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94" r:id="rId4"/>
    <p:sldId id="261" r:id="rId5"/>
    <p:sldId id="258" r:id="rId6"/>
    <p:sldId id="259" r:id="rId7"/>
    <p:sldId id="260" r:id="rId8"/>
    <p:sldId id="262" r:id="rId9"/>
    <p:sldId id="263" r:id="rId10"/>
    <p:sldId id="264" r:id="rId11"/>
    <p:sldId id="265" r:id="rId12"/>
    <p:sldId id="289" r:id="rId13"/>
    <p:sldId id="290" r:id="rId14"/>
    <p:sldId id="295" r:id="rId15"/>
    <p:sldId id="291" r:id="rId16"/>
    <p:sldId id="296" r:id="rId17"/>
    <p:sldId id="292" r:id="rId18"/>
    <p:sldId id="293" r:id="rId19"/>
    <p:sldId id="297" r:id="rId20"/>
  </p:sldIdLst>
  <p:sldSz cx="12192000" cy="6858000"/>
  <p:notesSz cx="12192000" cy="6858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629" y="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1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12191999" cy="6857998"/>
          </a:xfrm>
          <a:prstGeom prst="rect">
            <a:avLst/>
          </a:prstGeom>
        </p:spPr>
      </p:pic>
      <p:pic>
        <p:nvPicPr>
          <p:cNvPr id="17" name="bg object 17"/>
          <p:cNvPicPr/>
          <p:nvPr/>
        </p:nvPicPr>
        <p:blipFill>
          <a:blip r:embed="rId3" cstate="print"/>
          <a:stretch>
            <a:fillRect/>
          </a:stretch>
        </p:blipFill>
        <p:spPr>
          <a:xfrm>
            <a:off x="0" y="0"/>
            <a:ext cx="12191999" cy="6335268"/>
          </a:xfrm>
          <a:prstGeom prst="rect">
            <a:avLst/>
          </a:prstGeom>
        </p:spPr>
      </p:pic>
      <p:pic>
        <p:nvPicPr>
          <p:cNvPr id="18" name="bg object 18"/>
          <p:cNvPicPr/>
          <p:nvPr/>
        </p:nvPicPr>
        <p:blipFill>
          <a:blip r:embed="rId4" cstate="print"/>
          <a:stretch>
            <a:fillRect/>
          </a:stretch>
        </p:blipFill>
        <p:spPr>
          <a:xfrm>
            <a:off x="4457700" y="4319015"/>
            <a:ext cx="1264920" cy="2022348"/>
          </a:xfrm>
          <a:prstGeom prst="rect">
            <a:avLst/>
          </a:prstGeom>
        </p:spPr>
      </p:pic>
      <p:pic>
        <p:nvPicPr>
          <p:cNvPr id="19" name="bg object 19"/>
          <p:cNvPicPr/>
          <p:nvPr/>
        </p:nvPicPr>
        <p:blipFill>
          <a:blip r:embed="rId5" cstate="print"/>
          <a:stretch>
            <a:fillRect/>
          </a:stretch>
        </p:blipFill>
        <p:spPr>
          <a:xfrm>
            <a:off x="1882139" y="4273296"/>
            <a:ext cx="6416040" cy="2113788"/>
          </a:xfrm>
          <a:prstGeom prst="rect">
            <a:avLst/>
          </a:prstGeom>
        </p:spPr>
      </p:pic>
      <p:pic>
        <p:nvPicPr>
          <p:cNvPr id="20" name="bg object 20"/>
          <p:cNvPicPr/>
          <p:nvPr/>
        </p:nvPicPr>
        <p:blipFill>
          <a:blip r:embed="rId4" cstate="print"/>
          <a:stretch>
            <a:fillRect/>
          </a:stretch>
        </p:blipFill>
        <p:spPr>
          <a:xfrm>
            <a:off x="1196340" y="3732276"/>
            <a:ext cx="1220723" cy="1953768"/>
          </a:xfrm>
          <a:prstGeom prst="rect">
            <a:avLst/>
          </a:prstGeom>
        </p:spPr>
      </p:pic>
      <p:pic>
        <p:nvPicPr>
          <p:cNvPr id="21" name="bg object 21"/>
          <p:cNvPicPr/>
          <p:nvPr/>
        </p:nvPicPr>
        <p:blipFill>
          <a:blip r:embed="rId6" cstate="print"/>
          <a:stretch>
            <a:fillRect/>
          </a:stretch>
        </p:blipFill>
        <p:spPr>
          <a:xfrm>
            <a:off x="0" y="379474"/>
            <a:ext cx="2557271" cy="6478521"/>
          </a:xfrm>
          <a:prstGeom prst="rect">
            <a:avLst/>
          </a:prstGeom>
        </p:spPr>
      </p:pic>
      <p:pic>
        <p:nvPicPr>
          <p:cNvPr id="22" name="bg object 22"/>
          <p:cNvPicPr/>
          <p:nvPr/>
        </p:nvPicPr>
        <p:blipFill>
          <a:blip r:embed="rId7" cstate="print"/>
          <a:stretch>
            <a:fillRect/>
          </a:stretch>
        </p:blipFill>
        <p:spPr>
          <a:xfrm>
            <a:off x="25907" y="2848354"/>
            <a:ext cx="12166092" cy="3980686"/>
          </a:xfrm>
          <a:prstGeom prst="rect">
            <a:avLst/>
          </a:prstGeom>
        </p:spPr>
      </p:pic>
      <p:sp>
        <p:nvSpPr>
          <p:cNvPr id="2" name="Holder 2"/>
          <p:cNvSpPr>
            <a:spLocks noGrp="1"/>
          </p:cNvSpPr>
          <p:nvPr>
            <p:ph type="ctrTitle"/>
          </p:nvPr>
        </p:nvSpPr>
        <p:spPr>
          <a:xfrm>
            <a:off x="4574540" y="65354"/>
            <a:ext cx="3892550" cy="2038350"/>
          </a:xfrm>
          <a:prstGeom prst="rect">
            <a:avLst/>
          </a:prstGeom>
        </p:spPr>
        <p:txBody>
          <a:bodyPr wrap="square" lIns="0" tIns="0" rIns="0" bIns="0">
            <a:spAutoFit/>
          </a:bodyPr>
          <a:lstStyle>
            <a:lvl1pPr>
              <a:defRPr sz="4400" b="1" i="0">
                <a:solidFill>
                  <a:srgbClr val="855B3D"/>
                </a:solidFill>
                <a:latin typeface="Microsoft YaHei"/>
                <a:cs typeface="Microsoft YaHei"/>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10/15/2023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12191999" cy="6857998"/>
          </a:xfrm>
          <a:prstGeom prst="rect">
            <a:avLst/>
          </a:prstGeom>
        </p:spPr>
      </p:pic>
      <p:pic>
        <p:nvPicPr>
          <p:cNvPr id="17" name="bg object 17"/>
          <p:cNvPicPr/>
          <p:nvPr/>
        </p:nvPicPr>
        <p:blipFill>
          <a:blip r:embed="rId3" cstate="print"/>
          <a:stretch>
            <a:fillRect/>
          </a:stretch>
        </p:blipFill>
        <p:spPr>
          <a:xfrm>
            <a:off x="0" y="0"/>
            <a:ext cx="12191999" cy="6411468"/>
          </a:xfrm>
          <a:prstGeom prst="rect">
            <a:avLst/>
          </a:prstGeom>
        </p:spPr>
      </p:pic>
      <p:pic>
        <p:nvPicPr>
          <p:cNvPr id="18" name="bg object 18"/>
          <p:cNvPicPr/>
          <p:nvPr/>
        </p:nvPicPr>
        <p:blipFill>
          <a:blip r:embed="rId4" cstate="print"/>
          <a:stretch>
            <a:fillRect/>
          </a:stretch>
        </p:blipFill>
        <p:spPr>
          <a:xfrm>
            <a:off x="1196340" y="3732276"/>
            <a:ext cx="1220723" cy="1953768"/>
          </a:xfrm>
          <a:prstGeom prst="rect">
            <a:avLst/>
          </a:prstGeom>
        </p:spPr>
      </p:pic>
      <p:pic>
        <p:nvPicPr>
          <p:cNvPr id="19" name="bg object 19"/>
          <p:cNvPicPr/>
          <p:nvPr/>
        </p:nvPicPr>
        <p:blipFill>
          <a:blip r:embed="rId5" cstate="print"/>
          <a:stretch>
            <a:fillRect/>
          </a:stretch>
        </p:blipFill>
        <p:spPr>
          <a:xfrm>
            <a:off x="0" y="379474"/>
            <a:ext cx="2557271" cy="6478521"/>
          </a:xfrm>
          <a:prstGeom prst="rect">
            <a:avLst/>
          </a:prstGeom>
        </p:spPr>
      </p:pic>
      <p:sp>
        <p:nvSpPr>
          <p:cNvPr id="2" name="Holder 2"/>
          <p:cNvSpPr>
            <a:spLocks noGrp="1"/>
          </p:cNvSpPr>
          <p:nvPr>
            <p:ph type="title"/>
          </p:nvPr>
        </p:nvSpPr>
        <p:spPr/>
        <p:txBody>
          <a:bodyPr lIns="0" tIns="0" rIns="0" bIns="0"/>
          <a:lstStyle>
            <a:lvl1pPr>
              <a:defRPr sz="4000" b="1" i="0">
                <a:solidFill>
                  <a:srgbClr val="1F487C"/>
                </a:solidFill>
                <a:latin typeface="Microsoft JhengHei"/>
                <a:cs typeface="Microsoft JhengHei"/>
              </a:defRPr>
            </a:lvl1pPr>
          </a:lstStyle>
          <a:p>
            <a:endParaRPr/>
          </a:p>
        </p:txBody>
      </p:sp>
      <p:sp>
        <p:nvSpPr>
          <p:cNvPr id="3" name="Holder 3"/>
          <p:cNvSpPr>
            <a:spLocks noGrp="1"/>
          </p:cNvSpPr>
          <p:nvPr>
            <p:ph type="body" idx="1"/>
          </p:nvPr>
        </p:nvSpPr>
        <p:spPr/>
        <p:txBody>
          <a:bodyPr lIns="0" tIns="0" rIns="0" bIns="0"/>
          <a:lstStyle>
            <a:lvl1pPr>
              <a:defRPr sz="4800" b="0"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10/15/2023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12191999" cy="6857998"/>
          </a:xfrm>
          <a:prstGeom prst="rect">
            <a:avLst/>
          </a:prstGeom>
        </p:spPr>
      </p:pic>
      <p:sp>
        <p:nvSpPr>
          <p:cNvPr id="2" name="Holder 2"/>
          <p:cNvSpPr>
            <a:spLocks noGrp="1"/>
          </p:cNvSpPr>
          <p:nvPr>
            <p:ph type="title"/>
          </p:nvPr>
        </p:nvSpPr>
        <p:spPr/>
        <p:txBody>
          <a:bodyPr lIns="0" tIns="0" rIns="0" bIns="0"/>
          <a:lstStyle>
            <a:lvl1pPr>
              <a:defRPr sz="4000" b="1" i="0">
                <a:solidFill>
                  <a:srgbClr val="1F487C"/>
                </a:solidFill>
                <a:latin typeface="Microsoft JhengHei"/>
                <a:cs typeface="Microsoft JhengHei"/>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10/15/2023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28955"/>
            <a:ext cx="12192000" cy="6829425"/>
          </a:xfrm>
          <a:custGeom>
            <a:avLst/>
            <a:gdLst/>
            <a:ahLst/>
            <a:cxnLst/>
            <a:rect l="l" t="t" r="r" b="b"/>
            <a:pathLst>
              <a:path w="12192000" h="6829425">
                <a:moveTo>
                  <a:pt x="12192000" y="0"/>
                </a:moveTo>
                <a:lnTo>
                  <a:pt x="0" y="0"/>
                </a:lnTo>
                <a:lnTo>
                  <a:pt x="0" y="6829040"/>
                </a:lnTo>
                <a:lnTo>
                  <a:pt x="12192000" y="6829040"/>
                </a:lnTo>
                <a:lnTo>
                  <a:pt x="12192000" y="0"/>
                </a:lnTo>
                <a:close/>
              </a:path>
            </a:pathLst>
          </a:custGeom>
          <a:solidFill>
            <a:srgbClr val="9AD5EC"/>
          </a:solidFill>
        </p:spPr>
        <p:txBody>
          <a:bodyPr wrap="square" lIns="0" tIns="0" rIns="0" bIns="0" rtlCol="0"/>
          <a:lstStyle/>
          <a:p>
            <a:endParaRPr/>
          </a:p>
        </p:txBody>
      </p:sp>
      <p:pic>
        <p:nvPicPr>
          <p:cNvPr id="17" name="bg object 17"/>
          <p:cNvPicPr/>
          <p:nvPr/>
        </p:nvPicPr>
        <p:blipFill>
          <a:blip r:embed="rId2" cstate="print"/>
          <a:stretch>
            <a:fillRect/>
          </a:stretch>
        </p:blipFill>
        <p:spPr>
          <a:xfrm>
            <a:off x="144779" y="28954"/>
            <a:ext cx="7331964" cy="6725410"/>
          </a:xfrm>
          <a:prstGeom prst="rect">
            <a:avLst/>
          </a:prstGeom>
        </p:spPr>
      </p:pic>
      <p:pic>
        <p:nvPicPr>
          <p:cNvPr id="18" name="bg object 18"/>
          <p:cNvPicPr/>
          <p:nvPr/>
        </p:nvPicPr>
        <p:blipFill>
          <a:blip r:embed="rId3" cstate="print"/>
          <a:stretch>
            <a:fillRect/>
          </a:stretch>
        </p:blipFill>
        <p:spPr>
          <a:xfrm>
            <a:off x="5327269" y="0"/>
            <a:ext cx="6864731" cy="6858000"/>
          </a:xfrm>
          <a:prstGeom prst="rect">
            <a:avLst/>
          </a:prstGeom>
        </p:spPr>
      </p:pic>
      <p:pic>
        <p:nvPicPr>
          <p:cNvPr id="19" name="bg object 19"/>
          <p:cNvPicPr/>
          <p:nvPr/>
        </p:nvPicPr>
        <p:blipFill>
          <a:blip r:embed="rId4" cstate="print"/>
          <a:stretch>
            <a:fillRect/>
          </a:stretch>
        </p:blipFill>
        <p:spPr>
          <a:xfrm>
            <a:off x="0" y="5513831"/>
            <a:ext cx="6428231" cy="1341119"/>
          </a:xfrm>
          <a:prstGeom prst="rect">
            <a:avLst/>
          </a:prstGeom>
        </p:spPr>
      </p:pic>
      <p:pic>
        <p:nvPicPr>
          <p:cNvPr id="20" name="bg object 20"/>
          <p:cNvPicPr/>
          <p:nvPr/>
        </p:nvPicPr>
        <p:blipFill>
          <a:blip r:embed="rId5" cstate="print"/>
          <a:stretch>
            <a:fillRect/>
          </a:stretch>
        </p:blipFill>
        <p:spPr>
          <a:xfrm>
            <a:off x="6096000" y="5513831"/>
            <a:ext cx="6096000" cy="1341119"/>
          </a:xfrm>
          <a:prstGeom prst="rect">
            <a:avLst/>
          </a:prstGeom>
        </p:spPr>
      </p:pic>
      <p:sp>
        <p:nvSpPr>
          <p:cNvPr id="2" name="Holder 2"/>
          <p:cNvSpPr>
            <a:spLocks noGrp="1"/>
          </p:cNvSpPr>
          <p:nvPr>
            <p:ph type="title"/>
          </p:nvPr>
        </p:nvSpPr>
        <p:spPr/>
        <p:txBody>
          <a:bodyPr lIns="0" tIns="0" rIns="0" bIns="0"/>
          <a:lstStyle>
            <a:lvl1pPr>
              <a:defRPr sz="4000" b="1" i="0">
                <a:solidFill>
                  <a:srgbClr val="1F487C"/>
                </a:solidFill>
                <a:latin typeface="Microsoft JhengHei"/>
                <a:cs typeface="Microsoft JhengHe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10/15/2023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10/15/2023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276348" y="991311"/>
            <a:ext cx="3070860" cy="635000"/>
          </a:xfrm>
          <a:prstGeom prst="rect">
            <a:avLst/>
          </a:prstGeom>
        </p:spPr>
        <p:txBody>
          <a:bodyPr wrap="square" lIns="0" tIns="0" rIns="0" bIns="0">
            <a:spAutoFit/>
          </a:bodyPr>
          <a:lstStyle>
            <a:lvl1pPr>
              <a:defRPr sz="4000" b="1" i="0">
                <a:solidFill>
                  <a:srgbClr val="1F487C"/>
                </a:solidFill>
                <a:latin typeface="Microsoft JhengHei"/>
                <a:cs typeface="Microsoft JhengHei"/>
              </a:defRPr>
            </a:lvl1pPr>
          </a:lstStyle>
          <a:p>
            <a:endParaRPr/>
          </a:p>
        </p:txBody>
      </p:sp>
      <p:sp>
        <p:nvSpPr>
          <p:cNvPr id="3" name="Holder 3"/>
          <p:cNvSpPr>
            <a:spLocks noGrp="1"/>
          </p:cNvSpPr>
          <p:nvPr>
            <p:ph type="body" idx="1"/>
          </p:nvPr>
        </p:nvSpPr>
        <p:spPr>
          <a:xfrm>
            <a:off x="1176019" y="1839848"/>
            <a:ext cx="9923780" cy="2952115"/>
          </a:xfrm>
          <a:prstGeom prst="rect">
            <a:avLst/>
          </a:prstGeom>
        </p:spPr>
        <p:txBody>
          <a:bodyPr wrap="square" lIns="0" tIns="0" rIns="0" bIns="0">
            <a:spAutoFit/>
          </a:bodyPr>
          <a:lstStyle>
            <a:lvl1pPr>
              <a:defRPr sz="4800" b="0" i="0">
                <a:solidFill>
                  <a:schemeClr val="tx1"/>
                </a:solidFill>
                <a:latin typeface="Calibri"/>
                <a:cs typeface="Calibri"/>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10/15/2023</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playlist?list=PLV_zfgB7n1yT9RohZn1ev49XY88l_EyCN" TargetMode="External"/><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30.png"/><Relationship Id="rId7" Type="http://schemas.openxmlformats.org/officeDocument/2006/relationships/image" Target="../media/image32.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12.png"/><Relationship Id="rId10" Type="http://schemas.openxmlformats.org/officeDocument/2006/relationships/image" Target="../media/image35.jpg"/><Relationship Id="rId4" Type="http://schemas.openxmlformats.org/officeDocument/2006/relationships/image" Target="../media/image11.png"/><Relationship Id="rId9" Type="http://schemas.openxmlformats.org/officeDocument/2006/relationships/image" Target="../media/image3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hyperlink" Target="https://padlet.com/fr202516/ppt-with-multimodality-strategy-v9cltbiydchnwbbr" TargetMode="External"/><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playlist?list=PLV_zfgB7n1yT9RohZn1ev49XY88l_EyCN"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playlist?list=PLV_zfgB7n1yT9RohZn1ev49XY88l_EyCN" TargetMode="External"/><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playlist?list=PLV_zfgB7n1yT9RohZn1ev49XY88l_EyCN" TargetMode="External"/><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hyperlink" Target="https://storylineonline.net/books/kissing-hand/"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playlist?list=PLV_zfgB7n1yT9RohZn1ev49XY88l_EyCN" TargetMode="External"/><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playlist?list=PLV_zfgB7n1yT9RohZn1ev49XY88l_EyCN" TargetMode="External"/><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playlist?list=PLV_zfgB7n1yT9RohZn1ev49XY88l_EyCN" TargetMode="External"/><Relationship Id="rId7" Type="http://schemas.openxmlformats.org/officeDocument/2006/relationships/image" Target="../media/image24.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jpg"/></Relationships>
</file>

<file path=ppt/slides/_rels/slide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7.png"/><Relationship Id="rId7" Type="http://schemas.openxmlformats.org/officeDocument/2006/relationships/image" Target="../media/image17.jpg"/><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image" Target="../media/image5.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7.jpg"/><Relationship Id="rId5" Type="http://schemas.openxmlformats.org/officeDocument/2006/relationships/hyperlink" Target="https://kids.nationalgeographic.com/videos/topic/amazing-animals#6075b61f-7647-48f0-8d46-2c350c2da01c" TargetMode="External"/><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2" cstate="print"/>
            <a:stretch>
              <a:fillRect/>
            </a:stretch>
          </p:blipFill>
          <p:spPr>
            <a:xfrm>
              <a:off x="0" y="0"/>
              <a:ext cx="12191999" cy="6857998"/>
            </a:xfrm>
            <a:prstGeom prst="rect">
              <a:avLst/>
            </a:prstGeom>
          </p:spPr>
        </p:pic>
        <p:pic>
          <p:nvPicPr>
            <p:cNvPr id="4" name="object 4"/>
            <p:cNvPicPr/>
            <p:nvPr/>
          </p:nvPicPr>
          <p:blipFill>
            <a:blip r:embed="rId3" cstate="print"/>
            <a:stretch>
              <a:fillRect/>
            </a:stretch>
          </p:blipFill>
          <p:spPr>
            <a:xfrm>
              <a:off x="435863" y="53339"/>
              <a:ext cx="11756136" cy="6333744"/>
            </a:xfrm>
            <a:prstGeom prst="rect">
              <a:avLst/>
            </a:prstGeom>
          </p:spPr>
        </p:pic>
        <p:pic>
          <p:nvPicPr>
            <p:cNvPr id="5" name="object 5"/>
            <p:cNvPicPr/>
            <p:nvPr/>
          </p:nvPicPr>
          <p:blipFill>
            <a:blip r:embed="rId4" cstate="print"/>
            <a:stretch>
              <a:fillRect/>
            </a:stretch>
          </p:blipFill>
          <p:spPr>
            <a:xfrm>
              <a:off x="4457700" y="4319015"/>
              <a:ext cx="1264920" cy="2022348"/>
            </a:xfrm>
            <a:prstGeom prst="rect">
              <a:avLst/>
            </a:prstGeom>
          </p:spPr>
        </p:pic>
        <p:pic>
          <p:nvPicPr>
            <p:cNvPr id="6" name="object 6"/>
            <p:cNvPicPr/>
            <p:nvPr/>
          </p:nvPicPr>
          <p:blipFill>
            <a:blip r:embed="rId5" cstate="print"/>
            <a:stretch>
              <a:fillRect/>
            </a:stretch>
          </p:blipFill>
          <p:spPr>
            <a:xfrm>
              <a:off x="1882139" y="4273296"/>
              <a:ext cx="6416040" cy="2113788"/>
            </a:xfrm>
            <a:prstGeom prst="rect">
              <a:avLst/>
            </a:prstGeom>
          </p:spPr>
        </p:pic>
        <p:pic>
          <p:nvPicPr>
            <p:cNvPr id="7" name="object 7"/>
            <p:cNvPicPr/>
            <p:nvPr/>
          </p:nvPicPr>
          <p:blipFill>
            <a:blip r:embed="rId4" cstate="print"/>
            <a:stretch>
              <a:fillRect/>
            </a:stretch>
          </p:blipFill>
          <p:spPr>
            <a:xfrm>
              <a:off x="1196340" y="3732276"/>
              <a:ext cx="1220723" cy="1953768"/>
            </a:xfrm>
            <a:prstGeom prst="rect">
              <a:avLst/>
            </a:prstGeom>
          </p:spPr>
        </p:pic>
        <p:pic>
          <p:nvPicPr>
            <p:cNvPr id="8" name="object 8"/>
            <p:cNvPicPr/>
            <p:nvPr/>
          </p:nvPicPr>
          <p:blipFill>
            <a:blip r:embed="rId6" cstate="print"/>
            <a:stretch>
              <a:fillRect/>
            </a:stretch>
          </p:blipFill>
          <p:spPr>
            <a:xfrm>
              <a:off x="0" y="379474"/>
              <a:ext cx="2557271" cy="6478521"/>
            </a:xfrm>
            <a:prstGeom prst="rect">
              <a:avLst/>
            </a:prstGeom>
          </p:spPr>
        </p:pic>
        <p:pic>
          <p:nvPicPr>
            <p:cNvPr id="9" name="object 9"/>
            <p:cNvPicPr/>
            <p:nvPr/>
          </p:nvPicPr>
          <p:blipFill>
            <a:blip r:embed="rId7" cstate="print"/>
            <a:stretch>
              <a:fillRect/>
            </a:stretch>
          </p:blipFill>
          <p:spPr>
            <a:xfrm>
              <a:off x="0" y="2903218"/>
              <a:ext cx="12191999" cy="3954779"/>
            </a:xfrm>
            <a:prstGeom prst="rect">
              <a:avLst/>
            </a:prstGeom>
          </p:spPr>
        </p:pic>
      </p:grpSp>
      <p:sp>
        <p:nvSpPr>
          <p:cNvPr id="10" name="object 10"/>
          <p:cNvSpPr txBox="1"/>
          <p:nvPr/>
        </p:nvSpPr>
        <p:spPr>
          <a:xfrm>
            <a:off x="4022597" y="533780"/>
            <a:ext cx="4921885" cy="1671955"/>
          </a:xfrm>
          <a:prstGeom prst="rect">
            <a:avLst/>
          </a:prstGeom>
        </p:spPr>
        <p:txBody>
          <a:bodyPr vert="horz" wrap="square" lIns="0" tIns="12700" rIns="0" bIns="0" rtlCol="0">
            <a:spAutoFit/>
          </a:bodyPr>
          <a:lstStyle/>
          <a:p>
            <a:pPr marL="60960">
              <a:lnSpc>
                <a:spcPct val="100000"/>
              </a:lnSpc>
              <a:spcBef>
                <a:spcPts val="100"/>
              </a:spcBef>
            </a:pPr>
            <a:r>
              <a:rPr sz="5400" b="1" dirty="0">
                <a:solidFill>
                  <a:srgbClr val="855B3D"/>
                </a:solidFill>
                <a:latin typeface="Microsoft YaHei"/>
                <a:cs typeface="Microsoft YaHei"/>
              </a:rPr>
              <a:t>多模態教學策略</a:t>
            </a:r>
            <a:endParaRPr sz="5400">
              <a:latin typeface="Microsoft YaHei"/>
              <a:cs typeface="Microsoft YaHei"/>
            </a:endParaRPr>
          </a:p>
          <a:p>
            <a:pPr marL="12700">
              <a:lnSpc>
                <a:spcPct val="100000"/>
              </a:lnSpc>
            </a:pPr>
            <a:r>
              <a:rPr sz="5400" b="1" spc="-5" dirty="0">
                <a:solidFill>
                  <a:srgbClr val="855B3D"/>
                </a:solidFill>
                <a:latin typeface="Microsoft YaHei"/>
                <a:cs typeface="Microsoft YaHei"/>
              </a:rPr>
              <a:t>Multimodality</a:t>
            </a:r>
            <a:endParaRPr sz="5400">
              <a:latin typeface="Microsoft YaHei"/>
              <a:cs typeface="Microsoft YaHei"/>
            </a:endParaRPr>
          </a:p>
        </p:txBody>
      </p:sp>
      <p:sp>
        <p:nvSpPr>
          <p:cNvPr id="11" name="object 11"/>
          <p:cNvSpPr/>
          <p:nvPr/>
        </p:nvSpPr>
        <p:spPr>
          <a:xfrm>
            <a:off x="2968751" y="2328672"/>
            <a:ext cx="1101090" cy="0"/>
          </a:xfrm>
          <a:custGeom>
            <a:avLst/>
            <a:gdLst/>
            <a:ahLst/>
            <a:cxnLst/>
            <a:rect l="l" t="t" r="r" b="b"/>
            <a:pathLst>
              <a:path w="1101089">
                <a:moveTo>
                  <a:pt x="0" y="0"/>
                </a:moveTo>
                <a:lnTo>
                  <a:pt x="1100836" y="0"/>
                </a:lnTo>
              </a:path>
            </a:pathLst>
          </a:custGeom>
          <a:ln w="6096">
            <a:solidFill>
              <a:srgbClr val="855B3D"/>
            </a:solidFill>
          </a:ln>
        </p:spPr>
        <p:txBody>
          <a:bodyPr wrap="square" lIns="0" tIns="0" rIns="0" bIns="0" rtlCol="0"/>
          <a:lstStyle/>
          <a:p>
            <a:endParaRPr/>
          </a:p>
        </p:txBody>
      </p:sp>
      <p:sp>
        <p:nvSpPr>
          <p:cNvPr id="12" name="object 12"/>
          <p:cNvSpPr txBox="1"/>
          <p:nvPr/>
        </p:nvSpPr>
        <p:spPr>
          <a:xfrm>
            <a:off x="4902200" y="2956052"/>
            <a:ext cx="2997835" cy="574040"/>
          </a:xfrm>
          <a:prstGeom prst="rect">
            <a:avLst/>
          </a:prstGeom>
        </p:spPr>
        <p:txBody>
          <a:bodyPr vert="horz" wrap="square" lIns="0" tIns="12700" rIns="0" bIns="0" rtlCol="0">
            <a:spAutoFit/>
          </a:bodyPr>
          <a:lstStyle/>
          <a:p>
            <a:pPr marL="12700">
              <a:lnSpc>
                <a:spcPct val="100000"/>
              </a:lnSpc>
              <a:spcBef>
                <a:spcPts val="100"/>
              </a:spcBef>
            </a:pPr>
            <a:r>
              <a:rPr sz="3600" dirty="0">
                <a:solidFill>
                  <a:srgbClr val="6F2F9F"/>
                </a:solidFill>
                <a:latin typeface="SimSun"/>
                <a:cs typeface="SimSun"/>
              </a:rPr>
              <a:t>分享</a:t>
            </a:r>
            <a:r>
              <a:rPr sz="3600" spc="-5" dirty="0">
                <a:solidFill>
                  <a:srgbClr val="6F2F9F"/>
                </a:solidFill>
                <a:latin typeface="SimSun"/>
                <a:cs typeface="SimSun"/>
              </a:rPr>
              <a:t>者</a:t>
            </a:r>
            <a:r>
              <a:rPr sz="3600" dirty="0">
                <a:solidFill>
                  <a:srgbClr val="6F2F9F"/>
                </a:solidFill>
                <a:latin typeface="SimSun"/>
                <a:cs typeface="SimSun"/>
              </a:rPr>
              <a:t>:王佩蘭</a:t>
            </a:r>
            <a:endParaRPr sz="3600">
              <a:latin typeface="SimSun"/>
              <a:cs typeface="SimSun"/>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2753866"/>
            <a:ext cx="12191999" cy="3989830"/>
          </a:xfrm>
          <a:prstGeom prst="rect">
            <a:avLst/>
          </a:prstGeom>
        </p:spPr>
      </p:pic>
      <p:sp>
        <p:nvSpPr>
          <p:cNvPr id="3" name="object 3"/>
          <p:cNvSpPr txBox="1">
            <a:spLocks noGrp="1"/>
          </p:cNvSpPr>
          <p:nvPr>
            <p:ph type="title"/>
          </p:nvPr>
        </p:nvSpPr>
        <p:spPr>
          <a:xfrm>
            <a:off x="2536317" y="299465"/>
            <a:ext cx="8483600" cy="1123315"/>
          </a:xfrm>
          <a:prstGeom prst="rect">
            <a:avLst/>
          </a:prstGeom>
        </p:spPr>
        <p:txBody>
          <a:bodyPr vert="horz" wrap="square" lIns="0" tIns="12700" rIns="0" bIns="0" rtlCol="0">
            <a:spAutoFit/>
          </a:bodyPr>
          <a:lstStyle/>
          <a:p>
            <a:pPr marL="1497965" marR="5080" indent="-1485900">
              <a:lnSpc>
                <a:spcPct val="100000"/>
              </a:lnSpc>
              <a:spcBef>
                <a:spcPts val="100"/>
              </a:spcBef>
              <a:tabLst>
                <a:tab pos="926465" algn="l"/>
                <a:tab pos="1840864" algn="l"/>
                <a:tab pos="2755265" algn="l"/>
                <a:tab pos="3669665" algn="l"/>
                <a:tab pos="6184265" algn="l"/>
              </a:tabLst>
            </a:pPr>
            <a:r>
              <a:rPr sz="3600" b="0" dirty="0">
                <a:solidFill>
                  <a:srgbClr val="000000"/>
                </a:solidFill>
                <a:latin typeface="SimSun"/>
                <a:cs typeface="SimSun"/>
              </a:rPr>
              <a:t>How	can	you	use	multimodal	components  </a:t>
            </a:r>
            <a:r>
              <a:rPr sz="3600" b="0" spc="-5" dirty="0">
                <a:solidFill>
                  <a:srgbClr val="000000"/>
                </a:solidFill>
                <a:latin typeface="SimSun"/>
                <a:cs typeface="SimSun"/>
              </a:rPr>
              <a:t>in</a:t>
            </a:r>
            <a:r>
              <a:rPr sz="3600" b="0" spc="-15" dirty="0">
                <a:solidFill>
                  <a:srgbClr val="000000"/>
                </a:solidFill>
                <a:latin typeface="SimSun"/>
                <a:cs typeface="SimSun"/>
              </a:rPr>
              <a:t> </a:t>
            </a:r>
            <a:r>
              <a:rPr sz="3600" b="0" spc="-5" dirty="0">
                <a:solidFill>
                  <a:srgbClr val="000000"/>
                </a:solidFill>
                <a:latin typeface="SimSun"/>
                <a:cs typeface="SimSun"/>
              </a:rPr>
              <a:t>your</a:t>
            </a:r>
            <a:r>
              <a:rPr sz="3600" b="0" spc="-10" dirty="0">
                <a:solidFill>
                  <a:srgbClr val="000000"/>
                </a:solidFill>
                <a:latin typeface="SimSun"/>
                <a:cs typeface="SimSun"/>
              </a:rPr>
              <a:t> </a:t>
            </a:r>
            <a:r>
              <a:rPr sz="3600" b="0" spc="-5" dirty="0">
                <a:solidFill>
                  <a:srgbClr val="000000"/>
                </a:solidFill>
                <a:latin typeface="SimSun"/>
                <a:cs typeface="SimSun"/>
              </a:rPr>
              <a:t>bilingual</a:t>
            </a:r>
            <a:r>
              <a:rPr sz="3600" b="0" spc="-10" dirty="0">
                <a:solidFill>
                  <a:srgbClr val="000000"/>
                </a:solidFill>
                <a:latin typeface="SimSun"/>
                <a:cs typeface="SimSun"/>
              </a:rPr>
              <a:t> </a:t>
            </a:r>
            <a:r>
              <a:rPr sz="3600" b="0" spc="-5" dirty="0">
                <a:solidFill>
                  <a:srgbClr val="000000"/>
                </a:solidFill>
                <a:latin typeface="SimSun"/>
                <a:cs typeface="SimSun"/>
              </a:rPr>
              <a:t>class?</a:t>
            </a:r>
            <a:endParaRPr sz="3600">
              <a:latin typeface="SimSun"/>
              <a:cs typeface="SimSun"/>
            </a:endParaRPr>
          </a:p>
        </p:txBody>
      </p:sp>
      <p:sp>
        <p:nvSpPr>
          <p:cNvPr id="4" name="object 4"/>
          <p:cNvSpPr txBox="1"/>
          <p:nvPr/>
        </p:nvSpPr>
        <p:spPr>
          <a:xfrm>
            <a:off x="1029716" y="6248501"/>
            <a:ext cx="8200390" cy="574675"/>
          </a:xfrm>
          <a:prstGeom prst="rect">
            <a:avLst/>
          </a:prstGeom>
        </p:spPr>
        <p:txBody>
          <a:bodyPr vert="horz" wrap="square" lIns="0" tIns="12700" rIns="0" bIns="0" rtlCol="0">
            <a:spAutoFit/>
          </a:bodyPr>
          <a:lstStyle/>
          <a:p>
            <a:pPr algn="ctr">
              <a:lnSpc>
                <a:spcPct val="100000"/>
              </a:lnSpc>
              <a:spcBef>
                <a:spcPts val="100"/>
              </a:spcBef>
            </a:pPr>
            <a:r>
              <a:rPr sz="1800" u="sng" spc="-10" dirty="0">
                <a:solidFill>
                  <a:srgbClr val="0462C1"/>
                </a:solidFill>
                <a:uFill>
                  <a:solidFill>
                    <a:srgbClr val="0462C1"/>
                  </a:solidFill>
                </a:uFill>
                <a:latin typeface="Calibri"/>
                <a:cs typeface="Calibri"/>
                <a:hlinkClick r:id="rId3"/>
              </a:rPr>
              <a:t>Multiliteracies</a:t>
            </a:r>
            <a:r>
              <a:rPr sz="1800" u="sng" spc="45" dirty="0">
                <a:solidFill>
                  <a:srgbClr val="0462C1"/>
                </a:solidFill>
                <a:uFill>
                  <a:solidFill>
                    <a:srgbClr val="0462C1"/>
                  </a:solidFill>
                </a:uFill>
                <a:latin typeface="Calibri"/>
                <a:cs typeface="Calibri"/>
                <a:hlinkClick r:id="rId3"/>
              </a:rPr>
              <a:t> </a:t>
            </a:r>
            <a:r>
              <a:rPr sz="1800" u="sng" dirty="0">
                <a:solidFill>
                  <a:srgbClr val="0462C1"/>
                </a:solidFill>
                <a:uFill>
                  <a:solidFill>
                    <a:srgbClr val="0462C1"/>
                  </a:solidFill>
                </a:uFill>
                <a:latin typeface="Calibri"/>
                <a:cs typeface="Calibri"/>
                <a:hlinkClick r:id="rId3"/>
              </a:rPr>
              <a:t>and</a:t>
            </a:r>
            <a:r>
              <a:rPr sz="1800" u="sng" spc="10" dirty="0">
                <a:solidFill>
                  <a:srgbClr val="0462C1"/>
                </a:solidFill>
                <a:uFill>
                  <a:solidFill>
                    <a:srgbClr val="0462C1"/>
                  </a:solidFill>
                </a:uFill>
                <a:latin typeface="Calibri"/>
                <a:cs typeface="Calibri"/>
                <a:hlinkClick r:id="rId3"/>
              </a:rPr>
              <a:t> </a:t>
            </a:r>
            <a:r>
              <a:rPr sz="1800" u="sng" spc="-5" dirty="0">
                <a:solidFill>
                  <a:srgbClr val="0462C1"/>
                </a:solidFill>
                <a:uFill>
                  <a:solidFill>
                    <a:srgbClr val="0462C1"/>
                  </a:solidFill>
                </a:uFill>
                <a:latin typeface="Calibri"/>
                <a:cs typeface="Calibri"/>
                <a:hlinkClick r:id="rId3"/>
              </a:rPr>
              <a:t>Learning</a:t>
            </a:r>
            <a:r>
              <a:rPr sz="1800" u="sng" spc="30" dirty="0">
                <a:solidFill>
                  <a:srgbClr val="0462C1"/>
                </a:solidFill>
                <a:uFill>
                  <a:solidFill>
                    <a:srgbClr val="0462C1"/>
                  </a:solidFill>
                </a:uFill>
                <a:latin typeface="Calibri"/>
                <a:cs typeface="Calibri"/>
                <a:hlinkClick r:id="rId3"/>
              </a:rPr>
              <a:t> </a:t>
            </a:r>
            <a:r>
              <a:rPr sz="1800" u="sng" spc="-5" dirty="0">
                <a:solidFill>
                  <a:srgbClr val="0462C1"/>
                </a:solidFill>
                <a:uFill>
                  <a:solidFill>
                    <a:srgbClr val="0462C1"/>
                  </a:solidFill>
                </a:uFill>
                <a:latin typeface="Calibri"/>
                <a:cs typeface="Calibri"/>
                <a:hlinkClick r:id="rId3"/>
              </a:rPr>
              <a:t>by</a:t>
            </a:r>
            <a:r>
              <a:rPr sz="1800" u="sng" spc="5" dirty="0">
                <a:solidFill>
                  <a:srgbClr val="0462C1"/>
                </a:solidFill>
                <a:uFill>
                  <a:solidFill>
                    <a:srgbClr val="0462C1"/>
                  </a:solidFill>
                </a:uFill>
                <a:latin typeface="Calibri"/>
                <a:cs typeface="Calibri"/>
                <a:hlinkClick r:id="rId3"/>
              </a:rPr>
              <a:t> </a:t>
            </a:r>
            <a:r>
              <a:rPr sz="1800" u="sng" spc="-5" dirty="0">
                <a:solidFill>
                  <a:srgbClr val="0462C1"/>
                </a:solidFill>
                <a:uFill>
                  <a:solidFill>
                    <a:srgbClr val="0462C1"/>
                  </a:solidFill>
                </a:uFill>
                <a:latin typeface="Calibri"/>
                <a:cs typeface="Calibri"/>
                <a:hlinkClick r:id="rId3"/>
              </a:rPr>
              <a:t>Design:</a:t>
            </a:r>
            <a:r>
              <a:rPr sz="1800" u="sng" spc="25" dirty="0">
                <a:solidFill>
                  <a:srgbClr val="0462C1"/>
                </a:solidFill>
                <a:uFill>
                  <a:solidFill>
                    <a:srgbClr val="0462C1"/>
                  </a:solidFill>
                </a:uFill>
                <a:latin typeface="Calibri"/>
                <a:cs typeface="Calibri"/>
                <a:hlinkClick r:id="rId3"/>
              </a:rPr>
              <a:t> </a:t>
            </a:r>
            <a:r>
              <a:rPr sz="1800" u="sng" spc="-5" dirty="0">
                <a:solidFill>
                  <a:srgbClr val="0462C1"/>
                </a:solidFill>
                <a:uFill>
                  <a:solidFill>
                    <a:srgbClr val="0462C1"/>
                  </a:solidFill>
                </a:uFill>
                <a:latin typeface="Calibri"/>
                <a:cs typeface="Calibri"/>
                <a:hlinkClick r:id="rId3"/>
              </a:rPr>
              <a:t>Meaning</a:t>
            </a:r>
            <a:r>
              <a:rPr sz="1800" u="sng" spc="20" dirty="0">
                <a:solidFill>
                  <a:srgbClr val="0462C1"/>
                </a:solidFill>
                <a:uFill>
                  <a:solidFill>
                    <a:srgbClr val="0462C1"/>
                  </a:solidFill>
                </a:uFill>
                <a:latin typeface="Calibri"/>
                <a:cs typeface="Calibri"/>
                <a:hlinkClick r:id="rId3"/>
              </a:rPr>
              <a:t> </a:t>
            </a:r>
            <a:r>
              <a:rPr sz="1800" u="sng" spc="-5" dirty="0">
                <a:solidFill>
                  <a:srgbClr val="0462C1"/>
                </a:solidFill>
                <a:uFill>
                  <a:solidFill>
                    <a:srgbClr val="0462C1"/>
                  </a:solidFill>
                </a:uFill>
                <a:latin typeface="Calibri"/>
                <a:cs typeface="Calibri"/>
                <a:hlinkClick r:id="rId3"/>
              </a:rPr>
              <a:t>Making</a:t>
            </a:r>
            <a:r>
              <a:rPr sz="1800" u="sng" spc="5" dirty="0">
                <a:solidFill>
                  <a:srgbClr val="0462C1"/>
                </a:solidFill>
                <a:uFill>
                  <a:solidFill>
                    <a:srgbClr val="0462C1"/>
                  </a:solidFill>
                </a:uFill>
                <a:latin typeface="Calibri"/>
                <a:cs typeface="Calibri"/>
                <a:hlinkClick r:id="rId3"/>
              </a:rPr>
              <a:t> </a:t>
            </a:r>
            <a:r>
              <a:rPr sz="1800" u="sng" dirty="0">
                <a:solidFill>
                  <a:srgbClr val="0462C1"/>
                </a:solidFill>
                <a:uFill>
                  <a:solidFill>
                    <a:srgbClr val="0462C1"/>
                  </a:solidFill>
                </a:uFill>
                <a:latin typeface="Calibri"/>
                <a:cs typeface="Calibri"/>
                <a:hlinkClick r:id="rId3"/>
              </a:rPr>
              <a:t>and</a:t>
            </a:r>
            <a:r>
              <a:rPr sz="1800" u="sng" spc="15" dirty="0">
                <a:solidFill>
                  <a:srgbClr val="0462C1"/>
                </a:solidFill>
                <a:uFill>
                  <a:solidFill>
                    <a:srgbClr val="0462C1"/>
                  </a:solidFill>
                </a:uFill>
                <a:latin typeface="Calibri"/>
                <a:cs typeface="Calibri"/>
                <a:hlinkClick r:id="rId3"/>
              </a:rPr>
              <a:t> </a:t>
            </a:r>
            <a:r>
              <a:rPr sz="1800" u="sng" spc="-15" dirty="0">
                <a:solidFill>
                  <a:srgbClr val="0462C1"/>
                </a:solidFill>
                <a:uFill>
                  <a:solidFill>
                    <a:srgbClr val="0462C1"/>
                  </a:solidFill>
                </a:uFill>
                <a:latin typeface="Calibri"/>
                <a:cs typeface="Calibri"/>
                <a:hlinkClick r:id="rId3"/>
              </a:rPr>
              <a:t>Literacy</a:t>
            </a:r>
            <a:r>
              <a:rPr sz="1800" u="sng" spc="10" dirty="0">
                <a:solidFill>
                  <a:srgbClr val="0462C1"/>
                </a:solidFill>
                <a:uFill>
                  <a:solidFill>
                    <a:srgbClr val="0462C1"/>
                  </a:solidFill>
                </a:uFill>
                <a:latin typeface="Calibri"/>
                <a:cs typeface="Calibri"/>
                <a:hlinkClick r:id="rId3"/>
              </a:rPr>
              <a:t> </a:t>
            </a:r>
            <a:r>
              <a:rPr sz="1800" u="sng" spc="-5" dirty="0">
                <a:solidFill>
                  <a:srgbClr val="0462C1"/>
                </a:solidFill>
                <a:uFill>
                  <a:solidFill>
                    <a:srgbClr val="0462C1"/>
                  </a:solidFill>
                </a:uFill>
                <a:latin typeface="Calibri"/>
                <a:cs typeface="Calibri"/>
                <a:hlinkClick r:id="rId3"/>
              </a:rPr>
              <a:t>Learning</a:t>
            </a:r>
            <a:r>
              <a:rPr sz="1800" u="sng" spc="30" dirty="0">
                <a:solidFill>
                  <a:srgbClr val="0462C1"/>
                </a:solidFill>
                <a:uFill>
                  <a:solidFill>
                    <a:srgbClr val="0462C1"/>
                  </a:solidFill>
                </a:uFill>
                <a:latin typeface="Calibri"/>
                <a:cs typeface="Calibri"/>
                <a:hlinkClick r:id="rId3"/>
              </a:rPr>
              <a:t> </a:t>
            </a:r>
            <a:r>
              <a:rPr sz="1800" u="sng" spc="-5" dirty="0">
                <a:solidFill>
                  <a:srgbClr val="0462C1"/>
                </a:solidFill>
                <a:uFill>
                  <a:solidFill>
                    <a:srgbClr val="0462C1"/>
                  </a:solidFill>
                </a:uFill>
                <a:latin typeface="Calibri"/>
                <a:cs typeface="Calibri"/>
                <a:hlinkClick r:id="rId3"/>
              </a:rPr>
              <a:t>in</a:t>
            </a:r>
            <a:r>
              <a:rPr sz="1800" u="sng" spc="15" dirty="0">
                <a:solidFill>
                  <a:srgbClr val="0462C1"/>
                </a:solidFill>
                <a:uFill>
                  <a:solidFill>
                    <a:srgbClr val="0462C1"/>
                  </a:solidFill>
                </a:uFill>
                <a:latin typeface="Calibri"/>
                <a:cs typeface="Calibri"/>
                <a:hlinkClick r:id="rId3"/>
              </a:rPr>
              <a:t> </a:t>
            </a:r>
            <a:r>
              <a:rPr sz="1800" u="sng" dirty="0">
                <a:solidFill>
                  <a:srgbClr val="0462C1"/>
                </a:solidFill>
                <a:uFill>
                  <a:solidFill>
                    <a:srgbClr val="0462C1"/>
                  </a:solidFill>
                </a:uFill>
                <a:latin typeface="Calibri"/>
                <a:cs typeface="Calibri"/>
                <a:hlinkClick r:id="rId3"/>
              </a:rPr>
              <a:t>the</a:t>
            </a:r>
            <a:r>
              <a:rPr sz="1800" u="sng" spc="5" dirty="0">
                <a:solidFill>
                  <a:srgbClr val="0462C1"/>
                </a:solidFill>
                <a:uFill>
                  <a:solidFill>
                    <a:srgbClr val="0462C1"/>
                  </a:solidFill>
                </a:uFill>
                <a:latin typeface="Calibri"/>
                <a:cs typeface="Calibri"/>
                <a:hlinkClick r:id="rId3"/>
              </a:rPr>
              <a:t> </a:t>
            </a:r>
            <a:r>
              <a:rPr sz="1800" u="sng" spc="-15" dirty="0">
                <a:solidFill>
                  <a:srgbClr val="0462C1"/>
                </a:solidFill>
                <a:uFill>
                  <a:solidFill>
                    <a:srgbClr val="0462C1"/>
                  </a:solidFill>
                </a:uFill>
                <a:latin typeface="Calibri"/>
                <a:cs typeface="Calibri"/>
                <a:hlinkClick r:id="rId3"/>
              </a:rPr>
              <a:t>Era</a:t>
            </a:r>
            <a:endParaRPr sz="1800">
              <a:latin typeface="Calibri"/>
              <a:cs typeface="Calibri"/>
            </a:endParaRPr>
          </a:p>
          <a:p>
            <a:pPr marL="5715" algn="ctr">
              <a:lnSpc>
                <a:spcPct val="100000"/>
              </a:lnSpc>
            </a:pPr>
            <a:r>
              <a:rPr sz="1800" u="sng" spc="-5" dirty="0">
                <a:solidFill>
                  <a:srgbClr val="0462C1"/>
                </a:solidFill>
                <a:uFill>
                  <a:solidFill>
                    <a:srgbClr val="0462C1"/>
                  </a:solidFill>
                </a:uFill>
                <a:latin typeface="Calibri"/>
                <a:cs typeface="Calibri"/>
                <a:hlinkClick r:id="rId3"/>
              </a:rPr>
              <a:t>of </a:t>
            </a:r>
            <a:r>
              <a:rPr sz="1800" u="sng" spc="-10" dirty="0">
                <a:solidFill>
                  <a:srgbClr val="0462C1"/>
                </a:solidFill>
                <a:uFill>
                  <a:solidFill>
                    <a:srgbClr val="0462C1"/>
                  </a:solidFill>
                </a:uFill>
                <a:latin typeface="Calibri"/>
                <a:cs typeface="Calibri"/>
                <a:hlinkClick r:id="rId3"/>
              </a:rPr>
              <a:t>Digital</a:t>
            </a:r>
            <a:r>
              <a:rPr sz="1800" u="sng" spc="20" dirty="0">
                <a:solidFill>
                  <a:srgbClr val="0462C1"/>
                </a:solidFill>
                <a:uFill>
                  <a:solidFill>
                    <a:srgbClr val="0462C1"/>
                  </a:solidFill>
                </a:uFill>
                <a:latin typeface="Calibri"/>
                <a:cs typeface="Calibri"/>
                <a:hlinkClick r:id="rId3"/>
              </a:rPr>
              <a:t> </a:t>
            </a:r>
            <a:r>
              <a:rPr sz="1800" u="sng" spc="-50" dirty="0">
                <a:solidFill>
                  <a:srgbClr val="0462C1"/>
                </a:solidFill>
                <a:uFill>
                  <a:solidFill>
                    <a:srgbClr val="0462C1"/>
                  </a:solidFill>
                </a:uFill>
                <a:latin typeface="Calibri"/>
                <a:cs typeface="Calibri"/>
                <a:hlinkClick r:id="rId3"/>
              </a:rPr>
              <a:t>Text</a:t>
            </a:r>
            <a:r>
              <a:rPr sz="1800" u="sng" spc="-10" dirty="0">
                <a:solidFill>
                  <a:srgbClr val="0462C1"/>
                </a:solidFill>
                <a:uFill>
                  <a:solidFill>
                    <a:srgbClr val="0462C1"/>
                  </a:solidFill>
                </a:uFill>
                <a:latin typeface="Calibri"/>
                <a:cs typeface="Calibri"/>
                <a:hlinkClick r:id="rId3"/>
              </a:rPr>
              <a:t> </a:t>
            </a:r>
            <a:r>
              <a:rPr sz="1800" u="sng" dirty="0">
                <a:solidFill>
                  <a:srgbClr val="0462C1"/>
                </a:solidFill>
                <a:uFill>
                  <a:solidFill>
                    <a:srgbClr val="0462C1"/>
                  </a:solidFill>
                </a:uFill>
                <a:latin typeface="Calibri"/>
                <a:cs typeface="Calibri"/>
                <a:hlinkClick r:id="rId3"/>
              </a:rPr>
              <a:t>- Mary </a:t>
            </a:r>
            <a:r>
              <a:rPr sz="1800" u="sng" spc="-10" dirty="0">
                <a:solidFill>
                  <a:srgbClr val="0462C1"/>
                </a:solidFill>
                <a:uFill>
                  <a:solidFill>
                    <a:srgbClr val="0462C1"/>
                  </a:solidFill>
                </a:uFill>
                <a:latin typeface="Calibri"/>
                <a:cs typeface="Calibri"/>
                <a:hlinkClick r:id="rId3"/>
              </a:rPr>
              <a:t>Kalantzis</a:t>
            </a:r>
            <a:r>
              <a:rPr sz="1800" u="sng" spc="10" dirty="0">
                <a:solidFill>
                  <a:srgbClr val="0462C1"/>
                </a:solidFill>
                <a:uFill>
                  <a:solidFill>
                    <a:srgbClr val="0462C1"/>
                  </a:solidFill>
                </a:uFill>
                <a:latin typeface="Calibri"/>
                <a:cs typeface="Calibri"/>
                <a:hlinkClick r:id="rId3"/>
              </a:rPr>
              <a:t> </a:t>
            </a:r>
            <a:r>
              <a:rPr sz="1800" u="sng" dirty="0">
                <a:solidFill>
                  <a:srgbClr val="0462C1"/>
                </a:solidFill>
                <a:uFill>
                  <a:solidFill>
                    <a:srgbClr val="0462C1"/>
                  </a:solidFill>
                </a:uFill>
                <a:latin typeface="Calibri"/>
                <a:cs typeface="Calibri"/>
                <a:hlinkClick r:id="rId3"/>
              </a:rPr>
              <a:t>and</a:t>
            </a:r>
            <a:r>
              <a:rPr sz="1800" u="sng" spc="10" dirty="0">
                <a:solidFill>
                  <a:srgbClr val="0462C1"/>
                </a:solidFill>
                <a:uFill>
                  <a:solidFill>
                    <a:srgbClr val="0462C1"/>
                  </a:solidFill>
                </a:uFill>
                <a:latin typeface="Calibri"/>
                <a:cs typeface="Calibri"/>
                <a:hlinkClick r:id="rId3"/>
              </a:rPr>
              <a:t> </a:t>
            </a:r>
            <a:r>
              <a:rPr sz="1800" u="sng" spc="-5" dirty="0">
                <a:solidFill>
                  <a:srgbClr val="0462C1"/>
                </a:solidFill>
                <a:uFill>
                  <a:solidFill>
                    <a:srgbClr val="0462C1"/>
                  </a:solidFill>
                </a:uFill>
                <a:latin typeface="Calibri"/>
                <a:cs typeface="Calibri"/>
                <a:hlinkClick r:id="rId3"/>
              </a:rPr>
              <a:t>Bill</a:t>
            </a:r>
            <a:r>
              <a:rPr sz="1800" u="sng" dirty="0">
                <a:solidFill>
                  <a:srgbClr val="0462C1"/>
                </a:solidFill>
                <a:uFill>
                  <a:solidFill>
                    <a:srgbClr val="0462C1"/>
                  </a:solidFill>
                </a:uFill>
                <a:latin typeface="Calibri"/>
                <a:cs typeface="Calibri"/>
                <a:hlinkClick r:id="rId3"/>
              </a:rPr>
              <a:t> </a:t>
            </a:r>
            <a:r>
              <a:rPr sz="1800" u="sng" spc="-5" dirty="0">
                <a:solidFill>
                  <a:srgbClr val="0462C1"/>
                </a:solidFill>
                <a:uFill>
                  <a:solidFill>
                    <a:srgbClr val="0462C1"/>
                  </a:solidFill>
                </a:uFill>
                <a:latin typeface="Calibri"/>
                <a:cs typeface="Calibri"/>
                <a:hlinkClick r:id="rId3"/>
              </a:rPr>
              <a:t>Cope</a:t>
            </a:r>
            <a:endParaRPr sz="1800">
              <a:latin typeface="Calibri"/>
              <a:cs typeface="Calibri"/>
            </a:endParaRPr>
          </a:p>
        </p:txBody>
      </p:sp>
      <p:pic>
        <p:nvPicPr>
          <p:cNvPr id="5" name="object 5"/>
          <p:cNvPicPr/>
          <p:nvPr/>
        </p:nvPicPr>
        <p:blipFill>
          <a:blip r:embed="rId4" cstate="print"/>
          <a:stretch>
            <a:fillRect/>
          </a:stretch>
        </p:blipFill>
        <p:spPr>
          <a:xfrm>
            <a:off x="2564892" y="2033016"/>
            <a:ext cx="3589020" cy="1420367"/>
          </a:xfrm>
          <a:prstGeom prst="rect">
            <a:avLst/>
          </a:prstGeom>
        </p:spPr>
      </p:pic>
      <p:sp>
        <p:nvSpPr>
          <p:cNvPr id="6" name="object 6"/>
          <p:cNvSpPr txBox="1"/>
          <p:nvPr/>
        </p:nvSpPr>
        <p:spPr>
          <a:xfrm>
            <a:off x="2564892" y="2033016"/>
            <a:ext cx="3589020" cy="1420495"/>
          </a:xfrm>
          <a:prstGeom prst="rect">
            <a:avLst/>
          </a:prstGeom>
          <a:ln w="6096">
            <a:solidFill>
              <a:srgbClr val="FFC000"/>
            </a:solidFill>
          </a:ln>
        </p:spPr>
        <p:txBody>
          <a:bodyPr vert="horz" wrap="square" lIns="0" tIns="197485" rIns="0" bIns="0" rtlCol="0">
            <a:spAutoFit/>
          </a:bodyPr>
          <a:lstStyle/>
          <a:p>
            <a:pPr marL="736600" marR="107950" indent="-622300">
              <a:lnSpc>
                <a:spcPct val="100000"/>
              </a:lnSpc>
              <a:spcBef>
                <a:spcPts val="1555"/>
              </a:spcBef>
            </a:pPr>
            <a:r>
              <a:rPr sz="3200" dirty="0">
                <a:latin typeface="Calibri"/>
                <a:cs typeface="Calibri"/>
              </a:rPr>
              <a:t>A</a:t>
            </a:r>
            <a:r>
              <a:rPr sz="3200" spc="-25" dirty="0">
                <a:latin typeface="Calibri"/>
                <a:cs typeface="Calibri"/>
              </a:rPr>
              <a:t> </a:t>
            </a:r>
            <a:r>
              <a:rPr sz="3200" dirty="0">
                <a:latin typeface="Calibri"/>
                <a:cs typeface="Calibri"/>
              </a:rPr>
              <a:t>video</a:t>
            </a:r>
            <a:r>
              <a:rPr sz="3200" spc="-35" dirty="0">
                <a:latin typeface="Calibri"/>
                <a:cs typeface="Calibri"/>
              </a:rPr>
              <a:t> </a:t>
            </a:r>
            <a:r>
              <a:rPr sz="3200" spc="-20" dirty="0">
                <a:latin typeface="Calibri"/>
                <a:cs typeface="Calibri"/>
              </a:rPr>
              <a:t>to</a:t>
            </a:r>
            <a:r>
              <a:rPr sz="3200" spc="-30" dirty="0">
                <a:latin typeface="Calibri"/>
                <a:cs typeface="Calibri"/>
              </a:rPr>
              <a:t> </a:t>
            </a:r>
            <a:r>
              <a:rPr sz="3200" spc="-10" dirty="0">
                <a:latin typeface="Calibri"/>
                <a:cs typeface="Calibri"/>
              </a:rPr>
              <a:t>introduce </a:t>
            </a:r>
            <a:r>
              <a:rPr sz="3200" spc="-710" dirty="0">
                <a:latin typeface="Calibri"/>
                <a:cs typeface="Calibri"/>
              </a:rPr>
              <a:t> </a:t>
            </a:r>
            <a:r>
              <a:rPr sz="3200" spc="-10" dirty="0">
                <a:latin typeface="Calibri"/>
                <a:cs typeface="Calibri"/>
              </a:rPr>
              <a:t>your</a:t>
            </a:r>
            <a:r>
              <a:rPr sz="3200" spc="-15" dirty="0">
                <a:latin typeface="Calibri"/>
                <a:cs typeface="Calibri"/>
              </a:rPr>
              <a:t> </a:t>
            </a:r>
            <a:r>
              <a:rPr sz="3200" spc="-20" dirty="0">
                <a:latin typeface="Calibri"/>
                <a:cs typeface="Calibri"/>
              </a:rPr>
              <a:t>content</a:t>
            </a:r>
            <a:endParaRPr sz="3200">
              <a:latin typeface="Calibri"/>
              <a:cs typeface="Calibri"/>
            </a:endParaRPr>
          </a:p>
        </p:txBody>
      </p:sp>
      <p:pic>
        <p:nvPicPr>
          <p:cNvPr id="7" name="object 7"/>
          <p:cNvPicPr/>
          <p:nvPr/>
        </p:nvPicPr>
        <p:blipFill>
          <a:blip r:embed="rId5" cstate="print"/>
          <a:stretch>
            <a:fillRect/>
          </a:stretch>
        </p:blipFill>
        <p:spPr>
          <a:xfrm>
            <a:off x="6571488" y="2232660"/>
            <a:ext cx="3589020" cy="2125980"/>
          </a:xfrm>
          <a:prstGeom prst="rect">
            <a:avLst/>
          </a:prstGeom>
        </p:spPr>
      </p:pic>
      <p:sp>
        <p:nvSpPr>
          <p:cNvPr id="8" name="object 8"/>
          <p:cNvSpPr txBox="1"/>
          <p:nvPr/>
        </p:nvSpPr>
        <p:spPr>
          <a:xfrm>
            <a:off x="6571488" y="2232660"/>
            <a:ext cx="3589020" cy="2125980"/>
          </a:xfrm>
          <a:prstGeom prst="rect">
            <a:avLst/>
          </a:prstGeom>
          <a:ln w="6096">
            <a:solidFill>
              <a:srgbClr val="FFC000"/>
            </a:solidFill>
          </a:ln>
        </p:spPr>
        <p:txBody>
          <a:bodyPr vert="horz" wrap="square" lIns="0" tIns="62230" rIns="0" bIns="0" rtlCol="0">
            <a:spAutoFit/>
          </a:bodyPr>
          <a:lstStyle/>
          <a:p>
            <a:pPr marL="141605" marR="131445" indent="-4445" algn="ctr">
              <a:lnSpc>
                <a:spcPct val="100000"/>
              </a:lnSpc>
              <a:spcBef>
                <a:spcPts val="490"/>
              </a:spcBef>
            </a:pPr>
            <a:r>
              <a:rPr sz="3200" spc="-5" dirty="0">
                <a:latin typeface="Calibri"/>
                <a:cs typeface="Calibri"/>
              </a:rPr>
              <a:t>Enhance </a:t>
            </a:r>
            <a:r>
              <a:rPr sz="3200" spc="-15" dirty="0">
                <a:latin typeface="Calibri"/>
                <a:cs typeface="Calibri"/>
              </a:rPr>
              <a:t>your </a:t>
            </a:r>
            <a:r>
              <a:rPr sz="3200" spc="-10" dirty="0">
                <a:latin typeface="Calibri"/>
                <a:cs typeface="Calibri"/>
              </a:rPr>
              <a:t> </a:t>
            </a:r>
            <a:r>
              <a:rPr sz="3200" spc="-20" dirty="0">
                <a:latin typeface="Calibri"/>
                <a:cs typeface="Calibri"/>
              </a:rPr>
              <a:t>course</a:t>
            </a:r>
            <a:r>
              <a:rPr sz="3200" spc="-10" dirty="0">
                <a:latin typeface="Calibri"/>
                <a:cs typeface="Calibri"/>
              </a:rPr>
              <a:t> </a:t>
            </a:r>
            <a:r>
              <a:rPr sz="3200" spc="-15" dirty="0">
                <a:latin typeface="Calibri"/>
                <a:cs typeface="Calibri"/>
              </a:rPr>
              <a:t>by</a:t>
            </a:r>
            <a:r>
              <a:rPr sz="3200" spc="-5" dirty="0">
                <a:latin typeface="Calibri"/>
                <a:cs typeface="Calibri"/>
              </a:rPr>
              <a:t> adding </a:t>
            </a:r>
            <a:r>
              <a:rPr sz="3200" dirty="0">
                <a:latin typeface="Calibri"/>
                <a:cs typeface="Calibri"/>
              </a:rPr>
              <a:t> </a:t>
            </a:r>
            <a:r>
              <a:rPr sz="3200" spc="-10" dirty="0">
                <a:latin typeface="Calibri"/>
                <a:cs typeface="Calibri"/>
              </a:rPr>
              <a:t>links, </a:t>
            </a:r>
            <a:r>
              <a:rPr sz="3200" spc="-5" dirty="0">
                <a:latin typeface="Calibri"/>
                <a:cs typeface="Calibri"/>
              </a:rPr>
              <a:t>images, sound </a:t>
            </a:r>
            <a:r>
              <a:rPr sz="3200" spc="-710" dirty="0">
                <a:latin typeface="Calibri"/>
                <a:cs typeface="Calibri"/>
              </a:rPr>
              <a:t> </a:t>
            </a:r>
            <a:r>
              <a:rPr sz="3200" dirty="0">
                <a:latin typeface="Calibri"/>
                <a:cs typeface="Calibri"/>
              </a:rPr>
              <a:t>and videos.</a:t>
            </a:r>
            <a:endParaRPr sz="3200">
              <a:latin typeface="Calibri"/>
              <a:cs typeface="Calibri"/>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6095" y="0"/>
            <a:ext cx="12198350" cy="6858000"/>
            <a:chOff x="-6095" y="0"/>
            <a:chExt cx="12198350" cy="6858000"/>
          </a:xfrm>
        </p:grpSpPr>
        <p:sp>
          <p:nvSpPr>
            <p:cNvPr id="3" name="object 3"/>
            <p:cNvSpPr/>
            <p:nvPr/>
          </p:nvSpPr>
          <p:spPr>
            <a:xfrm>
              <a:off x="0" y="4570"/>
              <a:ext cx="12161520" cy="6853555"/>
            </a:xfrm>
            <a:custGeom>
              <a:avLst/>
              <a:gdLst/>
              <a:ahLst/>
              <a:cxnLst/>
              <a:rect l="l" t="t" r="r" b="b"/>
              <a:pathLst>
                <a:path w="12161520" h="6853555">
                  <a:moveTo>
                    <a:pt x="12161520" y="6853426"/>
                  </a:moveTo>
                  <a:lnTo>
                    <a:pt x="12161520" y="0"/>
                  </a:lnTo>
                  <a:lnTo>
                    <a:pt x="0" y="0"/>
                  </a:lnTo>
                  <a:lnTo>
                    <a:pt x="0" y="6853426"/>
                  </a:lnTo>
                  <a:lnTo>
                    <a:pt x="12161520" y="6853426"/>
                  </a:lnTo>
                  <a:close/>
                </a:path>
              </a:pathLst>
            </a:custGeom>
            <a:solidFill>
              <a:srgbClr val="9AD5EC"/>
            </a:solidFill>
          </p:spPr>
          <p:txBody>
            <a:bodyPr wrap="square" lIns="0" tIns="0" rIns="0" bIns="0" rtlCol="0"/>
            <a:lstStyle/>
            <a:p>
              <a:endParaRPr/>
            </a:p>
          </p:txBody>
        </p:sp>
        <p:pic>
          <p:nvPicPr>
            <p:cNvPr id="4" name="object 4"/>
            <p:cNvPicPr/>
            <p:nvPr/>
          </p:nvPicPr>
          <p:blipFill>
            <a:blip r:embed="rId2" cstate="print"/>
            <a:stretch>
              <a:fillRect/>
            </a:stretch>
          </p:blipFill>
          <p:spPr>
            <a:xfrm>
              <a:off x="112775" y="4572"/>
              <a:ext cx="7333488" cy="6723888"/>
            </a:xfrm>
            <a:prstGeom prst="rect">
              <a:avLst/>
            </a:prstGeom>
          </p:spPr>
        </p:pic>
        <p:pic>
          <p:nvPicPr>
            <p:cNvPr id="5" name="object 5"/>
            <p:cNvPicPr/>
            <p:nvPr/>
          </p:nvPicPr>
          <p:blipFill>
            <a:blip r:embed="rId3" cstate="print"/>
            <a:stretch>
              <a:fillRect/>
            </a:stretch>
          </p:blipFill>
          <p:spPr>
            <a:xfrm>
              <a:off x="5296662" y="0"/>
              <a:ext cx="6895338" cy="6858000"/>
            </a:xfrm>
            <a:prstGeom prst="rect">
              <a:avLst/>
            </a:prstGeom>
          </p:spPr>
        </p:pic>
        <p:pic>
          <p:nvPicPr>
            <p:cNvPr id="6" name="object 6"/>
            <p:cNvPicPr/>
            <p:nvPr/>
          </p:nvPicPr>
          <p:blipFill>
            <a:blip r:embed="rId4" cstate="print"/>
            <a:stretch>
              <a:fillRect/>
            </a:stretch>
          </p:blipFill>
          <p:spPr>
            <a:xfrm>
              <a:off x="0" y="5207507"/>
              <a:ext cx="6428231" cy="1647442"/>
            </a:xfrm>
            <a:prstGeom prst="rect">
              <a:avLst/>
            </a:prstGeom>
          </p:spPr>
        </p:pic>
        <p:pic>
          <p:nvPicPr>
            <p:cNvPr id="7" name="object 7"/>
            <p:cNvPicPr/>
            <p:nvPr/>
          </p:nvPicPr>
          <p:blipFill>
            <a:blip r:embed="rId5" cstate="print"/>
            <a:stretch>
              <a:fillRect/>
            </a:stretch>
          </p:blipFill>
          <p:spPr>
            <a:xfrm>
              <a:off x="6096000" y="5207507"/>
              <a:ext cx="6096000" cy="1647442"/>
            </a:xfrm>
            <a:prstGeom prst="rect">
              <a:avLst/>
            </a:prstGeom>
          </p:spPr>
        </p:pic>
        <p:pic>
          <p:nvPicPr>
            <p:cNvPr id="8" name="object 8"/>
            <p:cNvPicPr/>
            <p:nvPr/>
          </p:nvPicPr>
          <p:blipFill>
            <a:blip r:embed="rId6" cstate="print"/>
            <a:stretch>
              <a:fillRect/>
            </a:stretch>
          </p:blipFill>
          <p:spPr>
            <a:xfrm>
              <a:off x="0" y="181355"/>
              <a:ext cx="12054840" cy="2892552"/>
            </a:xfrm>
            <a:prstGeom prst="rect">
              <a:avLst/>
            </a:prstGeom>
          </p:spPr>
        </p:pic>
        <p:pic>
          <p:nvPicPr>
            <p:cNvPr id="9" name="object 9"/>
            <p:cNvPicPr/>
            <p:nvPr/>
          </p:nvPicPr>
          <p:blipFill>
            <a:blip r:embed="rId7" cstate="print"/>
            <a:stretch>
              <a:fillRect/>
            </a:stretch>
          </p:blipFill>
          <p:spPr>
            <a:xfrm>
              <a:off x="-6095" y="205332"/>
              <a:ext cx="12011872" cy="2781300"/>
            </a:xfrm>
            <a:prstGeom prst="rect">
              <a:avLst/>
            </a:prstGeom>
          </p:spPr>
        </p:pic>
        <p:pic>
          <p:nvPicPr>
            <p:cNvPr id="10" name="object 10"/>
            <p:cNvPicPr/>
            <p:nvPr/>
          </p:nvPicPr>
          <p:blipFill>
            <a:blip r:embed="rId8" cstate="print"/>
            <a:stretch>
              <a:fillRect/>
            </a:stretch>
          </p:blipFill>
          <p:spPr>
            <a:xfrm>
              <a:off x="9031223" y="4722876"/>
              <a:ext cx="1237487" cy="827532"/>
            </a:xfrm>
            <a:prstGeom prst="rect">
              <a:avLst/>
            </a:prstGeom>
          </p:spPr>
        </p:pic>
        <p:sp>
          <p:nvSpPr>
            <p:cNvPr id="11" name="object 11"/>
            <p:cNvSpPr/>
            <p:nvPr/>
          </p:nvSpPr>
          <p:spPr>
            <a:xfrm>
              <a:off x="9086097" y="4737558"/>
              <a:ext cx="1133475" cy="725805"/>
            </a:xfrm>
            <a:custGeom>
              <a:avLst/>
              <a:gdLst/>
              <a:ahLst/>
              <a:cxnLst/>
              <a:rect l="l" t="t" r="r" b="b"/>
              <a:pathLst>
                <a:path w="1133475" h="725804">
                  <a:moveTo>
                    <a:pt x="699125" y="0"/>
                  </a:moveTo>
                  <a:lnTo>
                    <a:pt x="655564" y="4986"/>
                  </a:lnTo>
                  <a:lnTo>
                    <a:pt x="617337" y="23856"/>
                  </a:lnTo>
                  <a:lnTo>
                    <a:pt x="589397" y="55167"/>
                  </a:lnTo>
                  <a:lnTo>
                    <a:pt x="581923" y="49216"/>
                  </a:lnTo>
                  <a:lnTo>
                    <a:pt x="514441" y="21735"/>
                  </a:lnTo>
                  <a:lnTo>
                    <a:pt x="471175" y="21316"/>
                  </a:lnTo>
                  <a:lnTo>
                    <a:pt x="430194" y="32254"/>
                  </a:lnTo>
                  <a:lnTo>
                    <a:pt x="394609" y="53720"/>
                  </a:lnTo>
                  <a:lnTo>
                    <a:pt x="367528" y="84885"/>
                  </a:lnTo>
                  <a:lnTo>
                    <a:pt x="340913" y="73753"/>
                  </a:lnTo>
                  <a:lnTo>
                    <a:pt x="312727" y="66692"/>
                  </a:lnTo>
                  <a:lnTo>
                    <a:pt x="283589" y="63775"/>
                  </a:lnTo>
                  <a:lnTo>
                    <a:pt x="254117" y="65073"/>
                  </a:lnTo>
                  <a:lnTo>
                    <a:pt x="208267" y="76090"/>
                  </a:lnTo>
                  <a:lnTo>
                    <a:pt x="168711" y="96484"/>
                  </a:lnTo>
                  <a:lnTo>
                    <a:pt x="136896" y="124604"/>
                  </a:lnTo>
                  <a:lnTo>
                    <a:pt x="114266" y="158799"/>
                  </a:lnTo>
                  <a:lnTo>
                    <a:pt x="102269" y="197418"/>
                  </a:lnTo>
                  <a:lnTo>
                    <a:pt x="102352" y="238809"/>
                  </a:lnTo>
                  <a:lnTo>
                    <a:pt x="101336" y="241095"/>
                  </a:lnTo>
                  <a:lnTo>
                    <a:pt x="51361" y="256446"/>
                  </a:lnTo>
                  <a:lnTo>
                    <a:pt x="14722" y="289990"/>
                  </a:lnTo>
                  <a:lnTo>
                    <a:pt x="0" y="327449"/>
                  </a:lnTo>
                  <a:lnTo>
                    <a:pt x="2768" y="365634"/>
                  </a:lnTo>
                  <a:lnTo>
                    <a:pt x="21705" y="400129"/>
                  </a:lnTo>
                  <a:lnTo>
                    <a:pt x="55489" y="426515"/>
                  </a:lnTo>
                  <a:lnTo>
                    <a:pt x="40534" y="443849"/>
                  </a:lnTo>
                  <a:lnTo>
                    <a:pt x="30343" y="463361"/>
                  </a:lnTo>
                  <a:lnTo>
                    <a:pt x="25199" y="484326"/>
                  </a:lnTo>
                  <a:lnTo>
                    <a:pt x="25390" y="506017"/>
                  </a:lnTo>
                  <a:lnTo>
                    <a:pt x="39500" y="543508"/>
                  </a:lnTo>
                  <a:lnTo>
                    <a:pt x="68077" y="572390"/>
                  </a:lnTo>
                  <a:lnTo>
                    <a:pt x="107061" y="589867"/>
                  </a:lnTo>
                  <a:lnTo>
                    <a:pt x="152390" y="593139"/>
                  </a:lnTo>
                  <a:lnTo>
                    <a:pt x="153787" y="595298"/>
                  </a:lnTo>
                  <a:lnTo>
                    <a:pt x="183071" y="628701"/>
                  </a:lnTo>
                  <a:lnTo>
                    <a:pt x="218105" y="653777"/>
                  </a:lnTo>
                  <a:lnTo>
                    <a:pt x="257982" y="671182"/>
                  </a:lnTo>
                  <a:lnTo>
                    <a:pt x="301033" y="680556"/>
                  </a:lnTo>
                  <a:lnTo>
                    <a:pt x="345591" y="681539"/>
                  </a:lnTo>
                  <a:lnTo>
                    <a:pt x="389987" y="673772"/>
                  </a:lnTo>
                  <a:lnTo>
                    <a:pt x="432552" y="656893"/>
                  </a:lnTo>
                  <a:lnTo>
                    <a:pt x="451625" y="677670"/>
                  </a:lnTo>
                  <a:lnTo>
                    <a:pt x="474366" y="695184"/>
                  </a:lnTo>
                  <a:lnTo>
                    <a:pt x="500203" y="709078"/>
                  </a:lnTo>
                  <a:lnTo>
                    <a:pt x="528564" y="718996"/>
                  </a:lnTo>
                  <a:lnTo>
                    <a:pt x="575457" y="725627"/>
                  </a:lnTo>
                  <a:lnTo>
                    <a:pt x="621132" y="721409"/>
                  </a:lnTo>
                  <a:lnTo>
                    <a:pt x="663485" y="707328"/>
                  </a:lnTo>
                  <a:lnTo>
                    <a:pt x="700409" y="684367"/>
                  </a:lnTo>
                  <a:lnTo>
                    <a:pt x="729797" y="653512"/>
                  </a:lnTo>
                  <a:lnTo>
                    <a:pt x="749544" y="615745"/>
                  </a:lnTo>
                  <a:lnTo>
                    <a:pt x="767996" y="624254"/>
                  </a:lnTo>
                  <a:lnTo>
                    <a:pt x="787532" y="630477"/>
                  </a:lnTo>
                  <a:lnTo>
                    <a:pt x="807854" y="634319"/>
                  </a:lnTo>
                  <a:lnTo>
                    <a:pt x="828665" y="635684"/>
                  </a:lnTo>
                  <a:lnTo>
                    <a:pt x="876706" y="629309"/>
                  </a:lnTo>
                  <a:lnTo>
                    <a:pt x="918560" y="610863"/>
                  </a:lnTo>
                  <a:lnTo>
                    <a:pt x="951697" y="582512"/>
                  </a:lnTo>
                  <a:lnTo>
                    <a:pt x="973587" y="546418"/>
                  </a:lnTo>
                  <a:lnTo>
                    <a:pt x="981700" y="504747"/>
                  </a:lnTo>
                  <a:lnTo>
                    <a:pt x="1004091" y="500645"/>
                  </a:lnTo>
                  <a:lnTo>
                    <a:pt x="1045922" y="485298"/>
                  </a:lnTo>
                  <a:lnTo>
                    <a:pt x="1098488" y="444766"/>
                  </a:lnTo>
                  <a:lnTo>
                    <a:pt x="1121240" y="409836"/>
                  </a:lnTo>
                  <a:lnTo>
                    <a:pt x="1132830" y="371540"/>
                  </a:lnTo>
                  <a:lnTo>
                    <a:pt x="1132947" y="331942"/>
                  </a:lnTo>
                  <a:lnTo>
                    <a:pt x="1121282" y="293107"/>
                  </a:lnTo>
                  <a:lnTo>
                    <a:pt x="1097524" y="257097"/>
                  </a:lnTo>
                  <a:lnTo>
                    <a:pt x="1100191" y="251890"/>
                  </a:lnTo>
                  <a:lnTo>
                    <a:pt x="1102223" y="246556"/>
                  </a:lnTo>
                  <a:lnTo>
                    <a:pt x="1104001" y="241095"/>
                  </a:lnTo>
                  <a:lnTo>
                    <a:pt x="1107697" y="192674"/>
                  </a:lnTo>
                  <a:lnTo>
                    <a:pt x="1090427" y="148337"/>
                  </a:lnTo>
                  <a:lnTo>
                    <a:pt x="1055370" y="112883"/>
                  </a:lnTo>
                  <a:lnTo>
                    <a:pt x="1005703" y="91108"/>
                  </a:lnTo>
                  <a:lnTo>
                    <a:pt x="999958" y="72665"/>
                  </a:lnTo>
                  <a:lnTo>
                    <a:pt x="978181" y="39923"/>
                  </a:lnTo>
                  <a:lnTo>
                    <a:pt x="918319" y="5072"/>
                  </a:lnTo>
                  <a:lnTo>
                    <a:pt x="869749" y="414"/>
                  </a:lnTo>
                  <a:lnTo>
                    <a:pt x="822704" y="11926"/>
                  </a:lnTo>
                  <a:lnTo>
                    <a:pt x="782945" y="39165"/>
                  </a:lnTo>
                  <a:lnTo>
                    <a:pt x="774463" y="30481"/>
                  </a:lnTo>
                  <a:lnTo>
                    <a:pt x="764911" y="22750"/>
                  </a:lnTo>
                  <a:lnTo>
                    <a:pt x="754405" y="16019"/>
                  </a:lnTo>
                  <a:lnTo>
                    <a:pt x="743067" y="10336"/>
                  </a:lnTo>
                  <a:lnTo>
                    <a:pt x="699125" y="0"/>
                  </a:lnTo>
                  <a:close/>
                </a:path>
              </a:pathLst>
            </a:custGeom>
            <a:solidFill>
              <a:srgbClr val="FFFFFF"/>
            </a:solidFill>
          </p:spPr>
          <p:txBody>
            <a:bodyPr wrap="square" lIns="0" tIns="0" rIns="0" bIns="0" rtlCol="0"/>
            <a:lstStyle/>
            <a:p>
              <a:endParaRPr/>
            </a:p>
          </p:txBody>
        </p:sp>
        <p:pic>
          <p:nvPicPr>
            <p:cNvPr id="12" name="object 12"/>
            <p:cNvPicPr/>
            <p:nvPr/>
          </p:nvPicPr>
          <p:blipFill>
            <a:blip r:embed="rId9" cstate="print"/>
            <a:stretch>
              <a:fillRect/>
            </a:stretch>
          </p:blipFill>
          <p:spPr>
            <a:xfrm>
              <a:off x="5632704" y="3582923"/>
              <a:ext cx="6304788" cy="1833372"/>
            </a:xfrm>
            <a:prstGeom prst="rect">
              <a:avLst/>
            </a:prstGeom>
          </p:spPr>
        </p:pic>
        <p:sp>
          <p:nvSpPr>
            <p:cNvPr id="13" name="object 13"/>
            <p:cNvSpPr/>
            <p:nvPr/>
          </p:nvSpPr>
          <p:spPr>
            <a:xfrm>
              <a:off x="5632704" y="3582923"/>
              <a:ext cx="6304915" cy="1833880"/>
            </a:xfrm>
            <a:custGeom>
              <a:avLst/>
              <a:gdLst/>
              <a:ahLst/>
              <a:cxnLst/>
              <a:rect l="l" t="t" r="r" b="b"/>
              <a:pathLst>
                <a:path w="6304915" h="1833879">
                  <a:moveTo>
                    <a:pt x="0" y="1833372"/>
                  </a:moveTo>
                  <a:lnTo>
                    <a:pt x="6304788" y="1833372"/>
                  </a:lnTo>
                  <a:lnTo>
                    <a:pt x="6304788" y="0"/>
                  </a:lnTo>
                  <a:lnTo>
                    <a:pt x="0" y="0"/>
                  </a:lnTo>
                  <a:lnTo>
                    <a:pt x="0" y="1833372"/>
                  </a:lnTo>
                  <a:close/>
                </a:path>
              </a:pathLst>
            </a:custGeom>
            <a:ln w="6095">
              <a:solidFill>
                <a:srgbClr val="FFC000"/>
              </a:solidFill>
            </a:ln>
          </p:spPr>
          <p:txBody>
            <a:bodyPr wrap="square" lIns="0" tIns="0" rIns="0" bIns="0" rtlCol="0"/>
            <a:lstStyle/>
            <a:p>
              <a:endParaRPr/>
            </a:p>
          </p:txBody>
        </p:sp>
      </p:grpSp>
      <p:sp>
        <p:nvSpPr>
          <p:cNvPr id="14" name="object 14"/>
          <p:cNvSpPr txBox="1"/>
          <p:nvPr/>
        </p:nvSpPr>
        <p:spPr>
          <a:xfrm>
            <a:off x="6407911" y="3908552"/>
            <a:ext cx="4758055" cy="1123315"/>
          </a:xfrm>
          <a:prstGeom prst="rect">
            <a:avLst/>
          </a:prstGeom>
        </p:spPr>
        <p:txBody>
          <a:bodyPr vert="horz" wrap="square" lIns="0" tIns="12700" rIns="0" bIns="0" rtlCol="0">
            <a:spAutoFit/>
          </a:bodyPr>
          <a:lstStyle/>
          <a:p>
            <a:pPr marL="12700" marR="5080" indent="359410">
              <a:lnSpc>
                <a:spcPct val="100000"/>
              </a:lnSpc>
              <a:spcBef>
                <a:spcPts val="100"/>
              </a:spcBef>
            </a:pPr>
            <a:r>
              <a:rPr sz="3600" dirty="0">
                <a:latin typeface="Leelawadee UI Semilight"/>
                <a:cs typeface="Leelawadee UI Semilight"/>
              </a:rPr>
              <a:t>English </a:t>
            </a:r>
            <a:r>
              <a:rPr sz="3600" spc="-5" dirty="0">
                <a:latin typeface="Leelawadee UI Semilight"/>
                <a:cs typeface="Leelawadee UI Semilight"/>
              </a:rPr>
              <a:t>skills, subject </a:t>
            </a:r>
            <a:r>
              <a:rPr sz="3600" dirty="0">
                <a:latin typeface="Leelawadee UI Semilight"/>
                <a:cs typeface="Leelawadee UI Semilight"/>
              </a:rPr>
              <a:t> </a:t>
            </a:r>
            <a:r>
              <a:rPr sz="3600" spc="-5" dirty="0">
                <a:latin typeface="Leelawadee UI Semilight"/>
                <a:cs typeface="Leelawadee UI Semilight"/>
              </a:rPr>
              <a:t>knowledge</a:t>
            </a:r>
            <a:r>
              <a:rPr sz="3600" spc="-45" dirty="0">
                <a:latin typeface="Leelawadee UI Semilight"/>
                <a:cs typeface="Leelawadee UI Semilight"/>
              </a:rPr>
              <a:t> </a:t>
            </a:r>
            <a:r>
              <a:rPr sz="3600" dirty="0">
                <a:latin typeface="Leelawadee UI Semilight"/>
                <a:cs typeface="Leelawadee UI Semilight"/>
              </a:rPr>
              <a:t>and</a:t>
            </a:r>
            <a:r>
              <a:rPr sz="3600" spc="-50" dirty="0">
                <a:latin typeface="Leelawadee UI Semilight"/>
                <a:cs typeface="Leelawadee UI Semilight"/>
              </a:rPr>
              <a:t> </a:t>
            </a:r>
            <a:r>
              <a:rPr sz="3600" spc="-5" dirty="0">
                <a:latin typeface="Leelawadee UI Semilight"/>
                <a:cs typeface="Leelawadee UI Semilight"/>
              </a:rPr>
              <a:t>content</a:t>
            </a:r>
            <a:r>
              <a:rPr sz="3600" spc="-5" dirty="0">
                <a:solidFill>
                  <a:srgbClr val="C00000"/>
                </a:solidFill>
                <a:latin typeface="Leelawadee UI Semilight"/>
                <a:cs typeface="Leelawadee UI Semilight"/>
              </a:rPr>
              <a:t>.</a:t>
            </a:r>
            <a:endParaRPr sz="3600">
              <a:latin typeface="Leelawadee UI Semilight"/>
              <a:cs typeface="Leelawadee UI Semilight"/>
            </a:endParaRPr>
          </a:p>
        </p:txBody>
      </p:sp>
      <p:grpSp>
        <p:nvGrpSpPr>
          <p:cNvPr id="15" name="object 15"/>
          <p:cNvGrpSpPr/>
          <p:nvPr/>
        </p:nvGrpSpPr>
        <p:grpSpPr>
          <a:xfrm>
            <a:off x="627887" y="1897379"/>
            <a:ext cx="10601325" cy="4182110"/>
            <a:chOff x="627887" y="1897379"/>
            <a:chExt cx="10601325" cy="4182110"/>
          </a:xfrm>
        </p:grpSpPr>
        <p:pic>
          <p:nvPicPr>
            <p:cNvPr id="16" name="object 16"/>
            <p:cNvPicPr/>
            <p:nvPr/>
          </p:nvPicPr>
          <p:blipFill>
            <a:blip r:embed="rId10" cstate="print"/>
            <a:stretch>
              <a:fillRect/>
            </a:stretch>
          </p:blipFill>
          <p:spPr>
            <a:xfrm>
              <a:off x="627887" y="2868167"/>
              <a:ext cx="4826508" cy="3211068"/>
            </a:xfrm>
            <a:prstGeom prst="rect">
              <a:avLst/>
            </a:prstGeom>
          </p:spPr>
        </p:pic>
        <p:sp>
          <p:nvSpPr>
            <p:cNvPr id="17" name="object 17"/>
            <p:cNvSpPr/>
            <p:nvPr/>
          </p:nvSpPr>
          <p:spPr>
            <a:xfrm>
              <a:off x="4753736" y="1907285"/>
              <a:ext cx="6465570" cy="2030730"/>
            </a:xfrm>
            <a:custGeom>
              <a:avLst/>
              <a:gdLst/>
              <a:ahLst/>
              <a:cxnLst/>
              <a:rect l="l" t="t" r="r" b="b"/>
              <a:pathLst>
                <a:path w="6465570" h="2030729">
                  <a:moveTo>
                    <a:pt x="6465189" y="0"/>
                  </a:moveTo>
                  <a:lnTo>
                    <a:pt x="619125" y="0"/>
                  </a:lnTo>
                  <a:lnTo>
                    <a:pt x="619125" y="1414272"/>
                  </a:lnTo>
                  <a:lnTo>
                    <a:pt x="1593468" y="1414272"/>
                  </a:lnTo>
                  <a:lnTo>
                    <a:pt x="0" y="2030602"/>
                  </a:lnTo>
                  <a:lnTo>
                    <a:pt x="3054985" y="1414272"/>
                  </a:lnTo>
                  <a:lnTo>
                    <a:pt x="6465189" y="1414272"/>
                  </a:lnTo>
                  <a:lnTo>
                    <a:pt x="6465189" y="0"/>
                  </a:lnTo>
                  <a:close/>
                </a:path>
              </a:pathLst>
            </a:custGeom>
            <a:solidFill>
              <a:srgbClr val="EC7C30"/>
            </a:solidFill>
          </p:spPr>
          <p:txBody>
            <a:bodyPr wrap="square" lIns="0" tIns="0" rIns="0" bIns="0" rtlCol="0"/>
            <a:lstStyle/>
            <a:p>
              <a:endParaRPr/>
            </a:p>
          </p:txBody>
        </p:sp>
        <p:sp>
          <p:nvSpPr>
            <p:cNvPr id="18" name="object 18"/>
            <p:cNvSpPr/>
            <p:nvPr/>
          </p:nvSpPr>
          <p:spPr>
            <a:xfrm>
              <a:off x="4753736" y="1907285"/>
              <a:ext cx="6465570" cy="2030730"/>
            </a:xfrm>
            <a:custGeom>
              <a:avLst/>
              <a:gdLst/>
              <a:ahLst/>
              <a:cxnLst/>
              <a:rect l="l" t="t" r="r" b="b"/>
              <a:pathLst>
                <a:path w="6465570" h="2030729">
                  <a:moveTo>
                    <a:pt x="619125" y="0"/>
                  </a:moveTo>
                  <a:lnTo>
                    <a:pt x="1593468" y="0"/>
                  </a:lnTo>
                  <a:lnTo>
                    <a:pt x="3054985" y="0"/>
                  </a:lnTo>
                  <a:lnTo>
                    <a:pt x="6465189" y="0"/>
                  </a:lnTo>
                  <a:lnTo>
                    <a:pt x="6465189" y="824991"/>
                  </a:lnTo>
                  <a:lnTo>
                    <a:pt x="6465189" y="1178560"/>
                  </a:lnTo>
                  <a:lnTo>
                    <a:pt x="6465189" y="1414272"/>
                  </a:lnTo>
                  <a:lnTo>
                    <a:pt x="3054985" y="1414272"/>
                  </a:lnTo>
                  <a:lnTo>
                    <a:pt x="0" y="2030602"/>
                  </a:lnTo>
                  <a:lnTo>
                    <a:pt x="1593468" y="1414272"/>
                  </a:lnTo>
                  <a:lnTo>
                    <a:pt x="619125" y="1414272"/>
                  </a:lnTo>
                  <a:lnTo>
                    <a:pt x="619125" y="1178560"/>
                  </a:lnTo>
                  <a:lnTo>
                    <a:pt x="619125" y="824991"/>
                  </a:lnTo>
                  <a:lnTo>
                    <a:pt x="619125" y="0"/>
                  </a:lnTo>
                  <a:close/>
                </a:path>
              </a:pathLst>
            </a:custGeom>
            <a:ln w="19811">
              <a:solidFill>
                <a:srgbClr val="FFFFFF"/>
              </a:solidFill>
            </a:ln>
          </p:spPr>
          <p:txBody>
            <a:bodyPr wrap="square" lIns="0" tIns="0" rIns="0" bIns="0" rtlCol="0"/>
            <a:lstStyle/>
            <a:p>
              <a:endParaRPr/>
            </a:p>
          </p:txBody>
        </p:sp>
      </p:grpSp>
      <p:sp>
        <p:nvSpPr>
          <p:cNvPr id="19" name="object 19"/>
          <p:cNvSpPr txBox="1">
            <a:spLocks noGrp="1"/>
          </p:cNvSpPr>
          <p:nvPr>
            <p:ph type="title"/>
          </p:nvPr>
        </p:nvSpPr>
        <p:spPr>
          <a:xfrm>
            <a:off x="919378" y="509092"/>
            <a:ext cx="9675495" cy="2416810"/>
          </a:xfrm>
          <a:prstGeom prst="rect">
            <a:avLst/>
          </a:prstGeom>
        </p:spPr>
        <p:txBody>
          <a:bodyPr vert="horz" wrap="square" lIns="0" tIns="21590" rIns="0" bIns="0" rtlCol="0">
            <a:spAutoFit/>
          </a:bodyPr>
          <a:lstStyle/>
          <a:p>
            <a:pPr marL="12700" marR="5080">
              <a:lnSpc>
                <a:spcPct val="98500"/>
              </a:lnSpc>
              <a:spcBef>
                <a:spcPts val="170"/>
              </a:spcBef>
              <a:tabLst>
                <a:tab pos="5505450" algn="l"/>
              </a:tabLst>
            </a:pPr>
            <a:r>
              <a:rPr b="0" spc="-5" dirty="0">
                <a:solidFill>
                  <a:srgbClr val="000000"/>
                </a:solidFill>
                <a:latin typeface="Leelawadee UI Semilight"/>
                <a:cs typeface="Leelawadee UI Semilight"/>
              </a:rPr>
              <a:t>The</a:t>
            </a:r>
            <a:r>
              <a:rPr b="0" spc="10" dirty="0">
                <a:solidFill>
                  <a:srgbClr val="000000"/>
                </a:solidFill>
                <a:latin typeface="Leelawadee UI Semilight"/>
                <a:cs typeface="Leelawadee UI Semilight"/>
              </a:rPr>
              <a:t> </a:t>
            </a:r>
            <a:r>
              <a:rPr b="0" spc="-5" dirty="0">
                <a:solidFill>
                  <a:srgbClr val="000000"/>
                </a:solidFill>
                <a:latin typeface="Leelawadee UI Semilight"/>
                <a:cs typeface="Leelawadee UI Semilight"/>
              </a:rPr>
              <a:t>language</a:t>
            </a:r>
            <a:r>
              <a:rPr b="0" spc="30" dirty="0">
                <a:solidFill>
                  <a:srgbClr val="000000"/>
                </a:solidFill>
                <a:latin typeface="Leelawadee UI Semilight"/>
                <a:cs typeface="Leelawadee UI Semilight"/>
              </a:rPr>
              <a:t> </a:t>
            </a:r>
            <a:r>
              <a:rPr b="0" spc="-5" dirty="0">
                <a:solidFill>
                  <a:srgbClr val="000000"/>
                </a:solidFill>
                <a:latin typeface="Leelawadee UI Semilight"/>
                <a:cs typeface="Leelawadee UI Semilight"/>
              </a:rPr>
              <a:t>used</a:t>
            </a:r>
            <a:r>
              <a:rPr b="0" spc="20" dirty="0">
                <a:solidFill>
                  <a:srgbClr val="000000"/>
                </a:solidFill>
                <a:latin typeface="Leelawadee UI Semilight"/>
                <a:cs typeface="Leelawadee UI Semilight"/>
              </a:rPr>
              <a:t> </a:t>
            </a:r>
            <a:r>
              <a:rPr b="0" spc="-5" dirty="0">
                <a:solidFill>
                  <a:srgbClr val="000000"/>
                </a:solidFill>
                <a:latin typeface="Leelawadee UI Semilight"/>
                <a:cs typeface="Leelawadee UI Semilight"/>
              </a:rPr>
              <a:t>in</a:t>
            </a:r>
            <a:r>
              <a:rPr b="0" spc="5" dirty="0">
                <a:solidFill>
                  <a:srgbClr val="000000"/>
                </a:solidFill>
                <a:latin typeface="Leelawadee UI Semilight"/>
                <a:cs typeface="Leelawadee UI Semilight"/>
              </a:rPr>
              <a:t> </a:t>
            </a:r>
            <a:r>
              <a:rPr b="0" spc="-5" dirty="0">
                <a:solidFill>
                  <a:srgbClr val="000000"/>
                </a:solidFill>
                <a:latin typeface="Leelawadee UI Semilight"/>
                <a:cs typeface="Leelawadee UI Semilight"/>
              </a:rPr>
              <a:t>an	English</a:t>
            </a:r>
            <a:r>
              <a:rPr b="0" spc="20" dirty="0">
                <a:solidFill>
                  <a:srgbClr val="000000"/>
                </a:solidFill>
                <a:latin typeface="Leelawadee UI Semilight"/>
                <a:cs typeface="Leelawadee UI Semilight"/>
              </a:rPr>
              <a:t> </a:t>
            </a:r>
            <a:r>
              <a:rPr b="0" spc="-5" dirty="0">
                <a:solidFill>
                  <a:srgbClr val="000000"/>
                </a:solidFill>
                <a:latin typeface="Leelawadee UI Semilight"/>
                <a:cs typeface="Leelawadee UI Semilight"/>
              </a:rPr>
              <a:t>language </a:t>
            </a:r>
            <a:r>
              <a:rPr b="0" dirty="0">
                <a:solidFill>
                  <a:srgbClr val="000000"/>
                </a:solidFill>
                <a:latin typeface="Leelawadee UI Semilight"/>
                <a:cs typeface="Leelawadee UI Semilight"/>
              </a:rPr>
              <a:t> </a:t>
            </a:r>
            <a:r>
              <a:rPr b="0" spc="-5" dirty="0">
                <a:solidFill>
                  <a:srgbClr val="000000"/>
                </a:solidFill>
                <a:latin typeface="Leelawadee UI Semilight"/>
                <a:cs typeface="Leelawadee UI Semilight"/>
              </a:rPr>
              <a:t>classroom</a:t>
            </a:r>
            <a:r>
              <a:rPr b="0" dirty="0">
                <a:solidFill>
                  <a:srgbClr val="000000"/>
                </a:solidFill>
                <a:latin typeface="Leelawadee UI Semilight"/>
                <a:cs typeface="Leelawadee UI Semilight"/>
              </a:rPr>
              <a:t> </a:t>
            </a:r>
            <a:r>
              <a:rPr b="0" spc="-5" dirty="0">
                <a:solidFill>
                  <a:srgbClr val="000000"/>
                </a:solidFill>
                <a:latin typeface="Leelawadee UI Semilight"/>
                <a:cs typeface="Leelawadee UI Semilight"/>
              </a:rPr>
              <a:t>as</a:t>
            </a:r>
            <a:r>
              <a:rPr b="0" spc="10" dirty="0">
                <a:solidFill>
                  <a:srgbClr val="000000"/>
                </a:solidFill>
                <a:latin typeface="Leelawadee UI Semilight"/>
                <a:cs typeface="Leelawadee UI Semilight"/>
              </a:rPr>
              <a:t> </a:t>
            </a:r>
            <a:r>
              <a:rPr b="0" spc="-5" dirty="0">
                <a:solidFill>
                  <a:srgbClr val="000000"/>
                </a:solidFill>
                <a:latin typeface="Leelawadee UI Semilight"/>
                <a:cs typeface="Leelawadee UI Semilight"/>
              </a:rPr>
              <a:t>part</a:t>
            </a:r>
            <a:r>
              <a:rPr b="0" spc="10" dirty="0">
                <a:solidFill>
                  <a:srgbClr val="000000"/>
                </a:solidFill>
                <a:latin typeface="Leelawadee UI Semilight"/>
                <a:cs typeface="Leelawadee UI Semilight"/>
              </a:rPr>
              <a:t> </a:t>
            </a:r>
            <a:r>
              <a:rPr b="0" spc="-5" dirty="0">
                <a:solidFill>
                  <a:srgbClr val="000000"/>
                </a:solidFill>
                <a:latin typeface="Leelawadee UI Semilight"/>
                <a:cs typeface="Leelawadee UI Semilight"/>
              </a:rPr>
              <a:t>of the</a:t>
            </a:r>
            <a:r>
              <a:rPr b="0" dirty="0">
                <a:solidFill>
                  <a:srgbClr val="000000"/>
                </a:solidFill>
                <a:latin typeface="Leelawadee UI Semilight"/>
                <a:cs typeface="Leelawadee UI Semilight"/>
              </a:rPr>
              <a:t> </a:t>
            </a:r>
            <a:r>
              <a:rPr b="0" spc="-10" dirty="0">
                <a:solidFill>
                  <a:srgbClr val="000000"/>
                </a:solidFill>
                <a:latin typeface="Leelawadee UI Semilight"/>
                <a:cs typeface="Leelawadee UI Semilight"/>
              </a:rPr>
              <a:t>main</a:t>
            </a:r>
            <a:r>
              <a:rPr b="0" spc="10" dirty="0">
                <a:solidFill>
                  <a:srgbClr val="000000"/>
                </a:solidFill>
                <a:latin typeface="Leelawadee UI Semilight"/>
                <a:cs typeface="Leelawadee UI Semilight"/>
              </a:rPr>
              <a:t> </a:t>
            </a:r>
            <a:r>
              <a:rPr b="0" spc="-5" dirty="0">
                <a:solidFill>
                  <a:srgbClr val="000000"/>
                </a:solidFill>
                <a:latin typeface="Leelawadee UI Semilight"/>
                <a:cs typeface="Leelawadee UI Semilight"/>
              </a:rPr>
              <a:t>content</a:t>
            </a:r>
            <a:r>
              <a:rPr b="0" spc="5" dirty="0">
                <a:solidFill>
                  <a:srgbClr val="000000"/>
                </a:solidFill>
                <a:latin typeface="Leelawadee UI Semilight"/>
                <a:cs typeface="Leelawadee UI Semilight"/>
              </a:rPr>
              <a:t> </a:t>
            </a:r>
            <a:r>
              <a:rPr b="0" spc="-5" dirty="0">
                <a:solidFill>
                  <a:srgbClr val="000000"/>
                </a:solidFill>
                <a:latin typeface="Leelawadee UI Semilight"/>
                <a:cs typeface="Leelawadee UI Semilight"/>
              </a:rPr>
              <a:t>which </a:t>
            </a:r>
            <a:r>
              <a:rPr b="0" spc="-1080" dirty="0">
                <a:solidFill>
                  <a:srgbClr val="000000"/>
                </a:solidFill>
                <a:latin typeface="Leelawadee UI Semilight"/>
                <a:cs typeface="Leelawadee UI Semilight"/>
              </a:rPr>
              <a:t> </a:t>
            </a:r>
            <a:r>
              <a:rPr b="0" spc="-5" dirty="0">
                <a:solidFill>
                  <a:srgbClr val="000000"/>
                </a:solidFill>
                <a:latin typeface="Leelawadee UI Semilight"/>
                <a:cs typeface="Leelawadee UI Semilight"/>
              </a:rPr>
              <a:t>students</a:t>
            </a:r>
            <a:r>
              <a:rPr b="0" spc="15" dirty="0">
                <a:solidFill>
                  <a:srgbClr val="000000"/>
                </a:solidFill>
                <a:latin typeface="Leelawadee UI Semilight"/>
                <a:cs typeface="Leelawadee UI Semilight"/>
              </a:rPr>
              <a:t> </a:t>
            </a:r>
            <a:r>
              <a:rPr b="0" spc="-10" dirty="0">
                <a:solidFill>
                  <a:srgbClr val="000000"/>
                </a:solidFill>
                <a:latin typeface="Leelawadee UI Semilight"/>
                <a:cs typeface="Leelawadee UI Semilight"/>
              </a:rPr>
              <a:t>must</a:t>
            </a:r>
            <a:r>
              <a:rPr b="0" spc="15" dirty="0">
                <a:solidFill>
                  <a:srgbClr val="000000"/>
                </a:solidFill>
                <a:latin typeface="Leelawadee UI Semilight"/>
                <a:cs typeface="Leelawadee UI Semilight"/>
              </a:rPr>
              <a:t> </a:t>
            </a:r>
            <a:r>
              <a:rPr b="0" spc="-5" dirty="0">
                <a:solidFill>
                  <a:srgbClr val="000000"/>
                </a:solidFill>
                <a:latin typeface="Leelawadee UI Semilight"/>
                <a:cs typeface="Leelawadee UI Semilight"/>
              </a:rPr>
              <a:t>learn</a:t>
            </a:r>
          </a:p>
          <a:p>
            <a:pPr marL="5345430">
              <a:lnSpc>
                <a:spcPts val="4570"/>
              </a:lnSpc>
            </a:pPr>
            <a:r>
              <a:rPr sz="4400" b="0" dirty="0">
                <a:solidFill>
                  <a:srgbClr val="FFFFFF"/>
                </a:solidFill>
                <a:latin typeface="Leelawadee UI Semilight"/>
                <a:cs typeface="Leelawadee UI Semilight"/>
              </a:rPr>
              <a:t>Target</a:t>
            </a:r>
            <a:r>
              <a:rPr sz="4400" b="0" spc="-55" dirty="0">
                <a:solidFill>
                  <a:srgbClr val="FFFFFF"/>
                </a:solidFill>
                <a:latin typeface="Leelawadee UI Semilight"/>
                <a:cs typeface="Leelawadee UI Semilight"/>
              </a:rPr>
              <a:t> </a:t>
            </a:r>
            <a:r>
              <a:rPr sz="4400" b="0" spc="-5" dirty="0">
                <a:solidFill>
                  <a:srgbClr val="FFFFFF"/>
                </a:solidFill>
                <a:latin typeface="Leelawadee UI Semilight"/>
                <a:cs typeface="Leelawadee UI Semilight"/>
              </a:rPr>
              <a:t>Language</a:t>
            </a:r>
            <a:endParaRPr sz="4400">
              <a:latin typeface="Leelawadee UI Semilight"/>
              <a:cs typeface="Leelawadee UI Semiligh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464811" y="258826"/>
            <a:ext cx="4001770" cy="2038350"/>
          </a:xfrm>
          <a:prstGeom prst="rect">
            <a:avLst/>
          </a:prstGeom>
        </p:spPr>
        <p:txBody>
          <a:bodyPr vert="horz" wrap="square" lIns="0" tIns="12700" rIns="0" bIns="0" rtlCol="0">
            <a:spAutoFit/>
          </a:bodyPr>
          <a:lstStyle/>
          <a:p>
            <a:pPr marL="125095">
              <a:lnSpc>
                <a:spcPct val="100000"/>
              </a:lnSpc>
              <a:spcBef>
                <a:spcPts val="100"/>
              </a:spcBef>
            </a:pPr>
            <a:r>
              <a:rPr sz="4400" b="1" dirty="0">
                <a:solidFill>
                  <a:srgbClr val="855B3D"/>
                </a:solidFill>
                <a:latin typeface="Microsoft YaHei"/>
                <a:cs typeface="Microsoft YaHei"/>
              </a:rPr>
              <a:t>Thinking</a:t>
            </a:r>
            <a:r>
              <a:rPr sz="4400" b="1" spc="-130" dirty="0">
                <a:solidFill>
                  <a:srgbClr val="855B3D"/>
                </a:solidFill>
                <a:latin typeface="Microsoft YaHei"/>
                <a:cs typeface="Microsoft YaHei"/>
              </a:rPr>
              <a:t> </a:t>
            </a:r>
            <a:r>
              <a:rPr sz="4400" b="1" spc="-105" dirty="0">
                <a:solidFill>
                  <a:srgbClr val="855B3D"/>
                </a:solidFill>
                <a:latin typeface="Microsoft YaHei"/>
                <a:cs typeface="Microsoft YaHei"/>
              </a:rPr>
              <a:t>Task</a:t>
            </a:r>
            <a:endParaRPr sz="4400">
              <a:latin typeface="Microsoft YaHei"/>
              <a:cs typeface="Microsoft YaHei"/>
            </a:endParaRPr>
          </a:p>
          <a:p>
            <a:pPr>
              <a:lnSpc>
                <a:spcPct val="100000"/>
              </a:lnSpc>
              <a:spcBef>
                <a:spcPts val="30"/>
              </a:spcBef>
            </a:pPr>
            <a:endParaRPr sz="2850">
              <a:latin typeface="Microsoft YaHei"/>
              <a:cs typeface="Microsoft YaHei"/>
            </a:endParaRPr>
          </a:p>
          <a:p>
            <a:pPr marL="12700">
              <a:lnSpc>
                <a:spcPct val="100000"/>
              </a:lnSpc>
            </a:pPr>
            <a:r>
              <a:rPr sz="4400" b="1" spc="-5" dirty="0">
                <a:solidFill>
                  <a:srgbClr val="855B3D"/>
                </a:solidFill>
                <a:latin typeface="Microsoft YaHei"/>
                <a:cs typeface="Microsoft YaHei"/>
              </a:rPr>
              <a:t>How</a:t>
            </a:r>
            <a:r>
              <a:rPr sz="4400" b="1" spc="-30" dirty="0">
                <a:solidFill>
                  <a:srgbClr val="855B3D"/>
                </a:solidFill>
                <a:latin typeface="Microsoft YaHei"/>
                <a:cs typeface="Microsoft YaHei"/>
              </a:rPr>
              <a:t> </a:t>
            </a:r>
            <a:r>
              <a:rPr sz="4400" b="1" dirty="0">
                <a:solidFill>
                  <a:srgbClr val="855B3D"/>
                </a:solidFill>
                <a:latin typeface="Microsoft YaHei"/>
                <a:cs typeface="Microsoft YaHei"/>
              </a:rPr>
              <a:t>can</a:t>
            </a:r>
            <a:r>
              <a:rPr sz="4400" b="1" spc="-50" dirty="0">
                <a:solidFill>
                  <a:srgbClr val="855B3D"/>
                </a:solidFill>
                <a:latin typeface="Microsoft YaHei"/>
                <a:cs typeface="Microsoft YaHei"/>
              </a:rPr>
              <a:t> </a:t>
            </a:r>
            <a:r>
              <a:rPr sz="4400" b="1" dirty="0">
                <a:solidFill>
                  <a:srgbClr val="855B3D"/>
                </a:solidFill>
                <a:latin typeface="Microsoft YaHei"/>
                <a:cs typeface="Microsoft YaHei"/>
              </a:rPr>
              <a:t>I</a:t>
            </a:r>
            <a:r>
              <a:rPr sz="4400" b="1" spc="-25" dirty="0">
                <a:solidFill>
                  <a:srgbClr val="855B3D"/>
                </a:solidFill>
                <a:latin typeface="Microsoft YaHei"/>
                <a:cs typeface="Microsoft YaHei"/>
              </a:rPr>
              <a:t> </a:t>
            </a:r>
            <a:r>
              <a:rPr sz="4400" b="1" dirty="0">
                <a:solidFill>
                  <a:srgbClr val="855B3D"/>
                </a:solidFill>
                <a:latin typeface="Microsoft YaHei"/>
                <a:cs typeface="Microsoft YaHei"/>
              </a:rPr>
              <a:t>use</a:t>
            </a:r>
            <a:endParaRPr sz="4400">
              <a:latin typeface="Microsoft YaHei"/>
              <a:cs typeface="Microsoft YaHei"/>
            </a:endParaRPr>
          </a:p>
        </p:txBody>
      </p:sp>
      <p:sp>
        <p:nvSpPr>
          <p:cNvPr id="3" name="object 3"/>
          <p:cNvSpPr txBox="1"/>
          <p:nvPr/>
        </p:nvSpPr>
        <p:spPr>
          <a:xfrm>
            <a:off x="2317242" y="2270582"/>
            <a:ext cx="8409305" cy="1367790"/>
          </a:xfrm>
          <a:prstGeom prst="rect">
            <a:avLst/>
          </a:prstGeom>
        </p:spPr>
        <p:txBody>
          <a:bodyPr vert="horz" wrap="square" lIns="0" tIns="13335" rIns="0" bIns="0" rtlCol="0">
            <a:spAutoFit/>
          </a:bodyPr>
          <a:lstStyle/>
          <a:p>
            <a:pPr marL="12700" marR="5080" indent="969010">
              <a:lnSpc>
                <a:spcPct val="100000"/>
              </a:lnSpc>
              <a:spcBef>
                <a:spcPts val="105"/>
              </a:spcBef>
            </a:pPr>
            <a:r>
              <a:rPr sz="4400" b="1" dirty="0">
                <a:solidFill>
                  <a:srgbClr val="855B3D"/>
                </a:solidFill>
                <a:latin typeface="Microsoft YaHei"/>
                <a:cs typeface="Microsoft YaHei"/>
              </a:rPr>
              <a:t>multimodality </a:t>
            </a:r>
            <a:r>
              <a:rPr sz="4400" b="1" spc="-5" dirty="0">
                <a:solidFill>
                  <a:srgbClr val="855B3D"/>
                </a:solidFill>
                <a:latin typeface="Microsoft YaHei"/>
                <a:cs typeface="Microsoft YaHei"/>
              </a:rPr>
              <a:t>strategy </a:t>
            </a:r>
            <a:r>
              <a:rPr sz="4400" b="1" dirty="0">
                <a:solidFill>
                  <a:srgbClr val="855B3D"/>
                </a:solidFill>
                <a:latin typeface="Microsoft YaHei"/>
                <a:cs typeface="Microsoft YaHei"/>
              </a:rPr>
              <a:t> during</a:t>
            </a:r>
            <a:r>
              <a:rPr sz="4400" b="1" spc="-20" dirty="0">
                <a:solidFill>
                  <a:srgbClr val="855B3D"/>
                </a:solidFill>
                <a:latin typeface="Microsoft YaHei"/>
                <a:cs typeface="Microsoft YaHei"/>
              </a:rPr>
              <a:t> </a:t>
            </a:r>
            <a:r>
              <a:rPr sz="4400" b="1" dirty="0">
                <a:solidFill>
                  <a:srgbClr val="855B3D"/>
                </a:solidFill>
                <a:latin typeface="Microsoft YaHei"/>
                <a:cs typeface="Microsoft YaHei"/>
              </a:rPr>
              <a:t>my </a:t>
            </a:r>
            <a:r>
              <a:rPr sz="4400" b="1" spc="-5" dirty="0">
                <a:solidFill>
                  <a:srgbClr val="855B3D"/>
                </a:solidFill>
                <a:latin typeface="Microsoft YaHei"/>
                <a:cs typeface="Microsoft YaHei"/>
              </a:rPr>
              <a:t>bilingual</a:t>
            </a:r>
            <a:r>
              <a:rPr sz="4400" b="1" spc="-15" dirty="0">
                <a:solidFill>
                  <a:srgbClr val="855B3D"/>
                </a:solidFill>
                <a:latin typeface="Microsoft YaHei"/>
                <a:cs typeface="Microsoft YaHei"/>
              </a:rPr>
              <a:t> </a:t>
            </a:r>
            <a:r>
              <a:rPr sz="4400" b="1" spc="-10" dirty="0">
                <a:solidFill>
                  <a:srgbClr val="855B3D"/>
                </a:solidFill>
                <a:latin typeface="Microsoft YaHei"/>
                <a:cs typeface="Microsoft YaHei"/>
              </a:rPr>
              <a:t>teaching?</a:t>
            </a:r>
            <a:endParaRPr sz="4400">
              <a:latin typeface="Microsoft YaHei"/>
              <a:cs typeface="Microsoft YaHei"/>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66030" y="535000"/>
            <a:ext cx="3889375" cy="2038985"/>
          </a:xfrm>
          <a:prstGeom prst="rect">
            <a:avLst/>
          </a:prstGeom>
        </p:spPr>
        <p:txBody>
          <a:bodyPr vert="horz" wrap="square" lIns="0" tIns="13335" rIns="0" bIns="0" rtlCol="0">
            <a:spAutoFit/>
          </a:bodyPr>
          <a:lstStyle/>
          <a:p>
            <a:pPr algn="ctr">
              <a:lnSpc>
                <a:spcPct val="100000"/>
              </a:lnSpc>
              <a:spcBef>
                <a:spcPts val="105"/>
              </a:spcBef>
            </a:pPr>
            <a:r>
              <a:rPr sz="4400" b="1" dirty="0">
                <a:solidFill>
                  <a:srgbClr val="855B3D"/>
                </a:solidFill>
                <a:latin typeface="Microsoft YaHei"/>
                <a:cs typeface="Microsoft YaHei"/>
              </a:rPr>
              <a:t>Thinking</a:t>
            </a:r>
            <a:r>
              <a:rPr sz="4400" b="1" spc="-125" dirty="0">
                <a:solidFill>
                  <a:srgbClr val="855B3D"/>
                </a:solidFill>
                <a:latin typeface="Microsoft YaHei"/>
                <a:cs typeface="Microsoft YaHei"/>
              </a:rPr>
              <a:t> </a:t>
            </a:r>
            <a:r>
              <a:rPr sz="4400" b="1" spc="-105" dirty="0">
                <a:solidFill>
                  <a:srgbClr val="855B3D"/>
                </a:solidFill>
                <a:latin typeface="Microsoft YaHei"/>
                <a:cs typeface="Microsoft YaHei"/>
              </a:rPr>
              <a:t>Task</a:t>
            </a:r>
            <a:endParaRPr sz="4400">
              <a:latin typeface="Microsoft YaHei"/>
              <a:cs typeface="Microsoft YaHei"/>
            </a:endParaRPr>
          </a:p>
          <a:p>
            <a:pPr>
              <a:lnSpc>
                <a:spcPct val="100000"/>
              </a:lnSpc>
              <a:spcBef>
                <a:spcPts val="30"/>
              </a:spcBef>
            </a:pPr>
            <a:endParaRPr sz="2850">
              <a:latin typeface="Microsoft YaHei"/>
              <a:cs typeface="Microsoft YaHei"/>
            </a:endParaRPr>
          </a:p>
          <a:p>
            <a:pPr marL="3175" algn="ctr">
              <a:lnSpc>
                <a:spcPct val="100000"/>
              </a:lnSpc>
            </a:pPr>
            <a:r>
              <a:rPr sz="4400" b="1" spc="-40" dirty="0">
                <a:solidFill>
                  <a:srgbClr val="855B3D"/>
                </a:solidFill>
                <a:latin typeface="Microsoft YaHei"/>
                <a:cs typeface="Microsoft YaHei"/>
              </a:rPr>
              <a:t>Step </a:t>
            </a:r>
            <a:r>
              <a:rPr sz="4400" b="1" dirty="0">
                <a:solidFill>
                  <a:srgbClr val="855B3D"/>
                </a:solidFill>
                <a:latin typeface="Microsoft YaHei"/>
                <a:cs typeface="Microsoft YaHei"/>
              </a:rPr>
              <a:t>1</a:t>
            </a:r>
            <a:endParaRPr sz="4400">
              <a:latin typeface="Microsoft YaHei"/>
              <a:cs typeface="Microsoft YaHei"/>
            </a:endParaRPr>
          </a:p>
        </p:txBody>
      </p:sp>
      <p:sp>
        <p:nvSpPr>
          <p:cNvPr id="3" name="object 3"/>
          <p:cNvSpPr txBox="1"/>
          <p:nvPr/>
        </p:nvSpPr>
        <p:spPr>
          <a:xfrm>
            <a:off x="2824098" y="2547620"/>
            <a:ext cx="7371080" cy="1367790"/>
          </a:xfrm>
          <a:prstGeom prst="rect">
            <a:avLst/>
          </a:prstGeom>
        </p:spPr>
        <p:txBody>
          <a:bodyPr vert="horz" wrap="square" lIns="0" tIns="13335" rIns="0" bIns="0" rtlCol="0">
            <a:spAutoFit/>
          </a:bodyPr>
          <a:lstStyle/>
          <a:p>
            <a:pPr marL="890269" marR="5080" indent="-878205">
              <a:lnSpc>
                <a:spcPct val="100000"/>
              </a:lnSpc>
              <a:spcBef>
                <a:spcPts val="105"/>
              </a:spcBef>
            </a:pPr>
            <a:r>
              <a:rPr sz="4400" b="1" dirty="0">
                <a:solidFill>
                  <a:srgbClr val="855B3D"/>
                </a:solidFill>
                <a:latin typeface="Microsoft YaHei"/>
                <a:cs typeface="Microsoft YaHei"/>
              </a:rPr>
              <a:t>Confirm</a:t>
            </a:r>
            <a:r>
              <a:rPr sz="4400" b="1" spc="-55" dirty="0">
                <a:solidFill>
                  <a:srgbClr val="855B3D"/>
                </a:solidFill>
                <a:latin typeface="Microsoft YaHei"/>
                <a:cs typeface="Microsoft YaHei"/>
              </a:rPr>
              <a:t> </a:t>
            </a:r>
            <a:r>
              <a:rPr sz="4400" b="1" spc="-5" dirty="0">
                <a:solidFill>
                  <a:srgbClr val="855B3D"/>
                </a:solidFill>
                <a:latin typeface="Microsoft YaHei"/>
                <a:cs typeface="Microsoft YaHei"/>
              </a:rPr>
              <a:t>the</a:t>
            </a:r>
            <a:r>
              <a:rPr sz="4400" b="1" spc="-20" dirty="0">
                <a:solidFill>
                  <a:srgbClr val="855B3D"/>
                </a:solidFill>
                <a:latin typeface="Microsoft YaHei"/>
                <a:cs typeface="Microsoft YaHei"/>
              </a:rPr>
              <a:t> </a:t>
            </a:r>
            <a:r>
              <a:rPr sz="4400" b="1" spc="-5" dirty="0">
                <a:solidFill>
                  <a:srgbClr val="855B3D"/>
                </a:solidFill>
                <a:latin typeface="Microsoft YaHei"/>
                <a:cs typeface="Microsoft YaHei"/>
              </a:rPr>
              <a:t>teaching</a:t>
            </a:r>
            <a:r>
              <a:rPr sz="4400" b="1" spc="-45" dirty="0">
                <a:solidFill>
                  <a:srgbClr val="855B3D"/>
                </a:solidFill>
                <a:latin typeface="Microsoft YaHei"/>
                <a:cs typeface="Microsoft YaHei"/>
              </a:rPr>
              <a:t> </a:t>
            </a:r>
            <a:r>
              <a:rPr sz="4400" b="1" spc="-15" dirty="0">
                <a:solidFill>
                  <a:srgbClr val="855B3D"/>
                </a:solidFill>
                <a:latin typeface="Microsoft YaHei"/>
                <a:cs typeface="Microsoft YaHei"/>
              </a:rPr>
              <a:t>goal </a:t>
            </a:r>
            <a:r>
              <a:rPr sz="4400" b="1" spc="-1300" dirty="0">
                <a:solidFill>
                  <a:srgbClr val="855B3D"/>
                </a:solidFill>
                <a:latin typeface="Microsoft YaHei"/>
                <a:cs typeface="Microsoft YaHei"/>
              </a:rPr>
              <a:t> </a:t>
            </a:r>
            <a:r>
              <a:rPr sz="4400" b="1" dirty="0">
                <a:solidFill>
                  <a:srgbClr val="855B3D"/>
                </a:solidFill>
                <a:latin typeface="Microsoft YaHei"/>
                <a:cs typeface="Microsoft YaHei"/>
              </a:rPr>
              <a:t>What</a:t>
            </a:r>
            <a:r>
              <a:rPr sz="4400" b="1" spc="-35" dirty="0">
                <a:solidFill>
                  <a:srgbClr val="855B3D"/>
                </a:solidFill>
                <a:latin typeface="Microsoft YaHei"/>
                <a:cs typeface="Microsoft YaHei"/>
              </a:rPr>
              <a:t> </a:t>
            </a:r>
            <a:r>
              <a:rPr sz="4400" b="1" dirty="0">
                <a:solidFill>
                  <a:srgbClr val="855B3D"/>
                </a:solidFill>
                <a:latin typeface="Microsoft YaHei"/>
                <a:cs typeface="Microsoft YaHei"/>
              </a:rPr>
              <a:t>do </a:t>
            </a:r>
            <a:r>
              <a:rPr sz="4400" b="1" spc="-20" dirty="0">
                <a:solidFill>
                  <a:srgbClr val="855B3D"/>
                </a:solidFill>
                <a:latin typeface="Microsoft YaHei"/>
                <a:cs typeface="Microsoft YaHei"/>
              </a:rPr>
              <a:t>you</a:t>
            </a:r>
            <a:r>
              <a:rPr sz="4400" b="1" spc="-30" dirty="0">
                <a:solidFill>
                  <a:srgbClr val="855B3D"/>
                </a:solidFill>
                <a:latin typeface="Microsoft YaHei"/>
                <a:cs typeface="Microsoft YaHei"/>
              </a:rPr>
              <a:t> </a:t>
            </a:r>
            <a:r>
              <a:rPr sz="4400" b="1" spc="-10" dirty="0">
                <a:solidFill>
                  <a:srgbClr val="855B3D"/>
                </a:solidFill>
                <a:latin typeface="Microsoft YaHei"/>
                <a:cs typeface="Microsoft YaHei"/>
              </a:rPr>
              <a:t>teach?</a:t>
            </a:r>
            <a:endParaRPr sz="4400">
              <a:latin typeface="Microsoft YaHei"/>
              <a:cs typeface="Microsoft YaHei"/>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文字版面配置區 2"/>
          <p:cNvSpPr>
            <a:spLocks noGrp="1"/>
          </p:cNvSpPr>
          <p:nvPr>
            <p:ph type="body" idx="1"/>
          </p:nvPr>
        </p:nvSpPr>
        <p:spPr/>
        <p:txBody>
          <a:bodyPr/>
          <a:lstStyle/>
          <a:p>
            <a:endParaRPr lang="zh-TW" altLang="en-US"/>
          </a:p>
        </p:txBody>
      </p:sp>
      <p:pic>
        <p:nvPicPr>
          <p:cNvPr id="4" name="圖片 3"/>
          <p:cNvPicPr>
            <a:picLocks noChangeAspect="1"/>
          </p:cNvPicPr>
          <p:nvPr/>
        </p:nvPicPr>
        <p:blipFill>
          <a:blip r:embed="rId2"/>
          <a:stretch>
            <a:fillRect/>
          </a:stretch>
        </p:blipFill>
        <p:spPr>
          <a:xfrm>
            <a:off x="6626" y="0"/>
            <a:ext cx="12192000" cy="6858000"/>
          </a:xfrm>
          <a:prstGeom prst="rect">
            <a:avLst/>
          </a:prstGeom>
        </p:spPr>
      </p:pic>
      <p:sp>
        <p:nvSpPr>
          <p:cNvPr id="5" name="矩形 4"/>
          <p:cNvSpPr/>
          <p:nvPr/>
        </p:nvSpPr>
        <p:spPr>
          <a:xfrm>
            <a:off x="5496317" y="228600"/>
            <a:ext cx="6553200" cy="85200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TW" sz="3200" dirty="0" smtClean="0"/>
              <a:t>Colors connect with the things in life</a:t>
            </a:r>
            <a:endParaRPr lang="zh-TW" altLang="en-US" sz="3200" dirty="0"/>
          </a:p>
        </p:txBody>
      </p:sp>
    </p:spTree>
    <p:extLst>
      <p:ext uri="{BB962C8B-B14F-4D97-AF65-F5344CB8AC3E}">
        <p14:creationId xmlns:p14="http://schemas.microsoft.com/office/powerpoint/2010/main" val="17599816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2" cstate="print"/>
            <a:stretch>
              <a:fillRect/>
            </a:stretch>
          </p:blipFill>
          <p:spPr>
            <a:xfrm>
              <a:off x="0" y="0"/>
              <a:ext cx="12191999" cy="6857998"/>
            </a:xfrm>
            <a:prstGeom prst="rect">
              <a:avLst/>
            </a:prstGeom>
          </p:spPr>
        </p:pic>
        <p:pic>
          <p:nvPicPr>
            <p:cNvPr id="4" name="object 4"/>
            <p:cNvPicPr/>
            <p:nvPr/>
          </p:nvPicPr>
          <p:blipFill>
            <a:blip r:embed="rId3" cstate="print"/>
            <a:stretch>
              <a:fillRect/>
            </a:stretch>
          </p:blipFill>
          <p:spPr>
            <a:xfrm>
              <a:off x="0" y="0"/>
              <a:ext cx="12191999" cy="6335268"/>
            </a:xfrm>
            <a:prstGeom prst="rect">
              <a:avLst/>
            </a:prstGeom>
          </p:spPr>
        </p:pic>
        <p:pic>
          <p:nvPicPr>
            <p:cNvPr id="5" name="object 5"/>
            <p:cNvPicPr/>
            <p:nvPr/>
          </p:nvPicPr>
          <p:blipFill>
            <a:blip r:embed="rId4" cstate="print"/>
            <a:stretch>
              <a:fillRect/>
            </a:stretch>
          </p:blipFill>
          <p:spPr>
            <a:xfrm>
              <a:off x="4457700" y="4319015"/>
              <a:ext cx="1264920" cy="2022348"/>
            </a:xfrm>
            <a:prstGeom prst="rect">
              <a:avLst/>
            </a:prstGeom>
          </p:spPr>
        </p:pic>
        <p:pic>
          <p:nvPicPr>
            <p:cNvPr id="6" name="object 6"/>
            <p:cNvPicPr/>
            <p:nvPr/>
          </p:nvPicPr>
          <p:blipFill>
            <a:blip r:embed="rId5" cstate="print"/>
            <a:stretch>
              <a:fillRect/>
            </a:stretch>
          </p:blipFill>
          <p:spPr>
            <a:xfrm>
              <a:off x="1882139" y="4273296"/>
              <a:ext cx="6416040" cy="2113788"/>
            </a:xfrm>
            <a:prstGeom prst="rect">
              <a:avLst/>
            </a:prstGeom>
          </p:spPr>
        </p:pic>
        <p:pic>
          <p:nvPicPr>
            <p:cNvPr id="7" name="object 7"/>
            <p:cNvPicPr/>
            <p:nvPr/>
          </p:nvPicPr>
          <p:blipFill>
            <a:blip r:embed="rId4" cstate="print"/>
            <a:stretch>
              <a:fillRect/>
            </a:stretch>
          </p:blipFill>
          <p:spPr>
            <a:xfrm>
              <a:off x="1196340" y="3732276"/>
              <a:ext cx="1220723" cy="1953768"/>
            </a:xfrm>
            <a:prstGeom prst="rect">
              <a:avLst/>
            </a:prstGeom>
          </p:spPr>
        </p:pic>
        <p:pic>
          <p:nvPicPr>
            <p:cNvPr id="8" name="object 8"/>
            <p:cNvPicPr/>
            <p:nvPr/>
          </p:nvPicPr>
          <p:blipFill>
            <a:blip r:embed="rId6" cstate="print"/>
            <a:stretch>
              <a:fillRect/>
            </a:stretch>
          </p:blipFill>
          <p:spPr>
            <a:xfrm>
              <a:off x="0" y="379474"/>
              <a:ext cx="2557271" cy="6478521"/>
            </a:xfrm>
            <a:prstGeom prst="rect">
              <a:avLst/>
            </a:prstGeom>
          </p:spPr>
        </p:pic>
        <p:pic>
          <p:nvPicPr>
            <p:cNvPr id="9" name="object 9"/>
            <p:cNvPicPr/>
            <p:nvPr/>
          </p:nvPicPr>
          <p:blipFill>
            <a:blip r:embed="rId7" cstate="print"/>
            <a:stretch>
              <a:fillRect/>
            </a:stretch>
          </p:blipFill>
          <p:spPr>
            <a:xfrm>
              <a:off x="25907" y="2848354"/>
              <a:ext cx="12166092" cy="3980686"/>
            </a:xfrm>
            <a:prstGeom prst="rect">
              <a:avLst/>
            </a:prstGeom>
          </p:spPr>
        </p:pic>
      </p:grpSp>
      <p:sp>
        <p:nvSpPr>
          <p:cNvPr id="10" name="object 10"/>
          <p:cNvSpPr txBox="1"/>
          <p:nvPr/>
        </p:nvSpPr>
        <p:spPr>
          <a:xfrm>
            <a:off x="2003805" y="65354"/>
            <a:ext cx="9032875" cy="4050665"/>
          </a:xfrm>
          <a:prstGeom prst="rect">
            <a:avLst/>
          </a:prstGeom>
        </p:spPr>
        <p:txBody>
          <a:bodyPr vert="horz" wrap="square" lIns="0" tIns="13335" rIns="0" bIns="0" rtlCol="0">
            <a:spAutoFit/>
          </a:bodyPr>
          <a:lstStyle/>
          <a:p>
            <a:pPr algn="ctr">
              <a:lnSpc>
                <a:spcPct val="100000"/>
              </a:lnSpc>
              <a:spcBef>
                <a:spcPts val="105"/>
              </a:spcBef>
            </a:pPr>
            <a:r>
              <a:rPr sz="4400" b="1" dirty="0">
                <a:solidFill>
                  <a:srgbClr val="855B3D"/>
                </a:solidFill>
                <a:latin typeface="Microsoft YaHei"/>
                <a:cs typeface="Microsoft YaHei"/>
              </a:rPr>
              <a:t>Thinking</a:t>
            </a:r>
            <a:r>
              <a:rPr sz="4400" b="1" spc="-95" dirty="0">
                <a:solidFill>
                  <a:srgbClr val="855B3D"/>
                </a:solidFill>
                <a:latin typeface="Microsoft YaHei"/>
                <a:cs typeface="Microsoft YaHei"/>
              </a:rPr>
              <a:t> </a:t>
            </a:r>
            <a:r>
              <a:rPr sz="4400" b="1" spc="-105" dirty="0">
                <a:solidFill>
                  <a:srgbClr val="855B3D"/>
                </a:solidFill>
                <a:latin typeface="Microsoft YaHei"/>
                <a:cs typeface="Microsoft YaHei"/>
              </a:rPr>
              <a:t>Task</a:t>
            </a:r>
            <a:endParaRPr sz="4400">
              <a:latin typeface="Microsoft YaHei"/>
              <a:cs typeface="Microsoft YaHei"/>
            </a:endParaRPr>
          </a:p>
          <a:p>
            <a:pPr>
              <a:lnSpc>
                <a:spcPct val="100000"/>
              </a:lnSpc>
              <a:spcBef>
                <a:spcPts val="30"/>
              </a:spcBef>
            </a:pPr>
            <a:endParaRPr sz="2850">
              <a:latin typeface="Microsoft YaHei"/>
              <a:cs typeface="Microsoft YaHei"/>
            </a:endParaRPr>
          </a:p>
          <a:p>
            <a:pPr marL="1905" algn="ctr">
              <a:lnSpc>
                <a:spcPct val="100000"/>
              </a:lnSpc>
            </a:pPr>
            <a:r>
              <a:rPr sz="4400" b="1" spc="-40" dirty="0">
                <a:solidFill>
                  <a:srgbClr val="855B3D"/>
                </a:solidFill>
                <a:latin typeface="Microsoft YaHei"/>
                <a:cs typeface="Microsoft YaHei"/>
              </a:rPr>
              <a:t>Step </a:t>
            </a:r>
            <a:r>
              <a:rPr sz="4400" b="1" dirty="0">
                <a:solidFill>
                  <a:srgbClr val="855B3D"/>
                </a:solidFill>
                <a:latin typeface="Microsoft YaHei"/>
                <a:cs typeface="Microsoft YaHei"/>
              </a:rPr>
              <a:t>2</a:t>
            </a:r>
            <a:endParaRPr sz="4400">
              <a:latin typeface="Microsoft YaHei"/>
              <a:cs typeface="Microsoft YaHei"/>
            </a:endParaRPr>
          </a:p>
          <a:p>
            <a:pPr marR="153035" algn="ctr">
              <a:lnSpc>
                <a:spcPct val="100000"/>
              </a:lnSpc>
            </a:pPr>
            <a:r>
              <a:rPr sz="4400" b="1" spc="-5" dirty="0">
                <a:solidFill>
                  <a:srgbClr val="855B3D"/>
                </a:solidFill>
                <a:latin typeface="Microsoft YaHei"/>
                <a:cs typeface="Microsoft YaHei"/>
              </a:rPr>
              <a:t>How</a:t>
            </a:r>
            <a:r>
              <a:rPr sz="4400" b="1" spc="-30" dirty="0">
                <a:solidFill>
                  <a:srgbClr val="855B3D"/>
                </a:solidFill>
                <a:latin typeface="Microsoft YaHei"/>
                <a:cs typeface="Microsoft YaHei"/>
              </a:rPr>
              <a:t> </a:t>
            </a:r>
            <a:r>
              <a:rPr sz="4400" b="1" spc="-20" dirty="0">
                <a:solidFill>
                  <a:srgbClr val="855B3D"/>
                </a:solidFill>
                <a:latin typeface="Microsoft YaHei"/>
                <a:cs typeface="Microsoft YaHei"/>
              </a:rPr>
              <a:t>to</a:t>
            </a:r>
            <a:r>
              <a:rPr sz="4400" b="1" spc="-25" dirty="0">
                <a:solidFill>
                  <a:srgbClr val="855B3D"/>
                </a:solidFill>
                <a:latin typeface="Microsoft YaHei"/>
                <a:cs typeface="Microsoft YaHei"/>
              </a:rPr>
              <a:t> </a:t>
            </a:r>
            <a:r>
              <a:rPr sz="4400" b="1" dirty="0">
                <a:solidFill>
                  <a:srgbClr val="855B3D"/>
                </a:solidFill>
                <a:latin typeface="Microsoft YaHei"/>
                <a:cs typeface="Microsoft YaHei"/>
              </a:rPr>
              <a:t>communicate</a:t>
            </a:r>
            <a:endParaRPr sz="4400">
              <a:latin typeface="Microsoft YaHei"/>
              <a:cs typeface="Microsoft YaHei"/>
            </a:endParaRPr>
          </a:p>
          <a:p>
            <a:pPr marL="12065" marR="5080" algn="ctr">
              <a:lnSpc>
                <a:spcPct val="100000"/>
              </a:lnSpc>
              <a:spcBef>
                <a:spcPts val="5"/>
              </a:spcBef>
            </a:pPr>
            <a:r>
              <a:rPr sz="4400" b="1" dirty="0">
                <a:solidFill>
                  <a:srgbClr val="855B3D"/>
                </a:solidFill>
                <a:latin typeface="Microsoft YaHei"/>
                <a:cs typeface="Microsoft YaHei"/>
              </a:rPr>
              <a:t>all </a:t>
            </a:r>
            <a:r>
              <a:rPr sz="4400" b="1" spc="-5" dirty="0">
                <a:solidFill>
                  <a:srgbClr val="855B3D"/>
                </a:solidFill>
                <a:latin typeface="Microsoft YaHei"/>
                <a:cs typeface="Microsoft YaHei"/>
              </a:rPr>
              <a:t>the </a:t>
            </a:r>
            <a:r>
              <a:rPr sz="4400" b="1" dirty="0">
                <a:solidFill>
                  <a:srgbClr val="855B3D"/>
                </a:solidFill>
                <a:latin typeface="Microsoft YaHei"/>
                <a:cs typeface="Microsoft YaHei"/>
              </a:rPr>
              <a:t>new ideas </a:t>
            </a:r>
            <a:r>
              <a:rPr sz="4400" b="1" spc="-5" dirty="0">
                <a:solidFill>
                  <a:srgbClr val="855B3D"/>
                </a:solidFill>
                <a:latin typeface="Microsoft YaHei"/>
                <a:cs typeface="Microsoft YaHei"/>
              </a:rPr>
              <a:t>or knowledges </a:t>
            </a:r>
            <a:r>
              <a:rPr sz="4400" b="1" spc="-1300" dirty="0">
                <a:solidFill>
                  <a:srgbClr val="855B3D"/>
                </a:solidFill>
                <a:latin typeface="Microsoft YaHei"/>
                <a:cs typeface="Microsoft YaHei"/>
              </a:rPr>
              <a:t> </a:t>
            </a:r>
            <a:r>
              <a:rPr sz="4400" b="1" dirty="0">
                <a:solidFill>
                  <a:srgbClr val="855B3D"/>
                </a:solidFill>
                <a:latin typeface="Microsoft YaHei"/>
                <a:cs typeface="Microsoft YaHei"/>
              </a:rPr>
              <a:t>In</a:t>
            </a:r>
            <a:r>
              <a:rPr sz="4400" b="1" spc="-10" dirty="0">
                <a:solidFill>
                  <a:srgbClr val="855B3D"/>
                </a:solidFill>
                <a:latin typeface="Microsoft YaHei"/>
                <a:cs typeface="Microsoft YaHei"/>
              </a:rPr>
              <a:t> </a:t>
            </a:r>
            <a:r>
              <a:rPr sz="4400" b="1" dirty="0">
                <a:solidFill>
                  <a:srgbClr val="855B3D"/>
                </a:solidFill>
                <a:latin typeface="Microsoft YaHei"/>
                <a:cs typeface="Microsoft YaHei"/>
              </a:rPr>
              <a:t>different</a:t>
            </a:r>
            <a:r>
              <a:rPr sz="4400" b="1" spc="-45" dirty="0">
                <a:solidFill>
                  <a:srgbClr val="855B3D"/>
                </a:solidFill>
                <a:latin typeface="Microsoft YaHei"/>
                <a:cs typeface="Microsoft YaHei"/>
              </a:rPr>
              <a:t> </a:t>
            </a:r>
            <a:r>
              <a:rPr sz="4400" b="1" dirty="0">
                <a:solidFill>
                  <a:srgbClr val="855B3D"/>
                </a:solidFill>
                <a:latin typeface="Microsoft YaHei"/>
                <a:cs typeface="Microsoft YaHei"/>
              </a:rPr>
              <a:t>modes</a:t>
            </a:r>
            <a:r>
              <a:rPr sz="4400" b="1" spc="-20" dirty="0">
                <a:solidFill>
                  <a:srgbClr val="855B3D"/>
                </a:solidFill>
                <a:latin typeface="Microsoft YaHei"/>
                <a:cs typeface="Microsoft YaHei"/>
              </a:rPr>
              <a:t> </a:t>
            </a:r>
            <a:r>
              <a:rPr sz="4400" b="1" dirty="0">
                <a:solidFill>
                  <a:srgbClr val="855B3D"/>
                </a:solidFill>
                <a:latin typeface="Microsoft YaHei"/>
                <a:cs typeface="Microsoft YaHei"/>
              </a:rPr>
              <a:t>?</a:t>
            </a:r>
            <a:endParaRPr sz="4400">
              <a:latin typeface="Microsoft YaHei"/>
              <a:cs typeface="Microsoft YaHei"/>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文字版面配置區 2"/>
          <p:cNvSpPr>
            <a:spLocks noGrp="1"/>
          </p:cNvSpPr>
          <p:nvPr>
            <p:ph type="body" idx="1"/>
          </p:nvPr>
        </p:nvSpPr>
        <p:spPr/>
        <p:txBody>
          <a:bodyPr/>
          <a:lstStyle/>
          <a:p>
            <a:endParaRPr lang="zh-TW" altLang="en-US"/>
          </a:p>
        </p:txBody>
      </p:sp>
      <p:pic>
        <p:nvPicPr>
          <p:cNvPr id="4" name="圖片 3"/>
          <p:cNvPicPr>
            <a:picLocks noChangeAspect="1"/>
          </p:cNvPicPr>
          <p:nvPr/>
        </p:nvPicPr>
        <p:blipFill>
          <a:blip r:embed="rId2"/>
          <a:stretch>
            <a:fillRect/>
          </a:stretch>
        </p:blipFill>
        <p:spPr>
          <a:xfrm>
            <a:off x="6626" y="0"/>
            <a:ext cx="12192000" cy="6858000"/>
          </a:xfrm>
          <a:prstGeom prst="rect">
            <a:avLst/>
          </a:prstGeom>
        </p:spPr>
      </p:pic>
      <p:sp>
        <p:nvSpPr>
          <p:cNvPr id="5" name="矩形 4"/>
          <p:cNvSpPr/>
          <p:nvPr/>
        </p:nvSpPr>
        <p:spPr>
          <a:xfrm>
            <a:off x="5496317" y="228599"/>
            <a:ext cx="6553200" cy="205740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TW" sz="3600" dirty="0" smtClean="0"/>
              <a:t>Use different modes to express the ideas and give examples.</a:t>
            </a:r>
          </a:p>
          <a:p>
            <a:pPr algn="ctr"/>
            <a:r>
              <a:rPr lang="en-US" altLang="zh-TW" sz="3600" dirty="0" smtClean="0"/>
              <a:t>for teachers and students</a:t>
            </a:r>
            <a:endParaRPr lang="zh-TW" altLang="en-US" sz="3600" dirty="0"/>
          </a:p>
        </p:txBody>
      </p:sp>
    </p:spTree>
    <p:extLst>
      <p:ext uri="{BB962C8B-B14F-4D97-AF65-F5344CB8AC3E}">
        <p14:creationId xmlns:p14="http://schemas.microsoft.com/office/powerpoint/2010/main" val="14236657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prstGeom prst="rect">
            <a:avLst/>
          </a:prstGeom>
        </p:spPr>
        <p:txBody>
          <a:bodyPr vert="horz" wrap="square" lIns="0" tIns="13335" rIns="0" bIns="0" rtlCol="0">
            <a:spAutoFit/>
          </a:bodyPr>
          <a:lstStyle/>
          <a:p>
            <a:pPr algn="ctr">
              <a:lnSpc>
                <a:spcPct val="100000"/>
              </a:lnSpc>
              <a:spcBef>
                <a:spcPts val="105"/>
              </a:spcBef>
            </a:pPr>
            <a:r>
              <a:rPr dirty="0"/>
              <a:t>Thinking</a:t>
            </a:r>
            <a:r>
              <a:rPr spc="-95" dirty="0"/>
              <a:t> </a:t>
            </a:r>
            <a:r>
              <a:rPr spc="-105" dirty="0"/>
              <a:t>Task</a:t>
            </a:r>
          </a:p>
          <a:p>
            <a:pPr>
              <a:lnSpc>
                <a:spcPct val="100000"/>
              </a:lnSpc>
              <a:spcBef>
                <a:spcPts val="30"/>
              </a:spcBef>
            </a:pPr>
            <a:endParaRPr sz="2850"/>
          </a:p>
          <a:p>
            <a:pPr algn="ctr">
              <a:lnSpc>
                <a:spcPct val="100000"/>
              </a:lnSpc>
            </a:pPr>
            <a:r>
              <a:rPr spc="-40" dirty="0"/>
              <a:t>Step </a:t>
            </a:r>
            <a:r>
              <a:rPr dirty="0"/>
              <a:t>3</a:t>
            </a:r>
          </a:p>
        </p:txBody>
      </p:sp>
      <p:sp>
        <p:nvSpPr>
          <p:cNvPr id="3" name="object 3"/>
          <p:cNvSpPr txBox="1"/>
          <p:nvPr/>
        </p:nvSpPr>
        <p:spPr>
          <a:xfrm>
            <a:off x="1709166" y="2077974"/>
            <a:ext cx="9460230" cy="1367790"/>
          </a:xfrm>
          <a:prstGeom prst="rect">
            <a:avLst/>
          </a:prstGeom>
        </p:spPr>
        <p:txBody>
          <a:bodyPr vert="horz" wrap="square" lIns="0" tIns="13335" rIns="0" bIns="0" rtlCol="0">
            <a:spAutoFit/>
          </a:bodyPr>
          <a:lstStyle/>
          <a:p>
            <a:pPr marL="1097915" marR="5080" indent="-1085850">
              <a:lnSpc>
                <a:spcPct val="100000"/>
              </a:lnSpc>
              <a:spcBef>
                <a:spcPts val="105"/>
              </a:spcBef>
            </a:pPr>
            <a:r>
              <a:rPr sz="4400" b="1" spc="30" dirty="0">
                <a:solidFill>
                  <a:srgbClr val="855B3D"/>
                </a:solidFill>
                <a:latin typeface="Microsoft YaHei"/>
                <a:cs typeface="Microsoft YaHei"/>
              </a:rPr>
              <a:t>Surf </a:t>
            </a:r>
            <a:r>
              <a:rPr sz="4400" b="1" spc="-5" dirty="0">
                <a:solidFill>
                  <a:srgbClr val="855B3D"/>
                </a:solidFill>
                <a:latin typeface="Microsoft YaHei"/>
                <a:cs typeface="Microsoft YaHei"/>
              </a:rPr>
              <a:t>the teaching materials </a:t>
            </a:r>
            <a:r>
              <a:rPr sz="4400" b="1" dirty="0">
                <a:solidFill>
                  <a:srgbClr val="855B3D"/>
                </a:solidFill>
                <a:latin typeface="Microsoft YaHei"/>
                <a:cs typeface="Microsoft YaHei"/>
              </a:rPr>
              <a:t>which </a:t>
            </a:r>
            <a:r>
              <a:rPr sz="4400" b="1" spc="-1305" dirty="0">
                <a:solidFill>
                  <a:srgbClr val="855B3D"/>
                </a:solidFill>
                <a:latin typeface="Microsoft YaHei"/>
                <a:cs typeface="Microsoft YaHei"/>
              </a:rPr>
              <a:t> </a:t>
            </a:r>
            <a:r>
              <a:rPr sz="4400" b="1" dirty="0">
                <a:solidFill>
                  <a:srgbClr val="855B3D"/>
                </a:solidFill>
                <a:latin typeface="Microsoft YaHei"/>
                <a:cs typeface="Microsoft YaHei"/>
              </a:rPr>
              <a:t>can </a:t>
            </a:r>
            <a:r>
              <a:rPr sz="4400" b="1" spc="-10" dirty="0">
                <a:solidFill>
                  <a:srgbClr val="855B3D"/>
                </a:solidFill>
                <a:latin typeface="Microsoft YaHei"/>
                <a:cs typeface="Microsoft YaHei"/>
              </a:rPr>
              <a:t>convey</a:t>
            </a:r>
            <a:r>
              <a:rPr sz="4400" b="1" spc="-35" dirty="0">
                <a:solidFill>
                  <a:srgbClr val="855B3D"/>
                </a:solidFill>
                <a:latin typeface="Microsoft YaHei"/>
                <a:cs typeface="Microsoft YaHei"/>
              </a:rPr>
              <a:t> </a:t>
            </a:r>
            <a:r>
              <a:rPr sz="4400" b="1" spc="-5" dirty="0">
                <a:solidFill>
                  <a:srgbClr val="855B3D"/>
                </a:solidFill>
                <a:latin typeface="Microsoft YaHei"/>
                <a:cs typeface="Microsoft YaHei"/>
              </a:rPr>
              <a:t>the </a:t>
            </a:r>
            <a:r>
              <a:rPr sz="4400" b="1" dirty="0">
                <a:solidFill>
                  <a:srgbClr val="855B3D"/>
                </a:solidFill>
                <a:latin typeface="Microsoft YaHei"/>
                <a:cs typeface="Microsoft YaHei"/>
              </a:rPr>
              <a:t>meaning</a:t>
            </a:r>
            <a:r>
              <a:rPr sz="4400" b="1" spc="-25" dirty="0">
                <a:solidFill>
                  <a:srgbClr val="855B3D"/>
                </a:solidFill>
                <a:latin typeface="Microsoft YaHei"/>
                <a:cs typeface="Microsoft YaHei"/>
              </a:rPr>
              <a:t> </a:t>
            </a:r>
            <a:r>
              <a:rPr sz="4400" b="1" dirty="0">
                <a:solidFill>
                  <a:srgbClr val="855B3D"/>
                </a:solidFill>
                <a:latin typeface="Microsoft YaHei"/>
                <a:cs typeface="Microsoft YaHei"/>
              </a:rPr>
              <a:t>?</a:t>
            </a:r>
            <a:endParaRPr sz="4400">
              <a:latin typeface="Microsoft YaHei"/>
              <a:cs typeface="Microsoft YaHe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2" cstate="print"/>
            <a:stretch>
              <a:fillRect/>
            </a:stretch>
          </p:blipFill>
          <p:spPr>
            <a:xfrm>
              <a:off x="0" y="0"/>
              <a:ext cx="12191999" cy="6857998"/>
            </a:xfrm>
            <a:prstGeom prst="rect">
              <a:avLst/>
            </a:prstGeom>
          </p:spPr>
        </p:pic>
        <p:pic>
          <p:nvPicPr>
            <p:cNvPr id="4" name="object 4"/>
            <p:cNvPicPr/>
            <p:nvPr/>
          </p:nvPicPr>
          <p:blipFill>
            <a:blip r:embed="rId3" cstate="print"/>
            <a:stretch>
              <a:fillRect/>
            </a:stretch>
          </p:blipFill>
          <p:spPr>
            <a:xfrm>
              <a:off x="0" y="0"/>
              <a:ext cx="12191999" cy="6335268"/>
            </a:xfrm>
            <a:prstGeom prst="rect">
              <a:avLst/>
            </a:prstGeom>
          </p:spPr>
        </p:pic>
        <p:pic>
          <p:nvPicPr>
            <p:cNvPr id="5" name="object 5"/>
            <p:cNvPicPr/>
            <p:nvPr/>
          </p:nvPicPr>
          <p:blipFill>
            <a:blip r:embed="rId4" cstate="print"/>
            <a:stretch>
              <a:fillRect/>
            </a:stretch>
          </p:blipFill>
          <p:spPr>
            <a:xfrm>
              <a:off x="4457700" y="4319015"/>
              <a:ext cx="1264920" cy="2022348"/>
            </a:xfrm>
            <a:prstGeom prst="rect">
              <a:avLst/>
            </a:prstGeom>
          </p:spPr>
        </p:pic>
        <p:pic>
          <p:nvPicPr>
            <p:cNvPr id="6" name="object 6"/>
            <p:cNvPicPr/>
            <p:nvPr/>
          </p:nvPicPr>
          <p:blipFill>
            <a:blip r:embed="rId5" cstate="print"/>
            <a:stretch>
              <a:fillRect/>
            </a:stretch>
          </p:blipFill>
          <p:spPr>
            <a:xfrm>
              <a:off x="1882139" y="4273296"/>
              <a:ext cx="6416040" cy="2113788"/>
            </a:xfrm>
            <a:prstGeom prst="rect">
              <a:avLst/>
            </a:prstGeom>
          </p:spPr>
        </p:pic>
        <p:pic>
          <p:nvPicPr>
            <p:cNvPr id="7" name="object 7"/>
            <p:cNvPicPr/>
            <p:nvPr/>
          </p:nvPicPr>
          <p:blipFill>
            <a:blip r:embed="rId4" cstate="print"/>
            <a:stretch>
              <a:fillRect/>
            </a:stretch>
          </p:blipFill>
          <p:spPr>
            <a:xfrm>
              <a:off x="1196340" y="3732276"/>
              <a:ext cx="1220723" cy="1953768"/>
            </a:xfrm>
            <a:prstGeom prst="rect">
              <a:avLst/>
            </a:prstGeom>
          </p:spPr>
        </p:pic>
        <p:pic>
          <p:nvPicPr>
            <p:cNvPr id="8" name="object 8"/>
            <p:cNvPicPr/>
            <p:nvPr/>
          </p:nvPicPr>
          <p:blipFill>
            <a:blip r:embed="rId6" cstate="print"/>
            <a:stretch>
              <a:fillRect/>
            </a:stretch>
          </p:blipFill>
          <p:spPr>
            <a:xfrm>
              <a:off x="0" y="379474"/>
              <a:ext cx="2557271" cy="6478521"/>
            </a:xfrm>
            <a:prstGeom prst="rect">
              <a:avLst/>
            </a:prstGeom>
          </p:spPr>
        </p:pic>
        <p:pic>
          <p:nvPicPr>
            <p:cNvPr id="9" name="object 9"/>
            <p:cNvPicPr/>
            <p:nvPr/>
          </p:nvPicPr>
          <p:blipFill>
            <a:blip r:embed="rId7" cstate="print"/>
            <a:stretch>
              <a:fillRect/>
            </a:stretch>
          </p:blipFill>
          <p:spPr>
            <a:xfrm>
              <a:off x="25907" y="2848354"/>
              <a:ext cx="12166092" cy="3980686"/>
            </a:xfrm>
            <a:prstGeom prst="rect">
              <a:avLst/>
            </a:prstGeom>
          </p:spPr>
        </p:pic>
      </p:grpSp>
      <p:sp>
        <p:nvSpPr>
          <p:cNvPr id="10" name="object 10"/>
          <p:cNvSpPr txBox="1">
            <a:spLocks noGrp="1"/>
          </p:cNvSpPr>
          <p:nvPr>
            <p:ph type="title"/>
          </p:nvPr>
        </p:nvSpPr>
        <p:spPr>
          <a:xfrm>
            <a:off x="4587621" y="482041"/>
            <a:ext cx="3889375" cy="2038350"/>
          </a:xfrm>
          <a:prstGeom prst="rect">
            <a:avLst/>
          </a:prstGeom>
        </p:spPr>
        <p:txBody>
          <a:bodyPr vert="horz" wrap="square" lIns="0" tIns="13335" rIns="0" bIns="0" rtlCol="0">
            <a:spAutoFit/>
          </a:bodyPr>
          <a:lstStyle/>
          <a:p>
            <a:pPr algn="ctr">
              <a:lnSpc>
                <a:spcPct val="100000"/>
              </a:lnSpc>
              <a:spcBef>
                <a:spcPts val="105"/>
              </a:spcBef>
            </a:pPr>
            <a:r>
              <a:rPr sz="4400" dirty="0">
                <a:solidFill>
                  <a:srgbClr val="855B3D"/>
                </a:solidFill>
                <a:latin typeface="Microsoft YaHei"/>
                <a:cs typeface="Microsoft YaHei"/>
              </a:rPr>
              <a:t>Thinking</a:t>
            </a:r>
            <a:r>
              <a:rPr sz="4400" spc="-125" dirty="0">
                <a:solidFill>
                  <a:srgbClr val="855B3D"/>
                </a:solidFill>
                <a:latin typeface="Microsoft YaHei"/>
                <a:cs typeface="Microsoft YaHei"/>
              </a:rPr>
              <a:t> </a:t>
            </a:r>
            <a:r>
              <a:rPr sz="4400" spc="-105" dirty="0">
                <a:solidFill>
                  <a:srgbClr val="855B3D"/>
                </a:solidFill>
                <a:latin typeface="Microsoft YaHei"/>
                <a:cs typeface="Microsoft YaHei"/>
              </a:rPr>
              <a:t>Task</a:t>
            </a:r>
            <a:endParaRPr sz="4400">
              <a:latin typeface="Microsoft YaHei"/>
              <a:cs typeface="Microsoft YaHei"/>
            </a:endParaRPr>
          </a:p>
          <a:p>
            <a:pPr>
              <a:lnSpc>
                <a:spcPct val="100000"/>
              </a:lnSpc>
              <a:spcBef>
                <a:spcPts val="30"/>
              </a:spcBef>
            </a:pPr>
            <a:endParaRPr sz="2850">
              <a:latin typeface="Microsoft YaHei"/>
              <a:cs typeface="Microsoft YaHei"/>
            </a:endParaRPr>
          </a:p>
          <a:p>
            <a:pPr marL="2540" algn="ctr">
              <a:lnSpc>
                <a:spcPct val="100000"/>
              </a:lnSpc>
            </a:pPr>
            <a:r>
              <a:rPr sz="4400" spc="-40" dirty="0">
                <a:solidFill>
                  <a:srgbClr val="855B3D"/>
                </a:solidFill>
                <a:latin typeface="Microsoft YaHei"/>
                <a:cs typeface="Microsoft YaHei"/>
              </a:rPr>
              <a:t>Step </a:t>
            </a:r>
            <a:r>
              <a:rPr sz="4400" dirty="0">
                <a:solidFill>
                  <a:srgbClr val="855B3D"/>
                </a:solidFill>
                <a:latin typeface="Microsoft YaHei"/>
                <a:cs typeface="Microsoft YaHei"/>
              </a:rPr>
              <a:t>4</a:t>
            </a:r>
            <a:endParaRPr sz="4400">
              <a:latin typeface="Microsoft YaHei"/>
              <a:cs typeface="Microsoft YaHei"/>
            </a:endParaRPr>
          </a:p>
        </p:txBody>
      </p:sp>
      <p:sp>
        <p:nvSpPr>
          <p:cNvPr id="11" name="object 11"/>
          <p:cNvSpPr txBox="1"/>
          <p:nvPr/>
        </p:nvSpPr>
        <p:spPr>
          <a:xfrm>
            <a:off x="2391282" y="2494533"/>
            <a:ext cx="8279765" cy="1367790"/>
          </a:xfrm>
          <a:prstGeom prst="rect">
            <a:avLst/>
          </a:prstGeom>
        </p:spPr>
        <p:txBody>
          <a:bodyPr vert="horz" wrap="square" lIns="0" tIns="13335" rIns="0" bIns="0" rtlCol="0">
            <a:spAutoFit/>
          </a:bodyPr>
          <a:lstStyle/>
          <a:p>
            <a:pPr marL="678180" marR="5080" indent="-666115">
              <a:lnSpc>
                <a:spcPct val="100000"/>
              </a:lnSpc>
              <a:spcBef>
                <a:spcPts val="105"/>
              </a:spcBef>
            </a:pPr>
            <a:r>
              <a:rPr sz="4400" b="1" dirty="0">
                <a:solidFill>
                  <a:srgbClr val="855B3D"/>
                </a:solidFill>
                <a:latin typeface="Microsoft YaHei"/>
                <a:cs typeface="Microsoft YaHei"/>
              </a:rPr>
              <a:t>Arrange</a:t>
            </a:r>
            <a:r>
              <a:rPr sz="4400" b="1" spc="-45" dirty="0">
                <a:solidFill>
                  <a:srgbClr val="855B3D"/>
                </a:solidFill>
                <a:latin typeface="Microsoft YaHei"/>
                <a:cs typeface="Microsoft YaHei"/>
              </a:rPr>
              <a:t> </a:t>
            </a:r>
            <a:r>
              <a:rPr sz="4400" b="1" spc="-5" dirty="0">
                <a:solidFill>
                  <a:srgbClr val="855B3D"/>
                </a:solidFill>
                <a:latin typeface="Microsoft YaHei"/>
                <a:cs typeface="Microsoft YaHei"/>
              </a:rPr>
              <a:t>the</a:t>
            </a:r>
            <a:r>
              <a:rPr sz="4400" b="1" spc="-15" dirty="0">
                <a:solidFill>
                  <a:srgbClr val="855B3D"/>
                </a:solidFill>
                <a:latin typeface="Microsoft YaHei"/>
                <a:cs typeface="Microsoft YaHei"/>
              </a:rPr>
              <a:t> </a:t>
            </a:r>
            <a:r>
              <a:rPr sz="4400" b="1" spc="-5" dirty="0">
                <a:solidFill>
                  <a:srgbClr val="855B3D"/>
                </a:solidFill>
                <a:latin typeface="Microsoft YaHei"/>
                <a:cs typeface="Microsoft YaHei"/>
              </a:rPr>
              <a:t>teaching</a:t>
            </a:r>
            <a:r>
              <a:rPr sz="4400" b="1" spc="-45" dirty="0">
                <a:solidFill>
                  <a:srgbClr val="855B3D"/>
                </a:solidFill>
                <a:latin typeface="Microsoft YaHei"/>
                <a:cs typeface="Microsoft YaHei"/>
              </a:rPr>
              <a:t> </a:t>
            </a:r>
            <a:r>
              <a:rPr sz="4400" b="1" spc="-10" dirty="0">
                <a:solidFill>
                  <a:srgbClr val="855B3D"/>
                </a:solidFill>
                <a:latin typeface="Microsoft YaHei"/>
                <a:cs typeface="Microsoft YaHei"/>
              </a:rPr>
              <a:t>process </a:t>
            </a:r>
            <a:r>
              <a:rPr sz="4400" b="1" spc="-1295" dirty="0">
                <a:solidFill>
                  <a:srgbClr val="855B3D"/>
                </a:solidFill>
                <a:latin typeface="Microsoft YaHei"/>
                <a:cs typeface="Microsoft YaHei"/>
              </a:rPr>
              <a:t> </a:t>
            </a:r>
            <a:r>
              <a:rPr sz="4400" b="1" dirty="0">
                <a:solidFill>
                  <a:srgbClr val="855B3D"/>
                </a:solidFill>
                <a:latin typeface="Microsoft YaHei"/>
                <a:cs typeface="Microsoft YaHei"/>
              </a:rPr>
              <a:t>and</a:t>
            </a:r>
            <a:r>
              <a:rPr sz="4400" b="1" spc="-20" dirty="0">
                <a:solidFill>
                  <a:srgbClr val="855B3D"/>
                </a:solidFill>
                <a:latin typeface="Microsoft YaHei"/>
                <a:cs typeface="Microsoft YaHei"/>
              </a:rPr>
              <a:t> </a:t>
            </a:r>
            <a:r>
              <a:rPr sz="4400" b="1" dirty="0">
                <a:solidFill>
                  <a:srgbClr val="855B3D"/>
                </a:solidFill>
                <a:latin typeface="Microsoft YaHei"/>
                <a:cs typeface="Microsoft YaHei"/>
              </a:rPr>
              <a:t>learning</a:t>
            </a:r>
            <a:r>
              <a:rPr sz="4400" b="1" spc="-50" dirty="0">
                <a:solidFill>
                  <a:srgbClr val="855B3D"/>
                </a:solidFill>
                <a:latin typeface="Microsoft YaHei"/>
                <a:cs typeface="Microsoft YaHei"/>
              </a:rPr>
              <a:t> </a:t>
            </a:r>
            <a:r>
              <a:rPr sz="4400" b="1" dirty="0">
                <a:solidFill>
                  <a:srgbClr val="855B3D"/>
                </a:solidFill>
                <a:latin typeface="Microsoft YaHei"/>
                <a:cs typeface="Microsoft YaHei"/>
              </a:rPr>
              <a:t>experience</a:t>
            </a:r>
            <a:endParaRPr sz="4400">
              <a:latin typeface="Microsoft YaHei"/>
              <a:cs typeface="Microsoft YaHe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文字版面配置區 2"/>
          <p:cNvSpPr>
            <a:spLocks noGrp="1"/>
          </p:cNvSpPr>
          <p:nvPr>
            <p:ph type="body" idx="1"/>
          </p:nvPr>
        </p:nvSpPr>
        <p:spPr/>
        <p:txBody>
          <a:bodyPr/>
          <a:lstStyle/>
          <a:p>
            <a:endParaRPr lang="zh-TW" altLang="en-US"/>
          </a:p>
        </p:txBody>
      </p:sp>
      <p:pic>
        <p:nvPicPr>
          <p:cNvPr id="4" name="圖片 3"/>
          <p:cNvPicPr>
            <a:picLocks noChangeAspect="1"/>
          </p:cNvPicPr>
          <p:nvPr/>
        </p:nvPicPr>
        <p:blipFill>
          <a:blip r:embed="rId2"/>
          <a:stretch>
            <a:fillRect/>
          </a:stretch>
        </p:blipFill>
        <p:spPr>
          <a:xfrm>
            <a:off x="6626" y="0"/>
            <a:ext cx="12192000" cy="6858000"/>
          </a:xfrm>
          <a:prstGeom prst="rect">
            <a:avLst/>
          </a:prstGeom>
        </p:spPr>
      </p:pic>
      <p:sp>
        <p:nvSpPr>
          <p:cNvPr id="5" name="矩形 4"/>
          <p:cNvSpPr/>
          <p:nvPr/>
        </p:nvSpPr>
        <p:spPr>
          <a:xfrm>
            <a:off x="5257800" y="1485967"/>
            <a:ext cx="6791717" cy="514343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TW" sz="3600" dirty="0" smtClean="0"/>
              <a:t>Make a PPT to show the teaching and learning processes with multimodality strategy. </a:t>
            </a:r>
          </a:p>
          <a:p>
            <a:pPr algn="ctr"/>
            <a:r>
              <a:rPr lang="en-US" altLang="zh-TW" sz="3600" dirty="0" smtClean="0"/>
              <a:t>And up load to the link or scan the </a:t>
            </a:r>
            <a:r>
              <a:rPr lang="en-US" altLang="zh-TW" sz="3600" dirty="0" err="1" smtClean="0"/>
              <a:t>Qr</a:t>
            </a:r>
            <a:r>
              <a:rPr lang="en-US" altLang="zh-TW" sz="3600" dirty="0" smtClean="0"/>
              <a:t> code.</a:t>
            </a:r>
          </a:p>
          <a:p>
            <a:pPr algn="ctr"/>
            <a:r>
              <a:rPr lang="en-US" altLang="zh-TW" sz="3600" dirty="0">
                <a:hlinkClick r:id="rId3"/>
              </a:rPr>
              <a:t>https://</a:t>
            </a:r>
            <a:r>
              <a:rPr lang="en-US" altLang="zh-TW" sz="3600" dirty="0" smtClean="0">
                <a:hlinkClick r:id="rId3"/>
              </a:rPr>
              <a:t>padlet.com/fr202516/ppt-with-multimodality-strategy-v9cltbiydchnwbbr</a:t>
            </a:r>
            <a:endParaRPr lang="zh-TW" altLang="en-US" sz="3600" dirty="0"/>
          </a:p>
        </p:txBody>
      </p:sp>
      <p:pic>
        <p:nvPicPr>
          <p:cNvPr id="6" name="圖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26" y="1485967"/>
            <a:ext cx="5161722" cy="5161722"/>
          </a:xfrm>
          <a:prstGeom prst="rect">
            <a:avLst/>
          </a:prstGeom>
        </p:spPr>
      </p:pic>
    </p:spTree>
    <p:extLst>
      <p:ext uri="{BB962C8B-B14F-4D97-AF65-F5344CB8AC3E}">
        <p14:creationId xmlns:p14="http://schemas.microsoft.com/office/powerpoint/2010/main" val="2907118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2868166"/>
            <a:ext cx="12191999" cy="3989830"/>
          </a:xfrm>
          <a:prstGeom prst="rect">
            <a:avLst/>
          </a:prstGeom>
        </p:spPr>
      </p:pic>
      <p:sp>
        <p:nvSpPr>
          <p:cNvPr id="3" name="object 3"/>
          <p:cNvSpPr txBox="1">
            <a:spLocks noGrp="1"/>
          </p:cNvSpPr>
          <p:nvPr>
            <p:ph type="title"/>
          </p:nvPr>
        </p:nvSpPr>
        <p:spPr>
          <a:xfrm>
            <a:off x="2057400" y="166192"/>
            <a:ext cx="8634095" cy="843821"/>
          </a:xfrm>
          <a:prstGeom prst="rect">
            <a:avLst/>
          </a:prstGeom>
        </p:spPr>
        <p:txBody>
          <a:bodyPr vert="horz" wrap="square" lIns="0" tIns="12700" rIns="0" bIns="0" rtlCol="0">
            <a:spAutoFit/>
          </a:bodyPr>
          <a:lstStyle/>
          <a:p>
            <a:pPr marL="12700">
              <a:lnSpc>
                <a:spcPct val="100000"/>
              </a:lnSpc>
              <a:spcBef>
                <a:spcPts val="100"/>
              </a:spcBef>
            </a:pPr>
            <a:r>
              <a:rPr sz="5400" b="0" spc="-5" dirty="0" smtClean="0">
                <a:solidFill>
                  <a:srgbClr val="000000"/>
                </a:solidFill>
                <a:latin typeface="SimSun"/>
                <a:cs typeface="SimSun"/>
              </a:rPr>
              <a:t>Synesthesia</a:t>
            </a:r>
            <a:r>
              <a:rPr lang="zh-TW" altLang="en-US" sz="5400" b="0" spc="-5" dirty="0" smtClean="0">
                <a:solidFill>
                  <a:srgbClr val="000000"/>
                </a:solidFill>
                <a:latin typeface="SimSun"/>
                <a:cs typeface="SimSun"/>
              </a:rPr>
              <a:t> </a:t>
            </a:r>
            <a:r>
              <a:rPr sz="3600" b="0" dirty="0" err="1" smtClean="0">
                <a:solidFill>
                  <a:srgbClr val="000000"/>
                </a:solidFill>
                <a:latin typeface="PMingLiU-ExtB"/>
                <a:cs typeface="PMingLiU-ExtB"/>
              </a:rPr>
              <a:t>共感覺</a:t>
            </a:r>
            <a:r>
              <a:rPr sz="3600" b="0" dirty="0" err="1">
                <a:solidFill>
                  <a:srgbClr val="000000"/>
                </a:solidFill>
                <a:latin typeface="PMingLiU-ExtB"/>
                <a:cs typeface="PMingLiU-ExtB"/>
              </a:rPr>
              <a:t>、通感或聯感</a:t>
            </a:r>
            <a:endParaRPr sz="3600" dirty="0">
              <a:latin typeface="PMingLiU-ExtB"/>
              <a:cs typeface="PMingLiU-ExtB"/>
            </a:endParaRPr>
          </a:p>
        </p:txBody>
      </p:sp>
      <p:sp>
        <p:nvSpPr>
          <p:cNvPr id="4" name="object 4"/>
          <p:cNvSpPr txBox="1"/>
          <p:nvPr/>
        </p:nvSpPr>
        <p:spPr>
          <a:xfrm>
            <a:off x="1029716" y="6248501"/>
            <a:ext cx="8200390" cy="574675"/>
          </a:xfrm>
          <a:prstGeom prst="rect">
            <a:avLst/>
          </a:prstGeom>
        </p:spPr>
        <p:txBody>
          <a:bodyPr vert="horz" wrap="square" lIns="0" tIns="12700" rIns="0" bIns="0" rtlCol="0">
            <a:spAutoFit/>
          </a:bodyPr>
          <a:lstStyle/>
          <a:p>
            <a:pPr algn="ctr">
              <a:lnSpc>
                <a:spcPct val="100000"/>
              </a:lnSpc>
              <a:spcBef>
                <a:spcPts val="100"/>
              </a:spcBef>
            </a:pPr>
            <a:r>
              <a:rPr sz="1800" u="sng" spc="-10" dirty="0">
                <a:solidFill>
                  <a:srgbClr val="0462C1"/>
                </a:solidFill>
                <a:uFill>
                  <a:solidFill>
                    <a:srgbClr val="0462C1"/>
                  </a:solidFill>
                </a:uFill>
                <a:latin typeface="Calibri"/>
                <a:cs typeface="Calibri"/>
                <a:hlinkClick r:id="rId3"/>
              </a:rPr>
              <a:t>Multiliteracies</a:t>
            </a:r>
            <a:r>
              <a:rPr sz="1800" u="sng" spc="45" dirty="0">
                <a:solidFill>
                  <a:srgbClr val="0462C1"/>
                </a:solidFill>
                <a:uFill>
                  <a:solidFill>
                    <a:srgbClr val="0462C1"/>
                  </a:solidFill>
                </a:uFill>
                <a:latin typeface="Calibri"/>
                <a:cs typeface="Calibri"/>
                <a:hlinkClick r:id="rId3"/>
              </a:rPr>
              <a:t> </a:t>
            </a:r>
            <a:r>
              <a:rPr sz="1800" u="sng" dirty="0">
                <a:solidFill>
                  <a:srgbClr val="0462C1"/>
                </a:solidFill>
                <a:uFill>
                  <a:solidFill>
                    <a:srgbClr val="0462C1"/>
                  </a:solidFill>
                </a:uFill>
                <a:latin typeface="Calibri"/>
                <a:cs typeface="Calibri"/>
                <a:hlinkClick r:id="rId3"/>
              </a:rPr>
              <a:t>and</a:t>
            </a:r>
            <a:r>
              <a:rPr sz="1800" u="sng" spc="10" dirty="0">
                <a:solidFill>
                  <a:srgbClr val="0462C1"/>
                </a:solidFill>
                <a:uFill>
                  <a:solidFill>
                    <a:srgbClr val="0462C1"/>
                  </a:solidFill>
                </a:uFill>
                <a:latin typeface="Calibri"/>
                <a:cs typeface="Calibri"/>
                <a:hlinkClick r:id="rId3"/>
              </a:rPr>
              <a:t> </a:t>
            </a:r>
            <a:r>
              <a:rPr sz="1800" u="sng" spc="-5" dirty="0">
                <a:solidFill>
                  <a:srgbClr val="0462C1"/>
                </a:solidFill>
                <a:uFill>
                  <a:solidFill>
                    <a:srgbClr val="0462C1"/>
                  </a:solidFill>
                </a:uFill>
                <a:latin typeface="Calibri"/>
                <a:cs typeface="Calibri"/>
                <a:hlinkClick r:id="rId3"/>
              </a:rPr>
              <a:t>Learning</a:t>
            </a:r>
            <a:r>
              <a:rPr sz="1800" u="sng" spc="30" dirty="0">
                <a:solidFill>
                  <a:srgbClr val="0462C1"/>
                </a:solidFill>
                <a:uFill>
                  <a:solidFill>
                    <a:srgbClr val="0462C1"/>
                  </a:solidFill>
                </a:uFill>
                <a:latin typeface="Calibri"/>
                <a:cs typeface="Calibri"/>
                <a:hlinkClick r:id="rId3"/>
              </a:rPr>
              <a:t> </a:t>
            </a:r>
            <a:r>
              <a:rPr sz="1800" u="sng" spc="-5" dirty="0">
                <a:solidFill>
                  <a:srgbClr val="0462C1"/>
                </a:solidFill>
                <a:uFill>
                  <a:solidFill>
                    <a:srgbClr val="0462C1"/>
                  </a:solidFill>
                </a:uFill>
                <a:latin typeface="Calibri"/>
                <a:cs typeface="Calibri"/>
                <a:hlinkClick r:id="rId3"/>
              </a:rPr>
              <a:t>by</a:t>
            </a:r>
            <a:r>
              <a:rPr sz="1800" u="sng" spc="5" dirty="0">
                <a:solidFill>
                  <a:srgbClr val="0462C1"/>
                </a:solidFill>
                <a:uFill>
                  <a:solidFill>
                    <a:srgbClr val="0462C1"/>
                  </a:solidFill>
                </a:uFill>
                <a:latin typeface="Calibri"/>
                <a:cs typeface="Calibri"/>
                <a:hlinkClick r:id="rId3"/>
              </a:rPr>
              <a:t> </a:t>
            </a:r>
            <a:r>
              <a:rPr sz="1800" u="sng" spc="-5" dirty="0">
                <a:solidFill>
                  <a:srgbClr val="0462C1"/>
                </a:solidFill>
                <a:uFill>
                  <a:solidFill>
                    <a:srgbClr val="0462C1"/>
                  </a:solidFill>
                </a:uFill>
                <a:latin typeface="Calibri"/>
                <a:cs typeface="Calibri"/>
                <a:hlinkClick r:id="rId3"/>
              </a:rPr>
              <a:t>Design:</a:t>
            </a:r>
            <a:r>
              <a:rPr sz="1800" u="sng" spc="25" dirty="0">
                <a:solidFill>
                  <a:srgbClr val="0462C1"/>
                </a:solidFill>
                <a:uFill>
                  <a:solidFill>
                    <a:srgbClr val="0462C1"/>
                  </a:solidFill>
                </a:uFill>
                <a:latin typeface="Calibri"/>
                <a:cs typeface="Calibri"/>
                <a:hlinkClick r:id="rId3"/>
              </a:rPr>
              <a:t> </a:t>
            </a:r>
            <a:r>
              <a:rPr sz="1800" u="sng" spc="-5" dirty="0">
                <a:solidFill>
                  <a:srgbClr val="0462C1"/>
                </a:solidFill>
                <a:uFill>
                  <a:solidFill>
                    <a:srgbClr val="0462C1"/>
                  </a:solidFill>
                </a:uFill>
                <a:latin typeface="Calibri"/>
                <a:cs typeface="Calibri"/>
                <a:hlinkClick r:id="rId3"/>
              </a:rPr>
              <a:t>Meaning</a:t>
            </a:r>
            <a:r>
              <a:rPr sz="1800" u="sng" spc="20" dirty="0">
                <a:solidFill>
                  <a:srgbClr val="0462C1"/>
                </a:solidFill>
                <a:uFill>
                  <a:solidFill>
                    <a:srgbClr val="0462C1"/>
                  </a:solidFill>
                </a:uFill>
                <a:latin typeface="Calibri"/>
                <a:cs typeface="Calibri"/>
                <a:hlinkClick r:id="rId3"/>
              </a:rPr>
              <a:t> </a:t>
            </a:r>
            <a:r>
              <a:rPr sz="1800" u="sng" spc="-5" dirty="0">
                <a:solidFill>
                  <a:srgbClr val="0462C1"/>
                </a:solidFill>
                <a:uFill>
                  <a:solidFill>
                    <a:srgbClr val="0462C1"/>
                  </a:solidFill>
                </a:uFill>
                <a:latin typeface="Calibri"/>
                <a:cs typeface="Calibri"/>
                <a:hlinkClick r:id="rId3"/>
              </a:rPr>
              <a:t>Making</a:t>
            </a:r>
            <a:r>
              <a:rPr sz="1800" u="sng" spc="5" dirty="0">
                <a:solidFill>
                  <a:srgbClr val="0462C1"/>
                </a:solidFill>
                <a:uFill>
                  <a:solidFill>
                    <a:srgbClr val="0462C1"/>
                  </a:solidFill>
                </a:uFill>
                <a:latin typeface="Calibri"/>
                <a:cs typeface="Calibri"/>
                <a:hlinkClick r:id="rId3"/>
              </a:rPr>
              <a:t> </a:t>
            </a:r>
            <a:r>
              <a:rPr sz="1800" u="sng" dirty="0">
                <a:solidFill>
                  <a:srgbClr val="0462C1"/>
                </a:solidFill>
                <a:uFill>
                  <a:solidFill>
                    <a:srgbClr val="0462C1"/>
                  </a:solidFill>
                </a:uFill>
                <a:latin typeface="Calibri"/>
                <a:cs typeface="Calibri"/>
                <a:hlinkClick r:id="rId3"/>
              </a:rPr>
              <a:t>and</a:t>
            </a:r>
            <a:r>
              <a:rPr sz="1800" u="sng" spc="15" dirty="0">
                <a:solidFill>
                  <a:srgbClr val="0462C1"/>
                </a:solidFill>
                <a:uFill>
                  <a:solidFill>
                    <a:srgbClr val="0462C1"/>
                  </a:solidFill>
                </a:uFill>
                <a:latin typeface="Calibri"/>
                <a:cs typeface="Calibri"/>
                <a:hlinkClick r:id="rId3"/>
              </a:rPr>
              <a:t> </a:t>
            </a:r>
            <a:r>
              <a:rPr sz="1800" u="sng" spc="-15" dirty="0">
                <a:solidFill>
                  <a:srgbClr val="0462C1"/>
                </a:solidFill>
                <a:uFill>
                  <a:solidFill>
                    <a:srgbClr val="0462C1"/>
                  </a:solidFill>
                </a:uFill>
                <a:latin typeface="Calibri"/>
                <a:cs typeface="Calibri"/>
                <a:hlinkClick r:id="rId3"/>
              </a:rPr>
              <a:t>Literacy</a:t>
            </a:r>
            <a:r>
              <a:rPr sz="1800" u="sng" spc="10" dirty="0">
                <a:solidFill>
                  <a:srgbClr val="0462C1"/>
                </a:solidFill>
                <a:uFill>
                  <a:solidFill>
                    <a:srgbClr val="0462C1"/>
                  </a:solidFill>
                </a:uFill>
                <a:latin typeface="Calibri"/>
                <a:cs typeface="Calibri"/>
                <a:hlinkClick r:id="rId3"/>
              </a:rPr>
              <a:t> </a:t>
            </a:r>
            <a:r>
              <a:rPr sz="1800" u="sng" spc="-5" dirty="0">
                <a:solidFill>
                  <a:srgbClr val="0462C1"/>
                </a:solidFill>
                <a:uFill>
                  <a:solidFill>
                    <a:srgbClr val="0462C1"/>
                  </a:solidFill>
                </a:uFill>
                <a:latin typeface="Calibri"/>
                <a:cs typeface="Calibri"/>
                <a:hlinkClick r:id="rId3"/>
              </a:rPr>
              <a:t>Learning</a:t>
            </a:r>
            <a:r>
              <a:rPr sz="1800" u="sng" spc="30" dirty="0">
                <a:solidFill>
                  <a:srgbClr val="0462C1"/>
                </a:solidFill>
                <a:uFill>
                  <a:solidFill>
                    <a:srgbClr val="0462C1"/>
                  </a:solidFill>
                </a:uFill>
                <a:latin typeface="Calibri"/>
                <a:cs typeface="Calibri"/>
                <a:hlinkClick r:id="rId3"/>
              </a:rPr>
              <a:t> </a:t>
            </a:r>
            <a:r>
              <a:rPr sz="1800" u="sng" spc="-5" dirty="0">
                <a:solidFill>
                  <a:srgbClr val="0462C1"/>
                </a:solidFill>
                <a:uFill>
                  <a:solidFill>
                    <a:srgbClr val="0462C1"/>
                  </a:solidFill>
                </a:uFill>
                <a:latin typeface="Calibri"/>
                <a:cs typeface="Calibri"/>
                <a:hlinkClick r:id="rId3"/>
              </a:rPr>
              <a:t>in</a:t>
            </a:r>
            <a:r>
              <a:rPr sz="1800" u="sng" spc="15" dirty="0">
                <a:solidFill>
                  <a:srgbClr val="0462C1"/>
                </a:solidFill>
                <a:uFill>
                  <a:solidFill>
                    <a:srgbClr val="0462C1"/>
                  </a:solidFill>
                </a:uFill>
                <a:latin typeface="Calibri"/>
                <a:cs typeface="Calibri"/>
                <a:hlinkClick r:id="rId3"/>
              </a:rPr>
              <a:t> </a:t>
            </a:r>
            <a:r>
              <a:rPr sz="1800" u="sng" dirty="0">
                <a:solidFill>
                  <a:srgbClr val="0462C1"/>
                </a:solidFill>
                <a:uFill>
                  <a:solidFill>
                    <a:srgbClr val="0462C1"/>
                  </a:solidFill>
                </a:uFill>
                <a:latin typeface="Calibri"/>
                <a:cs typeface="Calibri"/>
                <a:hlinkClick r:id="rId3"/>
              </a:rPr>
              <a:t>the</a:t>
            </a:r>
            <a:r>
              <a:rPr sz="1800" u="sng" spc="5" dirty="0">
                <a:solidFill>
                  <a:srgbClr val="0462C1"/>
                </a:solidFill>
                <a:uFill>
                  <a:solidFill>
                    <a:srgbClr val="0462C1"/>
                  </a:solidFill>
                </a:uFill>
                <a:latin typeface="Calibri"/>
                <a:cs typeface="Calibri"/>
                <a:hlinkClick r:id="rId3"/>
              </a:rPr>
              <a:t> </a:t>
            </a:r>
            <a:r>
              <a:rPr sz="1800" u="sng" spc="-15" dirty="0">
                <a:solidFill>
                  <a:srgbClr val="0462C1"/>
                </a:solidFill>
                <a:uFill>
                  <a:solidFill>
                    <a:srgbClr val="0462C1"/>
                  </a:solidFill>
                </a:uFill>
                <a:latin typeface="Calibri"/>
                <a:cs typeface="Calibri"/>
                <a:hlinkClick r:id="rId3"/>
              </a:rPr>
              <a:t>Era</a:t>
            </a:r>
            <a:endParaRPr sz="1800">
              <a:latin typeface="Calibri"/>
              <a:cs typeface="Calibri"/>
            </a:endParaRPr>
          </a:p>
          <a:p>
            <a:pPr marL="5715" algn="ctr">
              <a:lnSpc>
                <a:spcPct val="100000"/>
              </a:lnSpc>
            </a:pPr>
            <a:r>
              <a:rPr sz="1800" u="sng" spc="-5" dirty="0">
                <a:solidFill>
                  <a:srgbClr val="0462C1"/>
                </a:solidFill>
                <a:uFill>
                  <a:solidFill>
                    <a:srgbClr val="0462C1"/>
                  </a:solidFill>
                </a:uFill>
                <a:latin typeface="Calibri"/>
                <a:cs typeface="Calibri"/>
                <a:hlinkClick r:id="rId3"/>
              </a:rPr>
              <a:t>of </a:t>
            </a:r>
            <a:r>
              <a:rPr sz="1800" u="sng" spc="-10" dirty="0">
                <a:solidFill>
                  <a:srgbClr val="0462C1"/>
                </a:solidFill>
                <a:uFill>
                  <a:solidFill>
                    <a:srgbClr val="0462C1"/>
                  </a:solidFill>
                </a:uFill>
                <a:latin typeface="Calibri"/>
                <a:cs typeface="Calibri"/>
                <a:hlinkClick r:id="rId3"/>
              </a:rPr>
              <a:t>Digital</a:t>
            </a:r>
            <a:r>
              <a:rPr sz="1800" u="sng" spc="20" dirty="0">
                <a:solidFill>
                  <a:srgbClr val="0462C1"/>
                </a:solidFill>
                <a:uFill>
                  <a:solidFill>
                    <a:srgbClr val="0462C1"/>
                  </a:solidFill>
                </a:uFill>
                <a:latin typeface="Calibri"/>
                <a:cs typeface="Calibri"/>
                <a:hlinkClick r:id="rId3"/>
              </a:rPr>
              <a:t> </a:t>
            </a:r>
            <a:r>
              <a:rPr sz="1800" u="sng" spc="-50" dirty="0">
                <a:solidFill>
                  <a:srgbClr val="0462C1"/>
                </a:solidFill>
                <a:uFill>
                  <a:solidFill>
                    <a:srgbClr val="0462C1"/>
                  </a:solidFill>
                </a:uFill>
                <a:latin typeface="Calibri"/>
                <a:cs typeface="Calibri"/>
                <a:hlinkClick r:id="rId3"/>
              </a:rPr>
              <a:t>Text</a:t>
            </a:r>
            <a:r>
              <a:rPr sz="1800" u="sng" spc="-10" dirty="0">
                <a:solidFill>
                  <a:srgbClr val="0462C1"/>
                </a:solidFill>
                <a:uFill>
                  <a:solidFill>
                    <a:srgbClr val="0462C1"/>
                  </a:solidFill>
                </a:uFill>
                <a:latin typeface="Calibri"/>
                <a:cs typeface="Calibri"/>
                <a:hlinkClick r:id="rId3"/>
              </a:rPr>
              <a:t> </a:t>
            </a:r>
            <a:r>
              <a:rPr sz="1800" u="sng" dirty="0">
                <a:solidFill>
                  <a:srgbClr val="0462C1"/>
                </a:solidFill>
                <a:uFill>
                  <a:solidFill>
                    <a:srgbClr val="0462C1"/>
                  </a:solidFill>
                </a:uFill>
                <a:latin typeface="Calibri"/>
                <a:cs typeface="Calibri"/>
                <a:hlinkClick r:id="rId3"/>
              </a:rPr>
              <a:t>- Mary </a:t>
            </a:r>
            <a:r>
              <a:rPr sz="1800" u="sng" spc="-10" dirty="0">
                <a:solidFill>
                  <a:srgbClr val="0462C1"/>
                </a:solidFill>
                <a:uFill>
                  <a:solidFill>
                    <a:srgbClr val="0462C1"/>
                  </a:solidFill>
                </a:uFill>
                <a:latin typeface="Calibri"/>
                <a:cs typeface="Calibri"/>
                <a:hlinkClick r:id="rId3"/>
              </a:rPr>
              <a:t>Kalantzis</a:t>
            </a:r>
            <a:r>
              <a:rPr sz="1800" u="sng" spc="10" dirty="0">
                <a:solidFill>
                  <a:srgbClr val="0462C1"/>
                </a:solidFill>
                <a:uFill>
                  <a:solidFill>
                    <a:srgbClr val="0462C1"/>
                  </a:solidFill>
                </a:uFill>
                <a:latin typeface="Calibri"/>
                <a:cs typeface="Calibri"/>
                <a:hlinkClick r:id="rId3"/>
              </a:rPr>
              <a:t> </a:t>
            </a:r>
            <a:r>
              <a:rPr sz="1800" u="sng" dirty="0">
                <a:solidFill>
                  <a:srgbClr val="0462C1"/>
                </a:solidFill>
                <a:uFill>
                  <a:solidFill>
                    <a:srgbClr val="0462C1"/>
                  </a:solidFill>
                </a:uFill>
                <a:latin typeface="Calibri"/>
                <a:cs typeface="Calibri"/>
                <a:hlinkClick r:id="rId3"/>
              </a:rPr>
              <a:t>and</a:t>
            </a:r>
            <a:r>
              <a:rPr sz="1800" u="sng" spc="10" dirty="0">
                <a:solidFill>
                  <a:srgbClr val="0462C1"/>
                </a:solidFill>
                <a:uFill>
                  <a:solidFill>
                    <a:srgbClr val="0462C1"/>
                  </a:solidFill>
                </a:uFill>
                <a:latin typeface="Calibri"/>
                <a:cs typeface="Calibri"/>
                <a:hlinkClick r:id="rId3"/>
              </a:rPr>
              <a:t> </a:t>
            </a:r>
            <a:r>
              <a:rPr sz="1800" u="sng" spc="-5" dirty="0">
                <a:solidFill>
                  <a:srgbClr val="0462C1"/>
                </a:solidFill>
                <a:uFill>
                  <a:solidFill>
                    <a:srgbClr val="0462C1"/>
                  </a:solidFill>
                </a:uFill>
                <a:latin typeface="Calibri"/>
                <a:cs typeface="Calibri"/>
                <a:hlinkClick r:id="rId3"/>
              </a:rPr>
              <a:t>Bill</a:t>
            </a:r>
            <a:r>
              <a:rPr sz="1800" u="sng" dirty="0">
                <a:solidFill>
                  <a:srgbClr val="0462C1"/>
                </a:solidFill>
                <a:uFill>
                  <a:solidFill>
                    <a:srgbClr val="0462C1"/>
                  </a:solidFill>
                </a:uFill>
                <a:latin typeface="Calibri"/>
                <a:cs typeface="Calibri"/>
                <a:hlinkClick r:id="rId3"/>
              </a:rPr>
              <a:t> </a:t>
            </a:r>
            <a:r>
              <a:rPr sz="1800" u="sng" spc="-5" dirty="0">
                <a:solidFill>
                  <a:srgbClr val="0462C1"/>
                </a:solidFill>
                <a:uFill>
                  <a:solidFill>
                    <a:srgbClr val="0462C1"/>
                  </a:solidFill>
                </a:uFill>
                <a:latin typeface="Calibri"/>
                <a:cs typeface="Calibri"/>
                <a:hlinkClick r:id="rId3"/>
              </a:rPr>
              <a:t>Cope</a:t>
            </a:r>
            <a:endParaRPr sz="1800">
              <a:latin typeface="Calibri"/>
              <a:cs typeface="Calibri"/>
            </a:endParaRPr>
          </a:p>
        </p:txBody>
      </p:sp>
      <p:sp>
        <p:nvSpPr>
          <p:cNvPr id="8" name="object 8"/>
          <p:cNvSpPr txBox="1"/>
          <p:nvPr/>
        </p:nvSpPr>
        <p:spPr>
          <a:xfrm>
            <a:off x="6261353" y="1571701"/>
            <a:ext cx="673735" cy="483234"/>
          </a:xfrm>
          <a:prstGeom prst="rect">
            <a:avLst/>
          </a:prstGeom>
        </p:spPr>
        <p:txBody>
          <a:bodyPr vert="horz" wrap="square" lIns="0" tIns="12700" rIns="0" bIns="0" rtlCol="0">
            <a:spAutoFit/>
          </a:bodyPr>
          <a:lstStyle/>
          <a:p>
            <a:pPr marL="12700">
              <a:lnSpc>
                <a:spcPct val="100000"/>
              </a:lnSpc>
              <a:spcBef>
                <a:spcPts val="100"/>
              </a:spcBef>
            </a:pPr>
            <a:r>
              <a:rPr sz="3000" spc="-5" dirty="0">
                <a:solidFill>
                  <a:srgbClr val="FFFFFF"/>
                </a:solidFill>
                <a:latin typeface="Calibri"/>
                <a:cs typeface="Calibri"/>
              </a:rPr>
              <a:t>O</a:t>
            </a:r>
            <a:r>
              <a:rPr sz="3000" spc="-60" dirty="0">
                <a:solidFill>
                  <a:srgbClr val="FFFFFF"/>
                </a:solidFill>
                <a:latin typeface="Calibri"/>
                <a:cs typeface="Calibri"/>
              </a:rPr>
              <a:t>r</a:t>
            </a:r>
            <a:r>
              <a:rPr sz="3000" dirty="0">
                <a:solidFill>
                  <a:srgbClr val="FFFFFF"/>
                </a:solidFill>
                <a:latin typeface="Calibri"/>
                <a:cs typeface="Calibri"/>
              </a:rPr>
              <a:t>al</a:t>
            </a:r>
            <a:endParaRPr sz="3000">
              <a:latin typeface="Calibri"/>
              <a:cs typeface="Calibri"/>
            </a:endParaRPr>
          </a:p>
        </p:txBody>
      </p:sp>
      <p:sp>
        <p:nvSpPr>
          <p:cNvPr id="12" name="object 12"/>
          <p:cNvSpPr txBox="1"/>
          <p:nvPr/>
        </p:nvSpPr>
        <p:spPr>
          <a:xfrm>
            <a:off x="6710298" y="3035553"/>
            <a:ext cx="1208405" cy="482600"/>
          </a:xfrm>
          <a:prstGeom prst="rect">
            <a:avLst/>
          </a:prstGeom>
        </p:spPr>
        <p:txBody>
          <a:bodyPr vert="horz" wrap="square" lIns="0" tIns="12700" rIns="0" bIns="0" rtlCol="0">
            <a:spAutoFit/>
          </a:bodyPr>
          <a:lstStyle/>
          <a:p>
            <a:pPr marL="12700">
              <a:lnSpc>
                <a:spcPct val="100000"/>
              </a:lnSpc>
              <a:spcBef>
                <a:spcPts val="100"/>
              </a:spcBef>
            </a:pPr>
            <a:r>
              <a:rPr sz="3000" spc="-30" dirty="0">
                <a:solidFill>
                  <a:srgbClr val="FFFFFF"/>
                </a:solidFill>
                <a:latin typeface="Calibri"/>
                <a:cs typeface="Calibri"/>
              </a:rPr>
              <a:t>Written</a:t>
            </a:r>
            <a:endParaRPr sz="3000">
              <a:latin typeface="Calibri"/>
              <a:cs typeface="Calibri"/>
            </a:endParaRPr>
          </a:p>
        </p:txBody>
      </p:sp>
      <p:sp>
        <p:nvSpPr>
          <p:cNvPr id="16" name="object 16"/>
          <p:cNvSpPr txBox="1"/>
          <p:nvPr/>
        </p:nvSpPr>
        <p:spPr>
          <a:xfrm>
            <a:off x="6584695" y="4132529"/>
            <a:ext cx="948055" cy="483234"/>
          </a:xfrm>
          <a:prstGeom prst="rect">
            <a:avLst/>
          </a:prstGeom>
        </p:spPr>
        <p:txBody>
          <a:bodyPr vert="horz" wrap="square" lIns="0" tIns="12700" rIns="0" bIns="0" rtlCol="0">
            <a:spAutoFit/>
          </a:bodyPr>
          <a:lstStyle/>
          <a:p>
            <a:pPr marL="12700">
              <a:lnSpc>
                <a:spcPct val="100000"/>
              </a:lnSpc>
              <a:spcBef>
                <a:spcPts val="100"/>
              </a:spcBef>
            </a:pPr>
            <a:r>
              <a:rPr sz="3000" spc="-5" dirty="0">
                <a:solidFill>
                  <a:srgbClr val="FFFFFF"/>
                </a:solidFill>
                <a:latin typeface="Calibri"/>
                <a:cs typeface="Calibri"/>
              </a:rPr>
              <a:t>Visual</a:t>
            </a:r>
            <a:endParaRPr sz="3000">
              <a:latin typeface="Calibri"/>
              <a:cs typeface="Calibri"/>
            </a:endParaRPr>
          </a:p>
        </p:txBody>
      </p:sp>
      <p:sp>
        <p:nvSpPr>
          <p:cNvPr id="20" name="object 20"/>
          <p:cNvSpPr txBox="1"/>
          <p:nvPr/>
        </p:nvSpPr>
        <p:spPr>
          <a:xfrm>
            <a:off x="5280405" y="5000371"/>
            <a:ext cx="1065530" cy="482600"/>
          </a:xfrm>
          <a:prstGeom prst="rect">
            <a:avLst/>
          </a:prstGeom>
        </p:spPr>
        <p:txBody>
          <a:bodyPr vert="horz" wrap="square" lIns="0" tIns="12700" rIns="0" bIns="0" rtlCol="0">
            <a:spAutoFit/>
          </a:bodyPr>
          <a:lstStyle/>
          <a:p>
            <a:pPr marL="12700">
              <a:lnSpc>
                <a:spcPct val="100000"/>
              </a:lnSpc>
              <a:spcBef>
                <a:spcPts val="100"/>
              </a:spcBef>
            </a:pPr>
            <a:r>
              <a:rPr sz="3000" spc="-5" dirty="0">
                <a:solidFill>
                  <a:srgbClr val="FFFFFF"/>
                </a:solidFill>
                <a:latin typeface="Calibri"/>
                <a:cs typeface="Calibri"/>
              </a:rPr>
              <a:t>Sp</a:t>
            </a:r>
            <a:r>
              <a:rPr sz="3000" spc="-25" dirty="0">
                <a:solidFill>
                  <a:srgbClr val="FFFFFF"/>
                </a:solidFill>
                <a:latin typeface="Calibri"/>
                <a:cs typeface="Calibri"/>
              </a:rPr>
              <a:t>a</a:t>
            </a:r>
            <a:r>
              <a:rPr sz="3000" dirty="0">
                <a:solidFill>
                  <a:srgbClr val="FFFFFF"/>
                </a:solidFill>
                <a:latin typeface="Calibri"/>
                <a:cs typeface="Calibri"/>
              </a:rPr>
              <a:t>tial</a:t>
            </a:r>
            <a:endParaRPr sz="3000">
              <a:latin typeface="Calibri"/>
              <a:cs typeface="Calibri"/>
            </a:endParaRPr>
          </a:p>
        </p:txBody>
      </p:sp>
      <p:sp>
        <p:nvSpPr>
          <p:cNvPr id="24" name="object 24"/>
          <p:cNvSpPr txBox="1"/>
          <p:nvPr/>
        </p:nvSpPr>
        <p:spPr>
          <a:xfrm>
            <a:off x="4073397" y="4132529"/>
            <a:ext cx="985519" cy="483234"/>
          </a:xfrm>
          <a:prstGeom prst="rect">
            <a:avLst/>
          </a:prstGeom>
        </p:spPr>
        <p:txBody>
          <a:bodyPr vert="horz" wrap="square" lIns="0" tIns="12700" rIns="0" bIns="0" rtlCol="0">
            <a:spAutoFit/>
          </a:bodyPr>
          <a:lstStyle/>
          <a:p>
            <a:pPr marL="12700">
              <a:lnSpc>
                <a:spcPct val="100000"/>
              </a:lnSpc>
              <a:spcBef>
                <a:spcPts val="100"/>
              </a:spcBef>
            </a:pPr>
            <a:r>
              <a:rPr sz="3000" spc="-35" dirty="0">
                <a:solidFill>
                  <a:srgbClr val="FFFFFF"/>
                </a:solidFill>
                <a:latin typeface="Calibri"/>
                <a:cs typeface="Calibri"/>
              </a:rPr>
              <a:t>t</a:t>
            </a:r>
            <a:r>
              <a:rPr sz="3000" dirty="0">
                <a:solidFill>
                  <a:srgbClr val="FFFFFF"/>
                </a:solidFill>
                <a:latin typeface="Calibri"/>
                <a:cs typeface="Calibri"/>
              </a:rPr>
              <a:t>actile</a:t>
            </a:r>
            <a:endParaRPr sz="3000">
              <a:latin typeface="Calibri"/>
              <a:cs typeface="Calibri"/>
            </a:endParaRPr>
          </a:p>
        </p:txBody>
      </p:sp>
      <p:sp>
        <p:nvSpPr>
          <p:cNvPr id="28" name="object 28"/>
          <p:cNvSpPr txBox="1"/>
          <p:nvPr/>
        </p:nvSpPr>
        <p:spPr>
          <a:xfrm>
            <a:off x="3682110" y="3035553"/>
            <a:ext cx="1259205" cy="482600"/>
          </a:xfrm>
          <a:prstGeom prst="rect">
            <a:avLst/>
          </a:prstGeom>
        </p:spPr>
        <p:txBody>
          <a:bodyPr vert="horz" wrap="square" lIns="0" tIns="12700" rIns="0" bIns="0" rtlCol="0">
            <a:spAutoFit/>
          </a:bodyPr>
          <a:lstStyle/>
          <a:p>
            <a:pPr marL="12700">
              <a:lnSpc>
                <a:spcPct val="100000"/>
              </a:lnSpc>
              <a:spcBef>
                <a:spcPts val="100"/>
              </a:spcBef>
            </a:pPr>
            <a:r>
              <a:rPr sz="3000" spc="-20" dirty="0">
                <a:solidFill>
                  <a:srgbClr val="FFFFFF"/>
                </a:solidFill>
                <a:latin typeface="Calibri"/>
                <a:cs typeface="Calibri"/>
              </a:rPr>
              <a:t>gestural</a:t>
            </a:r>
            <a:endParaRPr sz="3000">
              <a:latin typeface="Calibri"/>
              <a:cs typeface="Calibri"/>
            </a:endParaRPr>
          </a:p>
        </p:txBody>
      </p:sp>
      <p:sp>
        <p:nvSpPr>
          <p:cNvPr id="32" name="object 32"/>
          <p:cNvSpPr txBox="1"/>
          <p:nvPr/>
        </p:nvSpPr>
        <p:spPr>
          <a:xfrm>
            <a:off x="4679441" y="1816100"/>
            <a:ext cx="935355" cy="482600"/>
          </a:xfrm>
          <a:prstGeom prst="rect">
            <a:avLst/>
          </a:prstGeom>
        </p:spPr>
        <p:txBody>
          <a:bodyPr vert="horz" wrap="square" lIns="0" tIns="12700" rIns="0" bIns="0" rtlCol="0">
            <a:spAutoFit/>
          </a:bodyPr>
          <a:lstStyle/>
          <a:p>
            <a:pPr marL="12700">
              <a:lnSpc>
                <a:spcPct val="100000"/>
              </a:lnSpc>
              <a:spcBef>
                <a:spcPts val="100"/>
              </a:spcBef>
            </a:pPr>
            <a:r>
              <a:rPr sz="3000" dirty="0">
                <a:solidFill>
                  <a:srgbClr val="FFFFFF"/>
                </a:solidFill>
                <a:latin typeface="Calibri"/>
                <a:cs typeface="Calibri"/>
              </a:rPr>
              <a:t>Audio</a:t>
            </a:r>
            <a:endParaRPr sz="3000">
              <a:latin typeface="Calibri"/>
              <a:cs typeface="Calibri"/>
            </a:endParaRPr>
          </a:p>
        </p:txBody>
      </p:sp>
      <p:sp>
        <p:nvSpPr>
          <p:cNvPr id="34" name="矩形 33"/>
          <p:cNvSpPr/>
          <p:nvPr/>
        </p:nvSpPr>
        <p:spPr>
          <a:xfrm>
            <a:off x="571498" y="1346453"/>
            <a:ext cx="11239501" cy="43434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altLang="zh-TW" sz="3600" dirty="0"/>
              <a:t>Synesthesia is when your brain routes sensory information through multiple unrelated senses, causing you to experience more than one sense simultaneously. Some examples include tasting words or linking colors to numbers and letters. It’s not a medical condition, and many people find it useful to help them learn and remember information.</a:t>
            </a:r>
            <a:endParaRPr lang="zh-TW" altLang="en-US" sz="3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2868166"/>
            <a:ext cx="12191999" cy="3989830"/>
          </a:xfrm>
          <a:prstGeom prst="rect">
            <a:avLst/>
          </a:prstGeom>
        </p:spPr>
      </p:pic>
      <p:sp>
        <p:nvSpPr>
          <p:cNvPr id="3" name="object 3"/>
          <p:cNvSpPr txBox="1">
            <a:spLocks noGrp="1"/>
          </p:cNvSpPr>
          <p:nvPr>
            <p:ph type="title"/>
          </p:nvPr>
        </p:nvSpPr>
        <p:spPr>
          <a:xfrm>
            <a:off x="2776220" y="166192"/>
            <a:ext cx="7915275" cy="848994"/>
          </a:xfrm>
          <a:prstGeom prst="rect">
            <a:avLst/>
          </a:prstGeom>
        </p:spPr>
        <p:txBody>
          <a:bodyPr vert="horz" wrap="square" lIns="0" tIns="12700" rIns="0" bIns="0" rtlCol="0">
            <a:spAutoFit/>
          </a:bodyPr>
          <a:lstStyle/>
          <a:p>
            <a:pPr marL="12700">
              <a:lnSpc>
                <a:spcPct val="100000"/>
              </a:lnSpc>
              <a:spcBef>
                <a:spcPts val="100"/>
              </a:spcBef>
            </a:pPr>
            <a:r>
              <a:rPr sz="5400" b="0" spc="-5" dirty="0">
                <a:solidFill>
                  <a:srgbClr val="000000"/>
                </a:solidFill>
                <a:latin typeface="SimSun"/>
                <a:cs typeface="SimSun"/>
              </a:rPr>
              <a:t>Synesthesia</a:t>
            </a:r>
            <a:r>
              <a:rPr sz="3600" b="0" dirty="0">
                <a:solidFill>
                  <a:srgbClr val="000000"/>
                </a:solidFill>
                <a:latin typeface="PMingLiU-ExtB"/>
                <a:cs typeface="PMingLiU-ExtB"/>
              </a:rPr>
              <a:t>共感覺、通感或聯感</a:t>
            </a:r>
            <a:endParaRPr sz="3600" dirty="0">
              <a:latin typeface="PMingLiU-ExtB"/>
              <a:cs typeface="PMingLiU-ExtB"/>
            </a:endParaRPr>
          </a:p>
        </p:txBody>
      </p:sp>
      <p:sp>
        <p:nvSpPr>
          <p:cNvPr id="4" name="object 4"/>
          <p:cNvSpPr txBox="1"/>
          <p:nvPr/>
        </p:nvSpPr>
        <p:spPr>
          <a:xfrm>
            <a:off x="1029716" y="6248501"/>
            <a:ext cx="8200390" cy="574675"/>
          </a:xfrm>
          <a:prstGeom prst="rect">
            <a:avLst/>
          </a:prstGeom>
        </p:spPr>
        <p:txBody>
          <a:bodyPr vert="horz" wrap="square" lIns="0" tIns="12700" rIns="0" bIns="0" rtlCol="0">
            <a:spAutoFit/>
          </a:bodyPr>
          <a:lstStyle/>
          <a:p>
            <a:pPr algn="ctr">
              <a:lnSpc>
                <a:spcPct val="100000"/>
              </a:lnSpc>
              <a:spcBef>
                <a:spcPts val="100"/>
              </a:spcBef>
            </a:pPr>
            <a:r>
              <a:rPr sz="1800" u="sng" spc="-10" dirty="0">
                <a:solidFill>
                  <a:srgbClr val="0462C1"/>
                </a:solidFill>
                <a:uFill>
                  <a:solidFill>
                    <a:srgbClr val="0462C1"/>
                  </a:solidFill>
                </a:uFill>
                <a:latin typeface="Calibri"/>
                <a:cs typeface="Calibri"/>
                <a:hlinkClick r:id="rId3"/>
              </a:rPr>
              <a:t>Multiliteracies</a:t>
            </a:r>
            <a:r>
              <a:rPr sz="1800" u="sng" spc="45" dirty="0">
                <a:solidFill>
                  <a:srgbClr val="0462C1"/>
                </a:solidFill>
                <a:uFill>
                  <a:solidFill>
                    <a:srgbClr val="0462C1"/>
                  </a:solidFill>
                </a:uFill>
                <a:latin typeface="Calibri"/>
                <a:cs typeface="Calibri"/>
                <a:hlinkClick r:id="rId3"/>
              </a:rPr>
              <a:t> </a:t>
            </a:r>
            <a:r>
              <a:rPr sz="1800" u="sng" dirty="0">
                <a:solidFill>
                  <a:srgbClr val="0462C1"/>
                </a:solidFill>
                <a:uFill>
                  <a:solidFill>
                    <a:srgbClr val="0462C1"/>
                  </a:solidFill>
                </a:uFill>
                <a:latin typeface="Calibri"/>
                <a:cs typeface="Calibri"/>
                <a:hlinkClick r:id="rId3"/>
              </a:rPr>
              <a:t>and</a:t>
            </a:r>
            <a:r>
              <a:rPr sz="1800" u="sng" spc="10" dirty="0">
                <a:solidFill>
                  <a:srgbClr val="0462C1"/>
                </a:solidFill>
                <a:uFill>
                  <a:solidFill>
                    <a:srgbClr val="0462C1"/>
                  </a:solidFill>
                </a:uFill>
                <a:latin typeface="Calibri"/>
                <a:cs typeface="Calibri"/>
                <a:hlinkClick r:id="rId3"/>
              </a:rPr>
              <a:t> </a:t>
            </a:r>
            <a:r>
              <a:rPr sz="1800" u="sng" spc="-5" dirty="0">
                <a:solidFill>
                  <a:srgbClr val="0462C1"/>
                </a:solidFill>
                <a:uFill>
                  <a:solidFill>
                    <a:srgbClr val="0462C1"/>
                  </a:solidFill>
                </a:uFill>
                <a:latin typeface="Calibri"/>
                <a:cs typeface="Calibri"/>
                <a:hlinkClick r:id="rId3"/>
              </a:rPr>
              <a:t>Learning</a:t>
            </a:r>
            <a:r>
              <a:rPr sz="1800" u="sng" spc="30" dirty="0">
                <a:solidFill>
                  <a:srgbClr val="0462C1"/>
                </a:solidFill>
                <a:uFill>
                  <a:solidFill>
                    <a:srgbClr val="0462C1"/>
                  </a:solidFill>
                </a:uFill>
                <a:latin typeface="Calibri"/>
                <a:cs typeface="Calibri"/>
                <a:hlinkClick r:id="rId3"/>
              </a:rPr>
              <a:t> </a:t>
            </a:r>
            <a:r>
              <a:rPr sz="1800" u="sng" spc="-5" dirty="0">
                <a:solidFill>
                  <a:srgbClr val="0462C1"/>
                </a:solidFill>
                <a:uFill>
                  <a:solidFill>
                    <a:srgbClr val="0462C1"/>
                  </a:solidFill>
                </a:uFill>
                <a:latin typeface="Calibri"/>
                <a:cs typeface="Calibri"/>
                <a:hlinkClick r:id="rId3"/>
              </a:rPr>
              <a:t>by</a:t>
            </a:r>
            <a:r>
              <a:rPr sz="1800" u="sng" spc="5" dirty="0">
                <a:solidFill>
                  <a:srgbClr val="0462C1"/>
                </a:solidFill>
                <a:uFill>
                  <a:solidFill>
                    <a:srgbClr val="0462C1"/>
                  </a:solidFill>
                </a:uFill>
                <a:latin typeface="Calibri"/>
                <a:cs typeface="Calibri"/>
                <a:hlinkClick r:id="rId3"/>
              </a:rPr>
              <a:t> </a:t>
            </a:r>
            <a:r>
              <a:rPr sz="1800" u="sng" spc="-5" dirty="0">
                <a:solidFill>
                  <a:srgbClr val="0462C1"/>
                </a:solidFill>
                <a:uFill>
                  <a:solidFill>
                    <a:srgbClr val="0462C1"/>
                  </a:solidFill>
                </a:uFill>
                <a:latin typeface="Calibri"/>
                <a:cs typeface="Calibri"/>
                <a:hlinkClick r:id="rId3"/>
              </a:rPr>
              <a:t>Design:</a:t>
            </a:r>
            <a:r>
              <a:rPr sz="1800" u="sng" spc="25" dirty="0">
                <a:solidFill>
                  <a:srgbClr val="0462C1"/>
                </a:solidFill>
                <a:uFill>
                  <a:solidFill>
                    <a:srgbClr val="0462C1"/>
                  </a:solidFill>
                </a:uFill>
                <a:latin typeface="Calibri"/>
                <a:cs typeface="Calibri"/>
                <a:hlinkClick r:id="rId3"/>
              </a:rPr>
              <a:t> </a:t>
            </a:r>
            <a:r>
              <a:rPr sz="1800" u="sng" spc="-5" dirty="0">
                <a:solidFill>
                  <a:srgbClr val="0462C1"/>
                </a:solidFill>
                <a:uFill>
                  <a:solidFill>
                    <a:srgbClr val="0462C1"/>
                  </a:solidFill>
                </a:uFill>
                <a:latin typeface="Calibri"/>
                <a:cs typeface="Calibri"/>
                <a:hlinkClick r:id="rId3"/>
              </a:rPr>
              <a:t>Meaning</a:t>
            </a:r>
            <a:r>
              <a:rPr sz="1800" u="sng" spc="20" dirty="0">
                <a:solidFill>
                  <a:srgbClr val="0462C1"/>
                </a:solidFill>
                <a:uFill>
                  <a:solidFill>
                    <a:srgbClr val="0462C1"/>
                  </a:solidFill>
                </a:uFill>
                <a:latin typeface="Calibri"/>
                <a:cs typeface="Calibri"/>
                <a:hlinkClick r:id="rId3"/>
              </a:rPr>
              <a:t> </a:t>
            </a:r>
            <a:r>
              <a:rPr sz="1800" u="sng" spc="-5" dirty="0">
                <a:solidFill>
                  <a:srgbClr val="0462C1"/>
                </a:solidFill>
                <a:uFill>
                  <a:solidFill>
                    <a:srgbClr val="0462C1"/>
                  </a:solidFill>
                </a:uFill>
                <a:latin typeface="Calibri"/>
                <a:cs typeface="Calibri"/>
                <a:hlinkClick r:id="rId3"/>
              </a:rPr>
              <a:t>Making</a:t>
            </a:r>
            <a:r>
              <a:rPr sz="1800" u="sng" spc="5" dirty="0">
                <a:solidFill>
                  <a:srgbClr val="0462C1"/>
                </a:solidFill>
                <a:uFill>
                  <a:solidFill>
                    <a:srgbClr val="0462C1"/>
                  </a:solidFill>
                </a:uFill>
                <a:latin typeface="Calibri"/>
                <a:cs typeface="Calibri"/>
                <a:hlinkClick r:id="rId3"/>
              </a:rPr>
              <a:t> </a:t>
            </a:r>
            <a:r>
              <a:rPr sz="1800" u="sng" dirty="0">
                <a:solidFill>
                  <a:srgbClr val="0462C1"/>
                </a:solidFill>
                <a:uFill>
                  <a:solidFill>
                    <a:srgbClr val="0462C1"/>
                  </a:solidFill>
                </a:uFill>
                <a:latin typeface="Calibri"/>
                <a:cs typeface="Calibri"/>
                <a:hlinkClick r:id="rId3"/>
              </a:rPr>
              <a:t>and</a:t>
            </a:r>
            <a:r>
              <a:rPr sz="1800" u="sng" spc="15" dirty="0">
                <a:solidFill>
                  <a:srgbClr val="0462C1"/>
                </a:solidFill>
                <a:uFill>
                  <a:solidFill>
                    <a:srgbClr val="0462C1"/>
                  </a:solidFill>
                </a:uFill>
                <a:latin typeface="Calibri"/>
                <a:cs typeface="Calibri"/>
                <a:hlinkClick r:id="rId3"/>
              </a:rPr>
              <a:t> </a:t>
            </a:r>
            <a:r>
              <a:rPr sz="1800" u="sng" spc="-15" dirty="0">
                <a:solidFill>
                  <a:srgbClr val="0462C1"/>
                </a:solidFill>
                <a:uFill>
                  <a:solidFill>
                    <a:srgbClr val="0462C1"/>
                  </a:solidFill>
                </a:uFill>
                <a:latin typeface="Calibri"/>
                <a:cs typeface="Calibri"/>
                <a:hlinkClick r:id="rId3"/>
              </a:rPr>
              <a:t>Literacy</a:t>
            </a:r>
            <a:r>
              <a:rPr sz="1800" u="sng" spc="10" dirty="0">
                <a:solidFill>
                  <a:srgbClr val="0462C1"/>
                </a:solidFill>
                <a:uFill>
                  <a:solidFill>
                    <a:srgbClr val="0462C1"/>
                  </a:solidFill>
                </a:uFill>
                <a:latin typeface="Calibri"/>
                <a:cs typeface="Calibri"/>
                <a:hlinkClick r:id="rId3"/>
              </a:rPr>
              <a:t> </a:t>
            </a:r>
            <a:r>
              <a:rPr sz="1800" u="sng" spc="-5" dirty="0">
                <a:solidFill>
                  <a:srgbClr val="0462C1"/>
                </a:solidFill>
                <a:uFill>
                  <a:solidFill>
                    <a:srgbClr val="0462C1"/>
                  </a:solidFill>
                </a:uFill>
                <a:latin typeface="Calibri"/>
                <a:cs typeface="Calibri"/>
                <a:hlinkClick r:id="rId3"/>
              </a:rPr>
              <a:t>Learning</a:t>
            </a:r>
            <a:r>
              <a:rPr sz="1800" u="sng" spc="30" dirty="0">
                <a:solidFill>
                  <a:srgbClr val="0462C1"/>
                </a:solidFill>
                <a:uFill>
                  <a:solidFill>
                    <a:srgbClr val="0462C1"/>
                  </a:solidFill>
                </a:uFill>
                <a:latin typeface="Calibri"/>
                <a:cs typeface="Calibri"/>
                <a:hlinkClick r:id="rId3"/>
              </a:rPr>
              <a:t> </a:t>
            </a:r>
            <a:r>
              <a:rPr sz="1800" u="sng" spc="-5" dirty="0">
                <a:solidFill>
                  <a:srgbClr val="0462C1"/>
                </a:solidFill>
                <a:uFill>
                  <a:solidFill>
                    <a:srgbClr val="0462C1"/>
                  </a:solidFill>
                </a:uFill>
                <a:latin typeface="Calibri"/>
                <a:cs typeface="Calibri"/>
                <a:hlinkClick r:id="rId3"/>
              </a:rPr>
              <a:t>in</a:t>
            </a:r>
            <a:r>
              <a:rPr sz="1800" u="sng" spc="15" dirty="0">
                <a:solidFill>
                  <a:srgbClr val="0462C1"/>
                </a:solidFill>
                <a:uFill>
                  <a:solidFill>
                    <a:srgbClr val="0462C1"/>
                  </a:solidFill>
                </a:uFill>
                <a:latin typeface="Calibri"/>
                <a:cs typeface="Calibri"/>
                <a:hlinkClick r:id="rId3"/>
              </a:rPr>
              <a:t> </a:t>
            </a:r>
            <a:r>
              <a:rPr sz="1800" u="sng" dirty="0">
                <a:solidFill>
                  <a:srgbClr val="0462C1"/>
                </a:solidFill>
                <a:uFill>
                  <a:solidFill>
                    <a:srgbClr val="0462C1"/>
                  </a:solidFill>
                </a:uFill>
                <a:latin typeface="Calibri"/>
                <a:cs typeface="Calibri"/>
                <a:hlinkClick r:id="rId3"/>
              </a:rPr>
              <a:t>the</a:t>
            </a:r>
            <a:r>
              <a:rPr sz="1800" u="sng" spc="5" dirty="0">
                <a:solidFill>
                  <a:srgbClr val="0462C1"/>
                </a:solidFill>
                <a:uFill>
                  <a:solidFill>
                    <a:srgbClr val="0462C1"/>
                  </a:solidFill>
                </a:uFill>
                <a:latin typeface="Calibri"/>
                <a:cs typeface="Calibri"/>
                <a:hlinkClick r:id="rId3"/>
              </a:rPr>
              <a:t> </a:t>
            </a:r>
            <a:r>
              <a:rPr sz="1800" u="sng" spc="-15" dirty="0">
                <a:solidFill>
                  <a:srgbClr val="0462C1"/>
                </a:solidFill>
                <a:uFill>
                  <a:solidFill>
                    <a:srgbClr val="0462C1"/>
                  </a:solidFill>
                </a:uFill>
                <a:latin typeface="Calibri"/>
                <a:cs typeface="Calibri"/>
                <a:hlinkClick r:id="rId3"/>
              </a:rPr>
              <a:t>Era</a:t>
            </a:r>
            <a:endParaRPr sz="1800">
              <a:latin typeface="Calibri"/>
              <a:cs typeface="Calibri"/>
            </a:endParaRPr>
          </a:p>
          <a:p>
            <a:pPr marL="5715" algn="ctr">
              <a:lnSpc>
                <a:spcPct val="100000"/>
              </a:lnSpc>
            </a:pPr>
            <a:r>
              <a:rPr sz="1800" u="sng" spc="-5" dirty="0">
                <a:solidFill>
                  <a:srgbClr val="0462C1"/>
                </a:solidFill>
                <a:uFill>
                  <a:solidFill>
                    <a:srgbClr val="0462C1"/>
                  </a:solidFill>
                </a:uFill>
                <a:latin typeface="Calibri"/>
                <a:cs typeface="Calibri"/>
                <a:hlinkClick r:id="rId3"/>
              </a:rPr>
              <a:t>of </a:t>
            </a:r>
            <a:r>
              <a:rPr sz="1800" u="sng" spc="-10" dirty="0">
                <a:solidFill>
                  <a:srgbClr val="0462C1"/>
                </a:solidFill>
                <a:uFill>
                  <a:solidFill>
                    <a:srgbClr val="0462C1"/>
                  </a:solidFill>
                </a:uFill>
                <a:latin typeface="Calibri"/>
                <a:cs typeface="Calibri"/>
                <a:hlinkClick r:id="rId3"/>
              </a:rPr>
              <a:t>Digital</a:t>
            </a:r>
            <a:r>
              <a:rPr sz="1800" u="sng" spc="20" dirty="0">
                <a:solidFill>
                  <a:srgbClr val="0462C1"/>
                </a:solidFill>
                <a:uFill>
                  <a:solidFill>
                    <a:srgbClr val="0462C1"/>
                  </a:solidFill>
                </a:uFill>
                <a:latin typeface="Calibri"/>
                <a:cs typeface="Calibri"/>
                <a:hlinkClick r:id="rId3"/>
              </a:rPr>
              <a:t> </a:t>
            </a:r>
            <a:r>
              <a:rPr sz="1800" u="sng" spc="-50" dirty="0">
                <a:solidFill>
                  <a:srgbClr val="0462C1"/>
                </a:solidFill>
                <a:uFill>
                  <a:solidFill>
                    <a:srgbClr val="0462C1"/>
                  </a:solidFill>
                </a:uFill>
                <a:latin typeface="Calibri"/>
                <a:cs typeface="Calibri"/>
                <a:hlinkClick r:id="rId3"/>
              </a:rPr>
              <a:t>Text</a:t>
            </a:r>
            <a:r>
              <a:rPr sz="1800" u="sng" spc="-10" dirty="0">
                <a:solidFill>
                  <a:srgbClr val="0462C1"/>
                </a:solidFill>
                <a:uFill>
                  <a:solidFill>
                    <a:srgbClr val="0462C1"/>
                  </a:solidFill>
                </a:uFill>
                <a:latin typeface="Calibri"/>
                <a:cs typeface="Calibri"/>
                <a:hlinkClick r:id="rId3"/>
              </a:rPr>
              <a:t> </a:t>
            </a:r>
            <a:r>
              <a:rPr sz="1800" u="sng" dirty="0">
                <a:solidFill>
                  <a:srgbClr val="0462C1"/>
                </a:solidFill>
                <a:uFill>
                  <a:solidFill>
                    <a:srgbClr val="0462C1"/>
                  </a:solidFill>
                </a:uFill>
                <a:latin typeface="Calibri"/>
                <a:cs typeface="Calibri"/>
                <a:hlinkClick r:id="rId3"/>
              </a:rPr>
              <a:t>- Mary </a:t>
            </a:r>
            <a:r>
              <a:rPr sz="1800" u="sng" spc="-10" dirty="0">
                <a:solidFill>
                  <a:srgbClr val="0462C1"/>
                </a:solidFill>
                <a:uFill>
                  <a:solidFill>
                    <a:srgbClr val="0462C1"/>
                  </a:solidFill>
                </a:uFill>
                <a:latin typeface="Calibri"/>
                <a:cs typeface="Calibri"/>
                <a:hlinkClick r:id="rId3"/>
              </a:rPr>
              <a:t>Kalantzis</a:t>
            </a:r>
            <a:r>
              <a:rPr sz="1800" u="sng" spc="10" dirty="0">
                <a:solidFill>
                  <a:srgbClr val="0462C1"/>
                </a:solidFill>
                <a:uFill>
                  <a:solidFill>
                    <a:srgbClr val="0462C1"/>
                  </a:solidFill>
                </a:uFill>
                <a:latin typeface="Calibri"/>
                <a:cs typeface="Calibri"/>
                <a:hlinkClick r:id="rId3"/>
              </a:rPr>
              <a:t> </a:t>
            </a:r>
            <a:r>
              <a:rPr sz="1800" u="sng" dirty="0">
                <a:solidFill>
                  <a:srgbClr val="0462C1"/>
                </a:solidFill>
                <a:uFill>
                  <a:solidFill>
                    <a:srgbClr val="0462C1"/>
                  </a:solidFill>
                </a:uFill>
                <a:latin typeface="Calibri"/>
                <a:cs typeface="Calibri"/>
                <a:hlinkClick r:id="rId3"/>
              </a:rPr>
              <a:t>and</a:t>
            </a:r>
            <a:r>
              <a:rPr sz="1800" u="sng" spc="10" dirty="0">
                <a:solidFill>
                  <a:srgbClr val="0462C1"/>
                </a:solidFill>
                <a:uFill>
                  <a:solidFill>
                    <a:srgbClr val="0462C1"/>
                  </a:solidFill>
                </a:uFill>
                <a:latin typeface="Calibri"/>
                <a:cs typeface="Calibri"/>
                <a:hlinkClick r:id="rId3"/>
              </a:rPr>
              <a:t> </a:t>
            </a:r>
            <a:r>
              <a:rPr sz="1800" u="sng" spc="-5" dirty="0">
                <a:solidFill>
                  <a:srgbClr val="0462C1"/>
                </a:solidFill>
                <a:uFill>
                  <a:solidFill>
                    <a:srgbClr val="0462C1"/>
                  </a:solidFill>
                </a:uFill>
                <a:latin typeface="Calibri"/>
                <a:cs typeface="Calibri"/>
                <a:hlinkClick r:id="rId3"/>
              </a:rPr>
              <a:t>Bill</a:t>
            </a:r>
            <a:r>
              <a:rPr sz="1800" u="sng" dirty="0">
                <a:solidFill>
                  <a:srgbClr val="0462C1"/>
                </a:solidFill>
                <a:uFill>
                  <a:solidFill>
                    <a:srgbClr val="0462C1"/>
                  </a:solidFill>
                </a:uFill>
                <a:latin typeface="Calibri"/>
                <a:cs typeface="Calibri"/>
                <a:hlinkClick r:id="rId3"/>
              </a:rPr>
              <a:t> </a:t>
            </a:r>
            <a:r>
              <a:rPr sz="1800" u="sng" spc="-5" dirty="0">
                <a:solidFill>
                  <a:srgbClr val="0462C1"/>
                </a:solidFill>
                <a:uFill>
                  <a:solidFill>
                    <a:srgbClr val="0462C1"/>
                  </a:solidFill>
                </a:uFill>
                <a:latin typeface="Calibri"/>
                <a:cs typeface="Calibri"/>
                <a:hlinkClick r:id="rId3"/>
              </a:rPr>
              <a:t>Cope</a:t>
            </a:r>
            <a:endParaRPr sz="1800">
              <a:latin typeface="Calibri"/>
              <a:cs typeface="Calibri"/>
            </a:endParaRPr>
          </a:p>
        </p:txBody>
      </p:sp>
      <p:grpSp>
        <p:nvGrpSpPr>
          <p:cNvPr id="5" name="object 5"/>
          <p:cNvGrpSpPr/>
          <p:nvPr/>
        </p:nvGrpSpPr>
        <p:grpSpPr>
          <a:xfrm>
            <a:off x="5923788" y="1025652"/>
            <a:ext cx="1791335" cy="2287905"/>
            <a:chOff x="5923788" y="1025652"/>
            <a:chExt cx="1791335" cy="2287905"/>
          </a:xfrm>
        </p:grpSpPr>
        <p:sp>
          <p:nvSpPr>
            <p:cNvPr id="6" name="object 6"/>
            <p:cNvSpPr/>
            <p:nvPr/>
          </p:nvSpPr>
          <p:spPr>
            <a:xfrm>
              <a:off x="5929884" y="1031748"/>
              <a:ext cx="1779270" cy="2275840"/>
            </a:xfrm>
            <a:custGeom>
              <a:avLst/>
              <a:gdLst/>
              <a:ahLst/>
              <a:cxnLst/>
              <a:rect l="l" t="t" r="r" b="b"/>
              <a:pathLst>
                <a:path w="1779270" h="2275840">
                  <a:moveTo>
                    <a:pt x="0" y="0"/>
                  </a:moveTo>
                  <a:lnTo>
                    <a:pt x="0" y="2275331"/>
                  </a:lnTo>
                  <a:lnTo>
                    <a:pt x="1778889" y="856741"/>
                  </a:lnTo>
                  <a:lnTo>
                    <a:pt x="1747678" y="818456"/>
                  </a:lnTo>
                  <a:lnTo>
                    <a:pt x="1715723" y="780946"/>
                  </a:lnTo>
                  <a:lnTo>
                    <a:pt x="1683039" y="744220"/>
                  </a:lnTo>
                  <a:lnTo>
                    <a:pt x="1649642" y="708284"/>
                  </a:lnTo>
                  <a:lnTo>
                    <a:pt x="1615545" y="673146"/>
                  </a:lnTo>
                  <a:lnTo>
                    <a:pt x="1580765" y="638813"/>
                  </a:lnTo>
                  <a:lnTo>
                    <a:pt x="1545316" y="605293"/>
                  </a:lnTo>
                  <a:lnTo>
                    <a:pt x="1509213" y="572592"/>
                  </a:lnTo>
                  <a:lnTo>
                    <a:pt x="1472472" y="540717"/>
                  </a:lnTo>
                  <a:lnTo>
                    <a:pt x="1435106" y="509677"/>
                  </a:lnTo>
                  <a:lnTo>
                    <a:pt x="1397132" y="479478"/>
                  </a:lnTo>
                  <a:lnTo>
                    <a:pt x="1358564" y="450127"/>
                  </a:lnTo>
                  <a:lnTo>
                    <a:pt x="1319418" y="421633"/>
                  </a:lnTo>
                  <a:lnTo>
                    <a:pt x="1279708" y="394001"/>
                  </a:lnTo>
                  <a:lnTo>
                    <a:pt x="1239449" y="367239"/>
                  </a:lnTo>
                  <a:lnTo>
                    <a:pt x="1198657" y="341354"/>
                  </a:lnTo>
                  <a:lnTo>
                    <a:pt x="1157346" y="316354"/>
                  </a:lnTo>
                  <a:lnTo>
                    <a:pt x="1115532" y="292246"/>
                  </a:lnTo>
                  <a:lnTo>
                    <a:pt x="1073229" y="269037"/>
                  </a:lnTo>
                  <a:lnTo>
                    <a:pt x="1030453" y="246734"/>
                  </a:lnTo>
                  <a:lnTo>
                    <a:pt x="987218" y="225345"/>
                  </a:lnTo>
                  <a:lnTo>
                    <a:pt x="943540" y="204877"/>
                  </a:lnTo>
                  <a:lnTo>
                    <a:pt x="899433" y="185336"/>
                  </a:lnTo>
                  <a:lnTo>
                    <a:pt x="854914" y="166731"/>
                  </a:lnTo>
                  <a:lnTo>
                    <a:pt x="809995" y="149068"/>
                  </a:lnTo>
                  <a:lnTo>
                    <a:pt x="764694" y="132355"/>
                  </a:lnTo>
                  <a:lnTo>
                    <a:pt x="719024" y="116599"/>
                  </a:lnTo>
                  <a:lnTo>
                    <a:pt x="673001" y="101806"/>
                  </a:lnTo>
                  <a:lnTo>
                    <a:pt x="626639" y="87986"/>
                  </a:lnTo>
                  <a:lnTo>
                    <a:pt x="579955" y="75144"/>
                  </a:lnTo>
                  <a:lnTo>
                    <a:pt x="532962" y="63287"/>
                  </a:lnTo>
                  <a:lnTo>
                    <a:pt x="485676" y="52424"/>
                  </a:lnTo>
                  <a:lnTo>
                    <a:pt x="438112" y="42561"/>
                  </a:lnTo>
                  <a:lnTo>
                    <a:pt x="390285" y="33705"/>
                  </a:lnTo>
                  <a:lnTo>
                    <a:pt x="342210" y="25865"/>
                  </a:lnTo>
                  <a:lnTo>
                    <a:pt x="293902" y="19046"/>
                  </a:lnTo>
                  <a:lnTo>
                    <a:pt x="245375" y="13256"/>
                  </a:lnTo>
                  <a:lnTo>
                    <a:pt x="196646" y="8503"/>
                  </a:lnTo>
                  <a:lnTo>
                    <a:pt x="147729" y="4794"/>
                  </a:lnTo>
                  <a:lnTo>
                    <a:pt x="98639" y="2135"/>
                  </a:lnTo>
                  <a:lnTo>
                    <a:pt x="49390" y="535"/>
                  </a:lnTo>
                  <a:lnTo>
                    <a:pt x="0" y="0"/>
                  </a:lnTo>
                  <a:close/>
                </a:path>
              </a:pathLst>
            </a:custGeom>
            <a:solidFill>
              <a:srgbClr val="AD5A20"/>
            </a:solidFill>
          </p:spPr>
          <p:txBody>
            <a:bodyPr wrap="square" lIns="0" tIns="0" rIns="0" bIns="0" rtlCol="0"/>
            <a:lstStyle/>
            <a:p>
              <a:endParaRPr/>
            </a:p>
          </p:txBody>
        </p:sp>
        <p:sp>
          <p:nvSpPr>
            <p:cNvPr id="7" name="object 7"/>
            <p:cNvSpPr/>
            <p:nvPr/>
          </p:nvSpPr>
          <p:spPr>
            <a:xfrm>
              <a:off x="5929884" y="1031748"/>
              <a:ext cx="1779270" cy="2275840"/>
            </a:xfrm>
            <a:custGeom>
              <a:avLst/>
              <a:gdLst/>
              <a:ahLst/>
              <a:cxnLst/>
              <a:rect l="l" t="t" r="r" b="b"/>
              <a:pathLst>
                <a:path w="1779270" h="2275840">
                  <a:moveTo>
                    <a:pt x="0" y="0"/>
                  </a:moveTo>
                  <a:lnTo>
                    <a:pt x="49390" y="535"/>
                  </a:lnTo>
                  <a:lnTo>
                    <a:pt x="98639" y="2135"/>
                  </a:lnTo>
                  <a:lnTo>
                    <a:pt x="147729" y="4794"/>
                  </a:lnTo>
                  <a:lnTo>
                    <a:pt x="196646" y="8503"/>
                  </a:lnTo>
                  <a:lnTo>
                    <a:pt x="245375" y="13256"/>
                  </a:lnTo>
                  <a:lnTo>
                    <a:pt x="293902" y="19046"/>
                  </a:lnTo>
                  <a:lnTo>
                    <a:pt x="342210" y="25865"/>
                  </a:lnTo>
                  <a:lnTo>
                    <a:pt x="390285" y="33705"/>
                  </a:lnTo>
                  <a:lnTo>
                    <a:pt x="438112" y="42561"/>
                  </a:lnTo>
                  <a:lnTo>
                    <a:pt x="485676" y="52424"/>
                  </a:lnTo>
                  <a:lnTo>
                    <a:pt x="532962" y="63287"/>
                  </a:lnTo>
                  <a:lnTo>
                    <a:pt x="579955" y="75144"/>
                  </a:lnTo>
                  <a:lnTo>
                    <a:pt x="626639" y="87986"/>
                  </a:lnTo>
                  <a:lnTo>
                    <a:pt x="673001" y="101806"/>
                  </a:lnTo>
                  <a:lnTo>
                    <a:pt x="719024" y="116599"/>
                  </a:lnTo>
                  <a:lnTo>
                    <a:pt x="764694" y="132355"/>
                  </a:lnTo>
                  <a:lnTo>
                    <a:pt x="809995" y="149068"/>
                  </a:lnTo>
                  <a:lnTo>
                    <a:pt x="854914" y="166731"/>
                  </a:lnTo>
                  <a:lnTo>
                    <a:pt x="899433" y="185336"/>
                  </a:lnTo>
                  <a:lnTo>
                    <a:pt x="943540" y="204877"/>
                  </a:lnTo>
                  <a:lnTo>
                    <a:pt x="987218" y="225345"/>
                  </a:lnTo>
                  <a:lnTo>
                    <a:pt x="1030453" y="246734"/>
                  </a:lnTo>
                  <a:lnTo>
                    <a:pt x="1073229" y="269037"/>
                  </a:lnTo>
                  <a:lnTo>
                    <a:pt x="1115532" y="292246"/>
                  </a:lnTo>
                  <a:lnTo>
                    <a:pt x="1157346" y="316354"/>
                  </a:lnTo>
                  <a:lnTo>
                    <a:pt x="1198657" y="341354"/>
                  </a:lnTo>
                  <a:lnTo>
                    <a:pt x="1239449" y="367239"/>
                  </a:lnTo>
                  <a:lnTo>
                    <a:pt x="1279708" y="394001"/>
                  </a:lnTo>
                  <a:lnTo>
                    <a:pt x="1319418" y="421633"/>
                  </a:lnTo>
                  <a:lnTo>
                    <a:pt x="1358564" y="450127"/>
                  </a:lnTo>
                  <a:lnTo>
                    <a:pt x="1397132" y="479478"/>
                  </a:lnTo>
                  <a:lnTo>
                    <a:pt x="1435106" y="509677"/>
                  </a:lnTo>
                  <a:lnTo>
                    <a:pt x="1472472" y="540717"/>
                  </a:lnTo>
                  <a:lnTo>
                    <a:pt x="1509213" y="572592"/>
                  </a:lnTo>
                  <a:lnTo>
                    <a:pt x="1545316" y="605293"/>
                  </a:lnTo>
                  <a:lnTo>
                    <a:pt x="1580765" y="638813"/>
                  </a:lnTo>
                  <a:lnTo>
                    <a:pt x="1615545" y="673146"/>
                  </a:lnTo>
                  <a:lnTo>
                    <a:pt x="1649642" y="708284"/>
                  </a:lnTo>
                  <a:lnTo>
                    <a:pt x="1683039" y="744220"/>
                  </a:lnTo>
                  <a:lnTo>
                    <a:pt x="1715723" y="780946"/>
                  </a:lnTo>
                  <a:lnTo>
                    <a:pt x="1747678" y="818456"/>
                  </a:lnTo>
                  <a:lnTo>
                    <a:pt x="1778889" y="856741"/>
                  </a:lnTo>
                  <a:lnTo>
                    <a:pt x="0" y="2275331"/>
                  </a:lnTo>
                  <a:lnTo>
                    <a:pt x="0" y="0"/>
                  </a:lnTo>
                  <a:close/>
                </a:path>
              </a:pathLst>
            </a:custGeom>
            <a:ln w="12192">
              <a:solidFill>
                <a:srgbClr val="FFFFFF"/>
              </a:solidFill>
            </a:ln>
          </p:spPr>
          <p:txBody>
            <a:bodyPr wrap="square" lIns="0" tIns="0" rIns="0" bIns="0" rtlCol="0"/>
            <a:lstStyle/>
            <a:p>
              <a:endParaRPr/>
            </a:p>
          </p:txBody>
        </p:sp>
      </p:grpSp>
      <p:sp>
        <p:nvSpPr>
          <p:cNvPr id="8" name="object 8"/>
          <p:cNvSpPr txBox="1"/>
          <p:nvPr/>
        </p:nvSpPr>
        <p:spPr>
          <a:xfrm>
            <a:off x="6261353" y="1571701"/>
            <a:ext cx="673735" cy="483234"/>
          </a:xfrm>
          <a:prstGeom prst="rect">
            <a:avLst/>
          </a:prstGeom>
        </p:spPr>
        <p:txBody>
          <a:bodyPr vert="horz" wrap="square" lIns="0" tIns="12700" rIns="0" bIns="0" rtlCol="0">
            <a:spAutoFit/>
          </a:bodyPr>
          <a:lstStyle/>
          <a:p>
            <a:pPr marL="12700">
              <a:lnSpc>
                <a:spcPct val="100000"/>
              </a:lnSpc>
              <a:spcBef>
                <a:spcPts val="100"/>
              </a:spcBef>
            </a:pPr>
            <a:r>
              <a:rPr sz="3000" spc="-5" dirty="0">
                <a:solidFill>
                  <a:srgbClr val="FFFFFF"/>
                </a:solidFill>
                <a:latin typeface="Calibri"/>
                <a:cs typeface="Calibri"/>
              </a:rPr>
              <a:t>O</a:t>
            </a:r>
            <a:r>
              <a:rPr sz="3000" spc="-60" dirty="0">
                <a:solidFill>
                  <a:srgbClr val="FFFFFF"/>
                </a:solidFill>
                <a:latin typeface="Calibri"/>
                <a:cs typeface="Calibri"/>
              </a:rPr>
              <a:t>r</a:t>
            </a:r>
            <a:r>
              <a:rPr sz="3000" dirty="0">
                <a:solidFill>
                  <a:srgbClr val="FFFFFF"/>
                </a:solidFill>
                <a:latin typeface="Calibri"/>
                <a:cs typeface="Calibri"/>
              </a:rPr>
              <a:t>al</a:t>
            </a:r>
            <a:endParaRPr sz="3000">
              <a:latin typeface="Calibri"/>
              <a:cs typeface="Calibri"/>
            </a:endParaRPr>
          </a:p>
        </p:txBody>
      </p:sp>
      <p:grpSp>
        <p:nvGrpSpPr>
          <p:cNvPr id="9" name="object 9"/>
          <p:cNvGrpSpPr/>
          <p:nvPr/>
        </p:nvGrpSpPr>
        <p:grpSpPr>
          <a:xfrm>
            <a:off x="5805423" y="2125598"/>
            <a:ext cx="2289175" cy="1938655"/>
            <a:chOff x="5805423" y="2125598"/>
            <a:chExt cx="2289175" cy="1938655"/>
          </a:xfrm>
        </p:grpSpPr>
        <p:sp>
          <p:nvSpPr>
            <p:cNvPr id="10" name="object 10"/>
            <p:cNvSpPr/>
            <p:nvPr/>
          </p:nvSpPr>
          <p:spPr>
            <a:xfrm>
              <a:off x="5811773" y="2131948"/>
              <a:ext cx="2276475" cy="1925955"/>
            </a:xfrm>
            <a:custGeom>
              <a:avLst/>
              <a:gdLst/>
              <a:ahLst/>
              <a:cxnLst/>
              <a:rect l="l" t="t" r="r" b="b"/>
              <a:pathLst>
                <a:path w="2276475" h="1925954">
                  <a:moveTo>
                    <a:pt x="1779270" y="0"/>
                  </a:moveTo>
                  <a:lnTo>
                    <a:pt x="0" y="1418971"/>
                  </a:lnTo>
                  <a:lnTo>
                    <a:pt x="2218944" y="1925446"/>
                  </a:lnTo>
                  <a:lnTo>
                    <a:pt x="2229428" y="1877160"/>
                  </a:lnTo>
                  <a:lnTo>
                    <a:pt x="2238841" y="1828775"/>
                  </a:lnTo>
                  <a:lnTo>
                    <a:pt x="2247185" y="1780310"/>
                  </a:lnTo>
                  <a:lnTo>
                    <a:pt x="2254466" y="1731780"/>
                  </a:lnTo>
                  <a:lnTo>
                    <a:pt x="2260685" y="1683201"/>
                  </a:lnTo>
                  <a:lnTo>
                    <a:pt x="2265848" y="1634589"/>
                  </a:lnTo>
                  <a:lnTo>
                    <a:pt x="2269957" y="1585962"/>
                  </a:lnTo>
                  <a:lnTo>
                    <a:pt x="2273017" y="1537335"/>
                  </a:lnTo>
                  <a:lnTo>
                    <a:pt x="2275031" y="1488723"/>
                  </a:lnTo>
                  <a:lnTo>
                    <a:pt x="2276003" y="1440145"/>
                  </a:lnTo>
                  <a:lnTo>
                    <a:pt x="2275937" y="1391615"/>
                  </a:lnTo>
                  <a:lnTo>
                    <a:pt x="2274836" y="1343150"/>
                  </a:lnTo>
                  <a:lnTo>
                    <a:pt x="2272705" y="1294767"/>
                  </a:lnTo>
                  <a:lnTo>
                    <a:pt x="2269546" y="1246481"/>
                  </a:lnTo>
                  <a:lnTo>
                    <a:pt x="2265364" y="1198309"/>
                  </a:lnTo>
                  <a:lnTo>
                    <a:pt x="2260162" y="1150267"/>
                  </a:lnTo>
                  <a:lnTo>
                    <a:pt x="2253945" y="1102371"/>
                  </a:lnTo>
                  <a:lnTo>
                    <a:pt x="2246715" y="1054637"/>
                  </a:lnTo>
                  <a:lnTo>
                    <a:pt x="2238477" y="1007082"/>
                  </a:lnTo>
                  <a:lnTo>
                    <a:pt x="2229235" y="959723"/>
                  </a:lnTo>
                  <a:lnTo>
                    <a:pt x="2218991" y="912574"/>
                  </a:lnTo>
                  <a:lnTo>
                    <a:pt x="2207750" y="865653"/>
                  </a:lnTo>
                  <a:lnTo>
                    <a:pt x="2195516" y="818975"/>
                  </a:lnTo>
                  <a:lnTo>
                    <a:pt x="2182292" y="772558"/>
                  </a:lnTo>
                  <a:lnTo>
                    <a:pt x="2168082" y="726416"/>
                  </a:lnTo>
                  <a:lnTo>
                    <a:pt x="2152890" y="680567"/>
                  </a:lnTo>
                  <a:lnTo>
                    <a:pt x="2136719" y="635027"/>
                  </a:lnTo>
                  <a:lnTo>
                    <a:pt x="2119573" y="589811"/>
                  </a:lnTo>
                  <a:lnTo>
                    <a:pt x="2101456" y="544937"/>
                  </a:lnTo>
                  <a:lnTo>
                    <a:pt x="2082372" y="500419"/>
                  </a:lnTo>
                  <a:lnTo>
                    <a:pt x="2062325" y="456276"/>
                  </a:lnTo>
                  <a:lnTo>
                    <a:pt x="2041317" y="412522"/>
                  </a:lnTo>
                  <a:lnTo>
                    <a:pt x="2019353" y="369175"/>
                  </a:lnTo>
                  <a:lnTo>
                    <a:pt x="1996437" y="326249"/>
                  </a:lnTo>
                  <a:lnTo>
                    <a:pt x="1972572" y="283763"/>
                  </a:lnTo>
                  <a:lnTo>
                    <a:pt x="1947763" y="241731"/>
                  </a:lnTo>
                  <a:lnTo>
                    <a:pt x="1922012" y="200170"/>
                  </a:lnTo>
                  <a:lnTo>
                    <a:pt x="1895323" y="159096"/>
                  </a:lnTo>
                  <a:lnTo>
                    <a:pt x="1867701" y="118526"/>
                  </a:lnTo>
                  <a:lnTo>
                    <a:pt x="1839149" y="78476"/>
                  </a:lnTo>
                  <a:lnTo>
                    <a:pt x="1809670" y="38962"/>
                  </a:lnTo>
                  <a:lnTo>
                    <a:pt x="1779270" y="0"/>
                  </a:lnTo>
                  <a:close/>
                </a:path>
              </a:pathLst>
            </a:custGeom>
            <a:solidFill>
              <a:srgbClr val="DC7137"/>
            </a:solidFill>
          </p:spPr>
          <p:txBody>
            <a:bodyPr wrap="square" lIns="0" tIns="0" rIns="0" bIns="0" rtlCol="0"/>
            <a:lstStyle/>
            <a:p>
              <a:endParaRPr/>
            </a:p>
          </p:txBody>
        </p:sp>
        <p:sp>
          <p:nvSpPr>
            <p:cNvPr id="11" name="object 11"/>
            <p:cNvSpPr/>
            <p:nvPr/>
          </p:nvSpPr>
          <p:spPr>
            <a:xfrm>
              <a:off x="5811773" y="2131948"/>
              <a:ext cx="2276475" cy="1925955"/>
            </a:xfrm>
            <a:custGeom>
              <a:avLst/>
              <a:gdLst/>
              <a:ahLst/>
              <a:cxnLst/>
              <a:rect l="l" t="t" r="r" b="b"/>
              <a:pathLst>
                <a:path w="2276475" h="1925954">
                  <a:moveTo>
                    <a:pt x="1779270" y="0"/>
                  </a:moveTo>
                  <a:lnTo>
                    <a:pt x="1809670" y="38962"/>
                  </a:lnTo>
                  <a:lnTo>
                    <a:pt x="1839149" y="78476"/>
                  </a:lnTo>
                  <a:lnTo>
                    <a:pt x="1867701" y="118526"/>
                  </a:lnTo>
                  <a:lnTo>
                    <a:pt x="1895323" y="159096"/>
                  </a:lnTo>
                  <a:lnTo>
                    <a:pt x="1922012" y="200170"/>
                  </a:lnTo>
                  <a:lnTo>
                    <a:pt x="1947763" y="241731"/>
                  </a:lnTo>
                  <a:lnTo>
                    <a:pt x="1972572" y="283763"/>
                  </a:lnTo>
                  <a:lnTo>
                    <a:pt x="1996437" y="326249"/>
                  </a:lnTo>
                  <a:lnTo>
                    <a:pt x="2019353" y="369175"/>
                  </a:lnTo>
                  <a:lnTo>
                    <a:pt x="2041317" y="412522"/>
                  </a:lnTo>
                  <a:lnTo>
                    <a:pt x="2062325" y="456276"/>
                  </a:lnTo>
                  <a:lnTo>
                    <a:pt x="2082372" y="500419"/>
                  </a:lnTo>
                  <a:lnTo>
                    <a:pt x="2101456" y="544937"/>
                  </a:lnTo>
                  <a:lnTo>
                    <a:pt x="2119573" y="589811"/>
                  </a:lnTo>
                  <a:lnTo>
                    <a:pt x="2136719" y="635027"/>
                  </a:lnTo>
                  <a:lnTo>
                    <a:pt x="2152890" y="680567"/>
                  </a:lnTo>
                  <a:lnTo>
                    <a:pt x="2168082" y="726416"/>
                  </a:lnTo>
                  <a:lnTo>
                    <a:pt x="2182292" y="772558"/>
                  </a:lnTo>
                  <a:lnTo>
                    <a:pt x="2195516" y="818975"/>
                  </a:lnTo>
                  <a:lnTo>
                    <a:pt x="2207750" y="865653"/>
                  </a:lnTo>
                  <a:lnTo>
                    <a:pt x="2218991" y="912574"/>
                  </a:lnTo>
                  <a:lnTo>
                    <a:pt x="2229235" y="959723"/>
                  </a:lnTo>
                  <a:lnTo>
                    <a:pt x="2238477" y="1007082"/>
                  </a:lnTo>
                  <a:lnTo>
                    <a:pt x="2246715" y="1054637"/>
                  </a:lnTo>
                  <a:lnTo>
                    <a:pt x="2253945" y="1102371"/>
                  </a:lnTo>
                  <a:lnTo>
                    <a:pt x="2260162" y="1150267"/>
                  </a:lnTo>
                  <a:lnTo>
                    <a:pt x="2265364" y="1198309"/>
                  </a:lnTo>
                  <a:lnTo>
                    <a:pt x="2269546" y="1246481"/>
                  </a:lnTo>
                  <a:lnTo>
                    <a:pt x="2272705" y="1294767"/>
                  </a:lnTo>
                  <a:lnTo>
                    <a:pt x="2274836" y="1343150"/>
                  </a:lnTo>
                  <a:lnTo>
                    <a:pt x="2275937" y="1391615"/>
                  </a:lnTo>
                  <a:lnTo>
                    <a:pt x="2276003" y="1440145"/>
                  </a:lnTo>
                  <a:lnTo>
                    <a:pt x="2275031" y="1488723"/>
                  </a:lnTo>
                  <a:lnTo>
                    <a:pt x="2273017" y="1537335"/>
                  </a:lnTo>
                  <a:lnTo>
                    <a:pt x="2269957" y="1585962"/>
                  </a:lnTo>
                  <a:lnTo>
                    <a:pt x="2265848" y="1634589"/>
                  </a:lnTo>
                  <a:lnTo>
                    <a:pt x="2260685" y="1683201"/>
                  </a:lnTo>
                  <a:lnTo>
                    <a:pt x="2254466" y="1731780"/>
                  </a:lnTo>
                  <a:lnTo>
                    <a:pt x="2247185" y="1780310"/>
                  </a:lnTo>
                  <a:lnTo>
                    <a:pt x="2238841" y="1828775"/>
                  </a:lnTo>
                  <a:lnTo>
                    <a:pt x="2229428" y="1877160"/>
                  </a:lnTo>
                  <a:lnTo>
                    <a:pt x="2218944" y="1925446"/>
                  </a:lnTo>
                  <a:lnTo>
                    <a:pt x="0" y="1418971"/>
                  </a:lnTo>
                  <a:lnTo>
                    <a:pt x="1779270" y="0"/>
                  </a:lnTo>
                  <a:close/>
                </a:path>
              </a:pathLst>
            </a:custGeom>
            <a:ln w="12192">
              <a:solidFill>
                <a:srgbClr val="FFFFFF"/>
              </a:solidFill>
            </a:ln>
          </p:spPr>
          <p:txBody>
            <a:bodyPr wrap="square" lIns="0" tIns="0" rIns="0" bIns="0" rtlCol="0"/>
            <a:lstStyle/>
            <a:p>
              <a:endParaRPr/>
            </a:p>
          </p:txBody>
        </p:sp>
      </p:grpSp>
      <p:sp>
        <p:nvSpPr>
          <p:cNvPr id="12" name="object 12"/>
          <p:cNvSpPr txBox="1"/>
          <p:nvPr/>
        </p:nvSpPr>
        <p:spPr>
          <a:xfrm>
            <a:off x="6710298" y="3035553"/>
            <a:ext cx="1208405" cy="482600"/>
          </a:xfrm>
          <a:prstGeom prst="rect">
            <a:avLst/>
          </a:prstGeom>
        </p:spPr>
        <p:txBody>
          <a:bodyPr vert="horz" wrap="square" lIns="0" tIns="12700" rIns="0" bIns="0" rtlCol="0">
            <a:spAutoFit/>
          </a:bodyPr>
          <a:lstStyle/>
          <a:p>
            <a:pPr marL="12700">
              <a:lnSpc>
                <a:spcPct val="100000"/>
              </a:lnSpc>
              <a:spcBef>
                <a:spcPts val="100"/>
              </a:spcBef>
            </a:pPr>
            <a:r>
              <a:rPr sz="3000" spc="-30" dirty="0">
                <a:solidFill>
                  <a:srgbClr val="FFFFFF"/>
                </a:solidFill>
                <a:latin typeface="Calibri"/>
                <a:cs typeface="Calibri"/>
              </a:rPr>
              <a:t>Written</a:t>
            </a:r>
            <a:endParaRPr sz="3000">
              <a:latin typeface="Calibri"/>
              <a:cs typeface="Calibri"/>
            </a:endParaRPr>
          </a:p>
        </p:txBody>
      </p:sp>
      <p:grpSp>
        <p:nvGrpSpPr>
          <p:cNvPr id="13" name="object 13"/>
          <p:cNvGrpSpPr/>
          <p:nvPr/>
        </p:nvGrpSpPr>
        <p:grpSpPr>
          <a:xfrm>
            <a:off x="5805423" y="3544570"/>
            <a:ext cx="2232025" cy="2063114"/>
            <a:chOff x="5805423" y="3544570"/>
            <a:chExt cx="2232025" cy="2063114"/>
          </a:xfrm>
        </p:grpSpPr>
        <p:sp>
          <p:nvSpPr>
            <p:cNvPr id="14" name="object 14"/>
            <p:cNvSpPr/>
            <p:nvPr/>
          </p:nvSpPr>
          <p:spPr>
            <a:xfrm>
              <a:off x="5811773" y="3550920"/>
              <a:ext cx="2219325" cy="2050414"/>
            </a:xfrm>
            <a:custGeom>
              <a:avLst/>
              <a:gdLst/>
              <a:ahLst/>
              <a:cxnLst/>
              <a:rect l="l" t="t" r="r" b="b"/>
              <a:pathLst>
                <a:path w="2219325" h="2050414">
                  <a:moveTo>
                    <a:pt x="0" y="0"/>
                  </a:moveTo>
                  <a:lnTo>
                    <a:pt x="987298" y="2050135"/>
                  </a:lnTo>
                  <a:lnTo>
                    <a:pt x="1031591" y="2028230"/>
                  </a:lnTo>
                  <a:lnTo>
                    <a:pt x="1075293" y="2005426"/>
                  </a:lnTo>
                  <a:lnTo>
                    <a:pt x="1118393" y="1981737"/>
                  </a:lnTo>
                  <a:lnTo>
                    <a:pt x="1160880" y="1957177"/>
                  </a:lnTo>
                  <a:lnTo>
                    <a:pt x="1202744" y="1931757"/>
                  </a:lnTo>
                  <a:lnTo>
                    <a:pt x="1243974" y="1905492"/>
                  </a:lnTo>
                  <a:lnTo>
                    <a:pt x="1284562" y="1878393"/>
                  </a:lnTo>
                  <a:lnTo>
                    <a:pt x="1324495" y="1850475"/>
                  </a:lnTo>
                  <a:lnTo>
                    <a:pt x="1363763" y="1821749"/>
                  </a:lnTo>
                  <a:lnTo>
                    <a:pt x="1402357" y="1792230"/>
                  </a:lnTo>
                  <a:lnTo>
                    <a:pt x="1440265" y="1761930"/>
                  </a:lnTo>
                  <a:lnTo>
                    <a:pt x="1477478" y="1730863"/>
                  </a:lnTo>
                  <a:lnTo>
                    <a:pt x="1513985" y="1699041"/>
                  </a:lnTo>
                  <a:lnTo>
                    <a:pt x="1549776" y="1666477"/>
                  </a:lnTo>
                  <a:lnTo>
                    <a:pt x="1584840" y="1633184"/>
                  </a:lnTo>
                  <a:lnTo>
                    <a:pt x="1619166" y="1599176"/>
                  </a:lnTo>
                  <a:lnTo>
                    <a:pt x="1652746" y="1564465"/>
                  </a:lnTo>
                  <a:lnTo>
                    <a:pt x="1685567" y="1529064"/>
                  </a:lnTo>
                  <a:lnTo>
                    <a:pt x="1717620" y="1492987"/>
                  </a:lnTo>
                  <a:lnTo>
                    <a:pt x="1748895" y="1456247"/>
                  </a:lnTo>
                  <a:lnTo>
                    <a:pt x="1779381" y="1418856"/>
                  </a:lnTo>
                  <a:lnTo>
                    <a:pt x="1809067" y="1380828"/>
                  </a:lnTo>
                  <a:lnTo>
                    <a:pt x="1837943" y="1342175"/>
                  </a:lnTo>
                  <a:lnTo>
                    <a:pt x="1866000" y="1302911"/>
                  </a:lnTo>
                  <a:lnTo>
                    <a:pt x="1893226" y="1263049"/>
                  </a:lnTo>
                  <a:lnTo>
                    <a:pt x="1919611" y="1222601"/>
                  </a:lnTo>
                  <a:lnTo>
                    <a:pt x="1945144" y="1181581"/>
                  </a:lnTo>
                  <a:lnTo>
                    <a:pt x="1969817" y="1140002"/>
                  </a:lnTo>
                  <a:lnTo>
                    <a:pt x="1993617" y="1097877"/>
                  </a:lnTo>
                  <a:lnTo>
                    <a:pt x="2016534" y="1055219"/>
                  </a:lnTo>
                  <a:lnTo>
                    <a:pt x="2038559" y="1012040"/>
                  </a:lnTo>
                  <a:lnTo>
                    <a:pt x="2059681" y="968354"/>
                  </a:lnTo>
                  <a:lnTo>
                    <a:pt x="2079889" y="924175"/>
                  </a:lnTo>
                  <a:lnTo>
                    <a:pt x="2099174" y="879514"/>
                  </a:lnTo>
                  <a:lnTo>
                    <a:pt x="2117524" y="834385"/>
                  </a:lnTo>
                  <a:lnTo>
                    <a:pt x="2134929" y="788802"/>
                  </a:lnTo>
                  <a:lnTo>
                    <a:pt x="2151380" y="742776"/>
                  </a:lnTo>
                  <a:lnTo>
                    <a:pt x="2166865" y="696322"/>
                  </a:lnTo>
                  <a:lnTo>
                    <a:pt x="2181374" y="649451"/>
                  </a:lnTo>
                  <a:lnTo>
                    <a:pt x="2194897" y="602178"/>
                  </a:lnTo>
                  <a:lnTo>
                    <a:pt x="2207424" y="554515"/>
                  </a:lnTo>
                  <a:lnTo>
                    <a:pt x="2218944" y="506475"/>
                  </a:lnTo>
                  <a:lnTo>
                    <a:pt x="0" y="0"/>
                  </a:lnTo>
                  <a:close/>
                </a:path>
              </a:pathLst>
            </a:custGeom>
            <a:solidFill>
              <a:srgbClr val="E8946E"/>
            </a:solidFill>
          </p:spPr>
          <p:txBody>
            <a:bodyPr wrap="square" lIns="0" tIns="0" rIns="0" bIns="0" rtlCol="0"/>
            <a:lstStyle/>
            <a:p>
              <a:endParaRPr/>
            </a:p>
          </p:txBody>
        </p:sp>
        <p:sp>
          <p:nvSpPr>
            <p:cNvPr id="15" name="object 15"/>
            <p:cNvSpPr/>
            <p:nvPr/>
          </p:nvSpPr>
          <p:spPr>
            <a:xfrm>
              <a:off x="5811773" y="3550920"/>
              <a:ext cx="2219325" cy="2050414"/>
            </a:xfrm>
            <a:custGeom>
              <a:avLst/>
              <a:gdLst/>
              <a:ahLst/>
              <a:cxnLst/>
              <a:rect l="l" t="t" r="r" b="b"/>
              <a:pathLst>
                <a:path w="2219325" h="2050414">
                  <a:moveTo>
                    <a:pt x="2218944" y="506475"/>
                  </a:moveTo>
                  <a:lnTo>
                    <a:pt x="2207424" y="554515"/>
                  </a:lnTo>
                  <a:lnTo>
                    <a:pt x="2194897" y="602178"/>
                  </a:lnTo>
                  <a:lnTo>
                    <a:pt x="2181374" y="649451"/>
                  </a:lnTo>
                  <a:lnTo>
                    <a:pt x="2166865" y="696322"/>
                  </a:lnTo>
                  <a:lnTo>
                    <a:pt x="2151380" y="742776"/>
                  </a:lnTo>
                  <a:lnTo>
                    <a:pt x="2134929" y="788802"/>
                  </a:lnTo>
                  <a:lnTo>
                    <a:pt x="2117524" y="834385"/>
                  </a:lnTo>
                  <a:lnTo>
                    <a:pt x="2099174" y="879514"/>
                  </a:lnTo>
                  <a:lnTo>
                    <a:pt x="2079889" y="924175"/>
                  </a:lnTo>
                  <a:lnTo>
                    <a:pt x="2059681" y="968354"/>
                  </a:lnTo>
                  <a:lnTo>
                    <a:pt x="2038559" y="1012040"/>
                  </a:lnTo>
                  <a:lnTo>
                    <a:pt x="2016534" y="1055219"/>
                  </a:lnTo>
                  <a:lnTo>
                    <a:pt x="1993617" y="1097877"/>
                  </a:lnTo>
                  <a:lnTo>
                    <a:pt x="1969817" y="1140002"/>
                  </a:lnTo>
                  <a:lnTo>
                    <a:pt x="1945144" y="1181581"/>
                  </a:lnTo>
                  <a:lnTo>
                    <a:pt x="1919611" y="1222601"/>
                  </a:lnTo>
                  <a:lnTo>
                    <a:pt x="1893226" y="1263049"/>
                  </a:lnTo>
                  <a:lnTo>
                    <a:pt x="1866000" y="1302911"/>
                  </a:lnTo>
                  <a:lnTo>
                    <a:pt x="1837943" y="1342175"/>
                  </a:lnTo>
                  <a:lnTo>
                    <a:pt x="1809067" y="1380828"/>
                  </a:lnTo>
                  <a:lnTo>
                    <a:pt x="1779381" y="1418856"/>
                  </a:lnTo>
                  <a:lnTo>
                    <a:pt x="1748895" y="1456247"/>
                  </a:lnTo>
                  <a:lnTo>
                    <a:pt x="1717620" y="1492987"/>
                  </a:lnTo>
                  <a:lnTo>
                    <a:pt x="1685567" y="1529064"/>
                  </a:lnTo>
                  <a:lnTo>
                    <a:pt x="1652746" y="1564465"/>
                  </a:lnTo>
                  <a:lnTo>
                    <a:pt x="1619166" y="1599176"/>
                  </a:lnTo>
                  <a:lnTo>
                    <a:pt x="1584840" y="1633184"/>
                  </a:lnTo>
                  <a:lnTo>
                    <a:pt x="1549776" y="1666477"/>
                  </a:lnTo>
                  <a:lnTo>
                    <a:pt x="1513985" y="1699041"/>
                  </a:lnTo>
                  <a:lnTo>
                    <a:pt x="1477478" y="1730863"/>
                  </a:lnTo>
                  <a:lnTo>
                    <a:pt x="1440265" y="1761930"/>
                  </a:lnTo>
                  <a:lnTo>
                    <a:pt x="1402357" y="1792230"/>
                  </a:lnTo>
                  <a:lnTo>
                    <a:pt x="1363763" y="1821749"/>
                  </a:lnTo>
                  <a:lnTo>
                    <a:pt x="1324495" y="1850475"/>
                  </a:lnTo>
                  <a:lnTo>
                    <a:pt x="1284562" y="1878393"/>
                  </a:lnTo>
                  <a:lnTo>
                    <a:pt x="1243974" y="1905492"/>
                  </a:lnTo>
                  <a:lnTo>
                    <a:pt x="1202744" y="1931757"/>
                  </a:lnTo>
                  <a:lnTo>
                    <a:pt x="1160880" y="1957177"/>
                  </a:lnTo>
                  <a:lnTo>
                    <a:pt x="1118393" y="1981737"/>
                  </a:lnTo>
                  <a:lnTo>
                    <a:pt x="1075293" y="2005426"/>
                  </a:lnTo>
                  <a:lnTo>
                    <a:pt x="1031591" y="2028230"/>
                  </a:lnTo>
                  <a:lnTo>
                    <a:pt x="987298" y="2050135"/>
                  </a:lnTo>
                  <a:lnTo>
                    <a:pt x="0" y="0"/>
                  </a:lnTo>
                  <a:lnTo>
                    <a:pt x="2218944" y="506475"/>
                  </a:lnTo>
                  <a:close/>
                </a:path>
              </a:pathLst>
            </a:custGeom>
            <a:ln w="12191">
              <a:solidFill>
                <a:srgbClr val="FFFFFF"/>
              </a:solidFill>
            </a:ln>
          </p:spPr>
          <p:txBody>
            <a:bodyPr wrap="square" lIns="0" tIns="0" rIns="0" bIns="0" rtlCol="0"/>
            <a:lstStyle/>
            <a:p>
              <a:endParaRPr/>
            </a:p>
          </p:txBody>
        </p:sp>
      </p:grpSp>
      <p:sp>
        <p:nvSpPr>
          <p:cNvPr id="16" name="object 16"/>
          <p:cNvSpPr txBox="1"/>
          <p:nvPr/>
        </p:nvSpPr>
        <p:spPr>
          <a:xfrm>
            <a:off x="6584695" y="4132529"/>
            <a:ext cx="948055" cy="483234"/>
          </a:xfrm>
          <a:prstGeom prst="rect">
            <a:avLst/>
          </a:prstGeom>
        </p:spPr>
        <p:txBody>
          <a:bodyPr vert="horz" wrap="square" lIns="0" tIns="12700" rIns="0" bIns="0" rtlCol="0">
            <a:spAutoFit/>
          </a:bodyPr>
          <a:lstStyle/>
          <a:p>
            <a:pPr marL="12700">
              <a:lnSpc>
                <a:spcPct val="100000"/>
              </a:lnSpc>
              <a:spcBef>
                <a:spcPts val="100"/>
              </a:spcBef>
            </a:pPr>
            <a:r>
              <a:rPr sz="3000" spc="-5" dirty="0">
                <a:solidFill>
                  <a:srgbClr val="FFFFFF"/>
                </a:solidFill>
                <a:latin typeface="Calibri"/>
                <a:cs typeface="Calibri"/>
              </a:rPr>
              <a:t>Visual</a:t>
            </a:r>
            <a:endParaRPr sz="3000">
              <a:latin typeface="Calibri"/>
              <a:cs typeface="Calibri"/>
            </a:endParaRPr>
          </a:p>
        </p:txBody>
      </p:sp>
      <p:grpSp>
        <p:nvGrpSpPr>
          <p:cNvPr id="17" name="object 17"/>
          <p:cNvGrpSpPr/>
          <p:nvPr/>
        </p:nvGrpSpPr>
        <p:grpSpPr>
          <a:xfrm>
            <a:off x="4818126" y="3544570"/>
            <a:ext cx="1987550" cy="2288540"/>
            <a:chOff x="4818126" y="3544570"/>
            <a:chExt cx="1987550" cy="2288540"/>
          </a:xfrm>
        </p:grpSpPr>
        <p:sp>
          <p:nvSpPr>
            <p:cNvPr id="18" name="object 18"/>
            <p:cNvSpPr/>
            <p:nvPr/>
          </p:nvSpPr>
          <p:spPr>
            <a:xfrm>
              <a:off x="4824476" y="3550920"/>
              <a:ext cx="1974850" cy="2275840"/>
            </a:xfrm>
            <a:custGeom>
              <a:avLst/>
              <a:gdLst/>
              <a:ahLst/>
              <a:cxnLst/>
              <a:rect l="l" t="t" r="r" b="b"/>
              <a:pathLst>
                <a:path w="1974850" h="2275840">
                  <a:moveTo>
                    <a:pt x="987298" y="0"/>
                  </a:moveTo>
                  <a:lnTo>
                    <a:pt x="0" y="2050135"/>
                  </a:lnTo>
                  <a:lnTo>
                    <a:pt x="44739" y="2071071"/>
                  </a:lnTo>
                  <a:lnTo>
                    <a:pt x="89812" y="2090986"/>
                  </a:lnTo>
                  <a:lnTo>
                    <a:pt x="135201" y="2109880"/>
                  </a:lnTo>
                  <a:lnTo>
                    <a:pt x="180889" y="2127752"/>
                  </a:lnTo>
                  <a:lnTo>
                    <a:pt x="226861" y="2144603"/>
                  </a:lnTo>
                  <a:lnTo>
                    <a:pt x="273098" y="2160433"/>
                  </a:lnTo>
                  <a:lnTo>
                    <a:pt x="319586" y="2175242"/>
                  </a:lnTo>
                  <a:lnTo>
                    <a:pt x="366306" y="2189029"/>
                  </a:lnTo>
                  <a:lnTo>
                    <a:pt x="413242" y="2201795"/>
                  </a:lnTo>
                  <a:lnTo>
                    <a:pt x="460379" y="2213540"/>
                  </a:lnTo>
                  <a:lnTo>
                    <a:pt x="507698" y="2224264"/>
                  </a:lnTo>
                  <a:lnTo>
                    <a:pt x="555184" y="2233967"/>
                  </a:lnTo>
                  <a:lnTo>
                    <a:pt x="602819" y="2242648"/>
                  </a:lnTo>
                  <a:lnTo>
                    <a:pt x="650588" y="2250308"/>
                  </a:lnTo>
                  <a:lnTo>
                    <a:pt x="698473" y="2256947"/>
                  </a:lnTo>
                  <a:lnTo>
                    <a:pt x="746458" y="2262564"/>
                  </a:lnTo>
                  <a:lnTo>
                    <a:pt x="794526" y="2267160"/>
                  </a:lnTo>
                  <a:lnTo>
                    <a:pt x="842660" y="2270735"/>
                  </a:lnTo>
                  <a:lnTo>
                    <a:pt x="890845" y="2273289"/>
                  </a:lnTo>
                  <a:lnTo>
                    <a:pt x="939063" y="2274822"/>
                  </a:lnTo>
                  <a:lnTo>
                    <a:pt x="987298" y="2275333"/>
                  </a:lnTo>
                  <a:lnTo>
                    <a:pt x="1035532" y="2274823"/>
                  </a:lnTo>
                  <a:lnTo>
                    <a:pt x="1083750" y="2273292"/>
                  </a:lnTo>
                  <a:lnTo>
                    <a:pt x="1131935" y="2270740"/>
                  </a:lnTo>
                  <a:lnTo>
                    <a:pt x="1180069" y="2267166"/>
                  </a:lnTo>
                  <a:lnTo>
                    <a:pt x="1228137" y="2262571"/>
                  </a:lnTo>
                  <a:lnTo>
                    <a:pt x="1276122" y="2256955"/>
                  </a:lnTo>
                  <a:lnTo>
                    <a:pt x="1324007" y="2250317"/>
                  </a:lnTo>
                  <a:lnTo>
                    <a:pt x="1371776" y="2242658"/>
                  </a:lnTo>
                  <a:lnTo>
                    <a:pt x="1419411" y="2233979"/>
                  </a:lnTo>
                  <a:lnTo>
                    <a:pt x="1466897" y="2224277"/>
                  </a:lnTo>
                  <a:lnTo>
                    <a:pt x="1514216" y="2213555"/>
                  </a:lnTo>
                  <a:lnTo>
                    <a:pt x="1561353" y="2201811"/>
                  </a:lnTo>
                  <a:lnTo>
                    <a:pt x="1608289" y="2189046"/>
                  </a:lnTo>
                  <a:lnTo>
                    <a:pt x="1655009" y="2175260"/>
                  </a:lnTo>
                  <a:lnTo>
                    <a:pt x="1701497" y="2160452"/>
                  </a:lnTo>
                  <a:lnTo>
                    <a:pt x="1747734" y="2144623"/>
                  </a:lnTo>
                  <a:lnTo>
                    <a:pt x="1793706" y="2127773"/>
                  </a:lnTo>
                  <a:lnTo>
                    <a:pt x="1839394" y="2109902"/>
                  </a:lnTo>
                  <a:lnTo>
                    <a:pt x="1884783" y="2091009"/>
                  </a:lnTo>
                  <a:lnTo>
                    <a:pt x="1929856" y="2071096"/>
                  </a:lnTo>
                  <a:lnTo>
                    <a:pt x="1974596" y="2050160"/>
                  </a:lnTo>
                  <a:lnTo>
                    <a:pt x="987298" y="0"/>
                  </a:lnTo>
                  <a:close/>
                </a:path>
              </a:pathLst>
            </a:custGeom>
            <a:solidFill>
              <a:srgbClr val="F1BBA9"/>
            </a:solidFill>
          </p:spPr>
          <p:txBody>
            <a:bodyPr wrap="square" lIns="0" tIns="0" rIns="0" bIns="0" rtlCol="0"/>
            <a:lstStyle/>
            <a:p>
              <a:endParaRPr/>
            </a:p>
          </p:txBody>
        </p:sp>
        <p:sp>
          <p:nvSpPr>
            <p:cNvPr id="19" name="object 19"/>
            <p:cNvSpPr/>
            <p:nvPr/>
          </p:nvSpPr>
          <p:spPr>
            <a:xfrm>
              <a:off x="4824476" y="3550920"/>
              <a:ext cx="1974850" cy="2275840"/>
            </a:xfrm>
            <a:custGeom>
              <a:avLst/>
              <a:gdLst/>
              <a:ahLst/>
              <a:cxnLst/>
              <a:rect l="l" t="t" r="r" b="b"/>
              <a:pathLst>
                <a:path w="1974850" h="2275840">
                  <a:moveTo>
                    <a:pt x="1974596" y="2050160"/>
                  </a:moveTo>
                  <a:lnTo>
                    <a:pt x="1929856" y="2071096"/>
                  </a:lnTo>
                  <a:lnTo>
                    <a:pt x="1884783" y="2091009"/>
                  </a:lnTo>
                  <a:lnTo>
                    <a:pt x="1839394" y="2109902"/>
                  </a:lnTo>
                  <a:lnTo>
                    <a:pt x="1793706" y="2127773"/>
                  </a:lnTo>
                  <a:lnTo>
                    <a:pt x="1747734" y="2144623"/>
                  </a:lnTo>
                  <a:lnTo>
                    <a:pt x="1701497" y="2160452"/>
                  </a:lnTo>
                  <a:lnTo>
                    <a:pt x="1655009" y="2175260"/>
                  </a:lnTo>
                  <a:lnTo>
                    <a:pt x="1608289" y="2189046"/>
                  </a:lnTo>
                  <a:lnTo>
                    <a:pt x="1561353" y="2201811"/>
                  </a:lnTo>
                  <a:lnTo>
                    <a:pt x="1514216" y="2213555"/>
                  </a:lnTo>
                  <a:lnTo>
                    <a:pt x="1466897" y="2224277"/>
                  </a:lnTo>
                  <a:lnTo>
                    <a:pt x="1419411" y="2233979"/>
                  </a:lnTo>
                  <a:lnTo>
                    <a:pt x="1371776" y="2242658"/>
                  </a:lnTo>
                  <a:lnTo>
                    <a:pt x="1324007" y="2250317"/>
                  </a:lnTo>
                  <a:lnTo>
                    <a:pt x="1276122" y="2256955"/>
                  </a:lnTo>
                  <a:lnTo>
                    <a:pt x="1228137" y="2262571"/>
                  </a:lnTo>
                  <a:lnTo>
                    <a:pt x="1180069" y="2267166"/>
                  </a:lnTo>
                  <a:lnTo>
                    <a:pt x="1131935" y="2270740"/>
                  </a:lnTo>
                  <a:lnTo>
                    <a:pt x="1083750" y="2273292"/>
                  </a:lnTo>
                  <a:lnTo>
                    <a:pt x="1035532" y="2274823"/>
                  </a:lnTo>
                  <a:lnTo>
                    <a:pt x="987298" y="2275333"/>
                  </a:lnTo>
                  <a:lnTo>
                    <a:pt x="939063" y="2274822"/>
                  </a:lnTo>
                  <a:lnTo>
                    <a:pt x="890845" y="2273289"/>
                  </a:lnTo>
                  <a:lnTo>
                    <a:pt x="842660" y="2270735"/>
                  </a:lnTo>
                  <a:lnTo>
                    <a:pt x="794526" y="2267160"/>
                  </a:lnTo>
                  <a:lnTo>
                    <a:pt x="746458" y="2262564"/>
                  </a:lnTo>
                  <a:lnTo>
                    <a:pt x="698473" y="2256947"/>
                  </a:lnTo>
                  <a:lnTo>
                    <a:pt x="650588" y="2250308"/>
                  </a:lnTo>
                  <a:lnTo>
                    <a:pt x="602819" y="2242648"/>
                  </a:lnTo>
                  <a:lnTo>
                    <a:pt x="555184" y="2233967"/>
                  </a:lnTo>
                  <a:lnTo>
                    <a:pt x="507698" y="2224264"/>
                  </a:lnTo>
                  <a:lnTo>
                    <a:pt x="460379" y="2213540"/>
                  </a:lnTo>
                  <a:lnTo>
                    <a:pt x="413242" y="2201795"/>
                  </a:lnTo>
                  <a:lnTo>
                    <a:pt x="366306" y="2189029"/>
                  </a:lnTo>
                  <a:lnTo>
                    <a:pt x="319586" y="2175242"/>
                  </a:lnTo>
                  <a:lnTo>
                    <a:pt x="273098" y="2160433"/>
                  </a:lnTo>
                  <a:lnTo>
                    <a:pt x="226861" y="2144603"/>
                  </a:lnTo>
                  <a:lnTo>
                    <a:pt x="180889" y="2127752"/>
                  </a:lnTo>
                  <a:lnTo>
                    <a:pt x="135201" y="2109880"/>
                  </a:lnTo>
                  <a:lnTo>
                    <a:pt x="89812" y="2090986"/>
                  </a:lnTo>
                  <a:lnTo>
                    <a:pt x="44739" y="2071071"/>
                  </a:lnTo>
                  <a:lnTo>
                    <a:pt x="0" y="2050135"/>
                  </a:lnTo>
                  <a:lnTo>
                    <a:pt x="987298" y="0"/>
                  </a:lnTo>
                  <a:lnTo>
                    <a:pt x="1974596" y="2050160"/>
                  </a:lnTo>
                  <a:close/>
                </a:path>
              </a:pathLst>
            </a:custGeom>
            <a:ln w="12192">
              <a:solidFill>
                <a:srgbClr val="FFFFFF"/>
              </a:solidFill>
            </a:ln>
          </p:spPr>
          <p:txBody>
            <a:bodyPr wrap="square" lIns="0" tIns="0" rIns="0" bIns="0" rtlCol="0"/>
            <a:lstStyle/>
            <a:p>
              <a:endParaRPr/>
            </a:p>
          </p:txBody>
        </p:sp>
      </p:grpSp>
      <p:sp>
        <p:nvSpPr>
          <p:cNvPr id="20" name="object 20"/>
          <p:cNvSpPr txBox="1"/>
          <p:nvPr/>
        </p:nvSpPr>
        <p:spPr>
          <a:xfrm>
            <a:off x="5280405" y="5000371"/>
            <a:ext cx="1065530" cy="482600"/>
          </a:xfrm>
          <a:prstGeom prst="rect">
            <a:avLst/>
          </a:prstGeom>
        </p:spPr>
        <p:txBody>
          <a:bodyPr vert="horz" wrap="square" lIns="0" tIns="12700" rIns="0" bIns="0" rtlCol="0">
            <a:spAutoFit/>
          </a:bodyPr>
          <a:lstStyle/>
          <a:p>
            <a:pPr marL="12700">
              <a:lnSpc>
                <a:spcPct val="100000"/>
              </a:lnSpc>
              <a:spcBef>
                <a:spcPts val="100"/>
              </a:spcBef>
            </a:pPr>
            <a:r>
              <a:rPr sz="3000" spc="-5" dirty="0">
                <a:solidFill>
                  <a:srgbClr val="FFFFFF"/>
                </a:solidFill>
                <a:latin typeface="Calibri"/>
                <a:cs typeface="Calibri"/>
              </a:rPr>
              <a:t>Sp</a:t>
            </a:r>
            <a:r>
              <a:rPr sz="3000" spc="-25" dirty="0">
                <a:solidFill>
                  <a:srgbClr val="FFFFFF"/>
                </a:solidFill>
                <a:latin typeface="Calibri"/>
                <a:cs typeface="Calibri"/>
              </a:rPr>
              <a:t>a</a:t>
            </a:r>
            <a:r>
              <a:rPr sz="3000" dirty="0">
                <a:solidFill>
                  <a:srgbClr val="FFFFFF"/>
                </a:solidFill>
                <a:latin typeface="Calibri"/>
                <a:cs typeface="Calibri"/>
              </a:rPr>
              <a:t>tial</a:t>
            </a:r>
            <a:endParaRPr sz="3000">
              <a:latin typeface="Calibri"/>
              <a:cs typeface="Calibri"/>
            </a:endParaRPr>
          </a:p>
        </p:txBody>
      </p:sp>
      <p:grpSp>
        <p:nvGrpSpPr>
          <p:cNvPr id="21" name="object 21"/>
          <p:cNvGrpSpPr/>
          <p:nvPr/>
        </p:nvGrpSpPr>
        <p:grpSpPr>
          <a:xfrm>
            <a:off x="3586479" y="3544570"/>
            <a:ext cx="2232025" cy="2063114"/>
            <a:chOff x="3586479" y="3544570"/>
            <a:chExt cx="2232025" cy="2063114"/>
          </a:xfrm>
        </p:grpSpPr>
        <p:sp>
          <p:nvSpPr>
            <p:cNvPr id="22" name="object 22"/>
            <p:cNvSpPr/>
            <p:nvPr/>
          </p:nvSpPr>
          <p:spPr>
            <a:xfrm>
              <a:off x="3592829" y="3550920"/>
              <a:ext cx="2219325" cy="2050414"/>
            </a:xfrm>
            <a:custGeom>
              <a:avLst/>
              <a:gdLst/>
              <a:ahLst/>
              <a:cxnLst/>
              <a:rect l="l" t="t" r="r" b="b"/>
              <a:pathLst>
                <a:path w="2219325" h="2050414">
                  <a:moveTo>
                    <a:pt x="2218944" y="0"/>
                  </a:moveTo>
                  <a:lnTo>
                    <a:pt x="0" y="506475"/>
                  </a:lnTo>
                  <a:lnTo>
                    <a:pt x="11519" y="554515"/>
                  </a:lnTo>
                  <a:lnTo>
                    <a:pt x="24046" y="602178"/>
                  </a:lnTo>
                  <a:lnTo>
                    <a:pt x="37569" y="649451"/>
                  </a:lnTo>
                  <a:lnTo>
                    <a:pt x="52078" y="696322"/>
                  </a:lnTo>
                  <a:lnTo>
                    <a:pt x="67563" y="742776"/>
                  </a:lnTo>
                  <a:lnTo>
                    <a:pt x="84014" y="788802"/>
                  </a:lnTo>
                  <a:lnTo>
                    <a:pt x="101419" y="834385"/>
                  </a:lnTo>
                  <a:lnTo>
                    <a:pt x="119769" y="879514"/>
                  </a:lnTo>
                  <a:lnTo>
                    <a:pt x="139054" y="924175"/>
                  </a:lnTo>
                  <a:lnTo>
                    <a:pt x="159262" y="968354"/>
                  </a:lnTo>
                  <a:lnTo>
                    <a:pt x="180384" y="1012040"/>
                  </a:lnTo>
                  <a:lnTo>
                    <a:pt x="202409" y="1055219"/>
                  </a:lnTo>
                  <a:lnTo>
                    <a:pt x="225326" y="1097877"/>
                  </a:lnTo>
                  <a:lnTo>
                    <a:pt x="249126" y="1140002"/>
                  </a:lnTo>
                  <a:lnTo>
                    <a:pt x="273799" y="1181581"/>
                  </a:lnTo>
                  <a:lnTo>
                    <a:pt x="299332" y="1222601"/>
                  </a:lnTo>
                  <a:lnTo>
                    <a:pt x="325717" y="1263049"/>
                  </a:lnTo>
                  <a:lnTo>
                    <a:pt x="352943" y="1302911"/>
                  </a:lnTo>
                  <a:lnTo>
                    <a:pt x="381000" y="1342175"/>
                  </a:lnTo>
                  <a:lnTo>
                    <a:pt x="409876" y="1380828"/>
                  </a:lnTo>
                  <a:lnTo>
                    <a:pt x="439562" y="1418856"/>
                  </a:lnTo>
                  <a:lnTo>
                    <a:pt x="470048" y="1456247"/>
                  </a:lnTo>
                  <a:lnTo>
                    <a:pt x="501323" y="1492987"/>
                  </a:lnTo>
                  <a:lnTo>
                    <a:pt x="533376" y="1529064"/>
                  </a:lnTo>
                  <a:lnTo>
                    <a:pt x="566197" y="1564465"/>
                  </a:lnTo>
                  <a:lnTo>
                    <a:pt x="599777" y="1599176"/>
                  </a:lnTo>
                  <a:lnTo>
                    <a:pt x="634103" y="1633184"/>
                  </a:lnTo>
                  <a:lnTo>
                    <a:pt x="669167" y="1666477"/>
                  </a:lnTo>
                  <a:lnTo>
                    <a:pt x="704958" y="1699041"/>
                  </a:lnTo>
                  <a:lnTo>
                    <a:pt x="741465" y="1730863"/>
                  </a:lnTo>
                  <a:lnTo>
                    <a:pt x="778678" y="1761930"/>
                  </a:lnTo>
                  <a:lnTo>
                    <a:pt x="816586" y="1792230"/>
                  </a:lnTo>
                  <a:lnTo>
                    <a:pt x="855180" y="1821749"/>
                  </a:lnTo>
                  <a:lnTo>
                    <a:pt x="894448" y="1850475"/>
                  </a:lnTo>
                  <a:lnTo>
                    <a:pt x="934381" y="1878393"/>
                  </a:lnTo>
                  <a:lnTo>
                    <a:pt x="974969" y="1905492"/>
                  </a:lnTo>
                  <a:lnTo>
                    <a:pt x="1016199" y="1931757"/>
                  </a:lnTo>
                  <a:lnTo>
                    <a:pt x="1058063" y="1957177"/>
                  </a:lnTo>
                  <a:lnTo>
                    <a:pt x="1100550" y="1981737"/>
                  </a:lnTo>
                  <a:lnTo>
                    <a:pt x="1143650" y="2005426"/>
                  </a:lnTo>
                  <a:lnTo>
                    <a:pt x="1187352" y="2028230"/>
                  </a:lnTo>
                  <a:lnTo>
                    <a:pt x="1231646" y="2050135"/>
                  </a:lnTo>
                  <a:lnTo>
                    <a:pt x="2218944" y="0"/>
                  </a:lnTo>
                  <a:close/>
                </a:path>
              </a:pathLst>
            </a:custGeom>
            <a:solidFill>
              <a:srgbClr val="F1BBA9"/>
            </a:solidFill>
          </p:spPr>
          <p:txBody>
            <a:bodyPr wrap="square" lIns="0" tIns="0" rIns="0" bIns="0" rtlCol="0"/>
            <a:lstStyle/>
            <a:p>
              <a:endParaRPr/>
            </a:p>
          </p:txBody>
        </p:sp>
        <p:sp>
          <p:nvSpPr>
            <p:cNvPr id="23" name="object 23"/>
            <p:cNvSpPr/>
            <p:nvPr/>
          </p:nvSpPr>
          <p:spPr>
            <a:xfrm>
              <a:off x="3592829" y="3550920"/>
              <a:ext cx="2219325" cy="2050414"/>
            </a:xfrm>
            <a:custGeom>
              <a:avLst/>
              <a:gdLst/>
              <a:ahLst/>
              <a:cxnLst/>
              <a:rect l="l" t="t" r="r" b="b"/>
              <a:pathLst>
                <a:path w="2219325" h="2050414">
                  <a:moveTo>
                    <a:pt x="1231646" y="2050135"/>
                  </a:moveTo>
                  <a:lnTo>
                    <a:pt x="1187352" y="2028230"/>
                  </a:lnTo>
                  <a:lnTo>
                    <a:pt x="1143650" y="2005426"/>
                  </a:lnTo>
                  <a:lnTo>
                    <a:pt x="1100550" y="1981737"/>
                  </a:lnTo>
                  <a:lnTo>
                    <a:pt x="1058063" y="1957177"/>
                  </a:lnTo>
                  <a:lnTo>
                    <a:pt x="1016199" y="1931757"/>
                  </a:lnTo>
                  <a:lnTo>
                    <a:pt x="974969" y="1905492"/>
                  </a:lnTo>
                  <a:lnTo>
                    <a:pt x="934381" y="1878393"/>
                  </a:lnTo>
                  <a:lnTo>
                    <a:pt x="894448" y="1850475"/>
                  </a:lnTo>
                  <a:lnTo>
                    <a:pt x="855180" y="1821749"/>
                  </a:lnTo>
                  <a:lnTo>
                    <a:pt x="816586" y="1792230"/>
                  </a:lnTo>
                  <a:lnTo>
                    <a:pt x="778678" y="1761930"/>
                  </a:lnTo>
                  <a:lnTo>
                    <a:pt x="741465" y="1730863"/>
                  </a:lnTo>
                  <a:lnTo>
                    <a:pt x="704958" y="1699041"/>
                  </a:lnTo>
                  <a:lnTo>
                    <a:pt x="669167" y="1666477"/>
                  </a:lnTo>
                  <a:lnTo>
                    <a:pt x="634103" y="1633184"/>
                  </a:lnTo>
                  <a:lnTo>
                    <a:pt x="599777" y="1599176"/>
                  </a:lnTo>
                  <a:lnTo>
                    <a:pt x="566197" y="1564465"/>
                  </a:lnTo>
                  <a:lnTo>
                    <a:pt x="533376" y="1529064"/>
                  </a:lnTo>
                  <a:lnTo>
                    <a:pt x="501323" y="1492987"/>
                  </a:lnTo>
                  <a:lnTo>
                    <a:pt x="470048" y="1456247"/>
                  </a:lnTo>
                  <a:lnTo>
                    <a:pt x="439562" y="1418856"/>
                  </a:lnTo>
                  <a:lnTo>
                    <a:pt x="409876" y="1380828"/>
                  </a:lnTo>
                  <a:lnTo>
                    <a:pt x="381000" y="1342175"/>
                  </a:lnTo>
                  <a:lnTo>
                    <a:pt x="352943" y="1302911"/>
                  </a:lnTo>
                  <a:lnTo>
                    <a:pt x="325717" y="1263049"/>
                  </a:lnTo>
                  <a:lnTo>
                    <a:pt x="299332" y="1222601"/>
                  </a:lnTo>
                  <a:lnTo>
                    <a:pt x="273799" y="1181581"/>
                  </a:lnTo>
                  <a:lnTo>
                    <a:pt x="249126" y="1140002"/>
                  </a:lnTo>
                  <a:lnTo>
                    <a:pt x="225326" y="1097877"/>
                  </a:lnTo>
                  <a:lnTo>
                    <a:pt x="202409" y="1055219"/>
                  </a:lnTo>
                  <a:lnTo>
                    <a:pt x="180384" y="1012040"/>
                  </a:lnTo>
                  <a:lnTo>
                    <a:pt x="159262" y="968354"/>
                  </a:lnTo>
                  <a:lnTo>
                    <a:pt x="139054" y="924175"/>
                  </a:lnTo>
                  <a:lnTo>
                    <a:pt x="119769" y="879514"/>
                  </a:lnTo>
                  <a:lnTo>
                    <a:pt x="101419" y="834385"/>
                  </a:lnTo>
                  <a:lnTo>
                    <a:pt x="84014" y="788802"/>
                  </a:lnTo>
                  <a:lnTo>
                    <a:pt x="67563" y="742776"/>
                  </a:lnTo>
                  <a:lnTo>
                    <a:pt x="52078" y="696322"/>
                  </a:lnTo>
                  <a:lnTo>
                    <a:pt x="37569" y="649451"/>
                  </a:lnTo>
                  <a:lnTo>
                    <a:pt x="24046" y="602178"/>
                  </a:lnTo>
                  <a:lnTo>
                    <a:pt x="11519" y="554515"/>
                  </a:lnTo>
                  <a:lnTo>
                    <a:pt x="0" y="506475"/>
                  </a:lnTo>
                  <a:lnTo>
                    <a:pt x="2218944" y="0"/>
                  </a:lnTo>
                  <a:lnTo>
                    <a:pt x="1231646" y="2050135"/>
                  </a:lnTo>
                  <a:close/>
                </a:path>
              </a:pathLst>
            </a:custGeom>
            <a:ln w="12191">
              <a:solidFill>
                <a:srgbClr val="FFFFFF"/>
              </a:solidFill>
            </a:ln>
          </p:spPr>
          <p:txBody>
            <a:bodyPr wrap="square" lIns="0" tIns="0" rIns="0" bIns="0" rtlCol="0"/>
            <a:lstStyle/>
            <a:p>
              <a:endParaRPr/>
            </a:p>
          </p:txBody>
        </p:sp>
      </p:grpSp>
      <p:sp>
        <p:nvSpPr>
          <p:cNvPr id="24" name="object 24"/>
          <p:cNvSpPr txBox="1"/>
          <p:nvPr/>
        </p:nvSpPr>
        <p:spPr>
          <a:xfrm>
            <a:off x="4073397" y="4132529"/>
            <a:ext cx="985519" cy="483234"/>
          </a:xfrm>
          <a:prstGeom prst="rect">
            <a:avLst/>
          </a:prstGeom>
        </p:spPr>
        <p:txBody>
          <a:bodyPr vert="horz" wrap="square" lIns="0" tIns="12700" rIns="0" bIns="0" rtlCol="0">
            <a:spAutoFit/>
          </a:bodyPr>
          <a:lstStyle/>
          <a:p>
            <a:pPr marL="12700">
              <a:lnSpc>
                <a:spcPct val="100000"/>
              </a:lnSpc>
              <a:spcBef>
                <a:spcPts val="100"/>
              </a:spcBef>
            </a:pPr>
            <a:r>
              <a:rPr sz="3000" spc="-35" dirty="0">
                <a:solidFill>
                  <a:srgbClr val="FFFFFF"/>
                </a:solidFill>
                <a:latin typeface="Calibri"/>
                <a:cs typeface="Calibri"/>
              </a:rPr>
              <a:t>t</a:t>
            </a:r>
            <a:r>
              <a:rPr sz="3000" dirty="0">
                <a:solidFill>
                  <a:srgbClr val="FFFFFF"/>
                </a:solidFill>
                <a:latin typeface="Calibri"/>
                <a:cs typeface="Calibri"/>
              </a:rPr>
              <a:t>actile</a:t>
            </a:r>
            <a:endParaRPr sz="3000">
              <a:latin typeface="Calibri"/>
              <a:cs typeface="Calibri"/>
            </a:endParaRPr>
          </a:p>
        </p:txBody>
      </p:sp>
      <p:grpSp>
        <p:nvGrpSpPr>
          <p:cNvPr id="25" name="object 25"/>
          <p:cNvGrpSpPr/>
          <p:nvPr/>
        </p:nvGrpSpPr>
        <p:grpSpPr>
          <a:xfrm>
            <a:off x="3529420" y="2125598"/>
            <a:ext cx="2289175" cy="1938655"/>
            <a:chOff x="3529420" y="2125598"/>
            <a:chExt cx="2289175" cy="1938655"/>
          </a:xfrm>
        </p:grpSpPr>
        <p:sp>
          <p:nvSpPr>
            <p:cNvPr id="26" name="object 26"/>
            <p:cNvSpPr/>
            <p:nvPr/>
          </p:nvSpPr>
          <p:spPr>
            <a:xfrm>
              <a:off x="3535770" y="2131948"/>
              <a:ext cx="2276475" cy="1925955"/>
            </a:xfrm>
            <a:custGeom>
              <a:avLst/>
              <a:gdLst/>
              <a:ahLst/>
              <a:cxnLst/>
              <a:rect l="l" t="t" r="r" b="b"/>
              <a:pathLst>
                <a:path w="2276475" h="1925954">
                  <a:moveTo>
                    <a:pt x="496733" y="0"/>
                  </a:moveTo>
                  <a:lnTo>
                    <a:pt x="466332" y="38962"/>
                  </a:lnTo>
                  <a:lnTo>
                    <a:pt x="436854" y="78476"/>
                  </a:lnTo>
                  <a:lnTo>
                    <a:pt x="408301" y="118526"/>
                  </a:lnTo>
                  <a:lnTo>
                    <a:pt x="380679" y="159096"/>
                  </a:lnTo>
                  <a:lnTo>
                    <a:pt x="353991" y="200170"/>
                  </a:lnTo>
                  <a:lnTo>
                    <a:pt x="328240" y="241731"/>
                  </a:lnTo>
                  <a:lnTo>
                    <a:pt x="303430" y="283763"/>
                  </a:lnTo>
                  <a:lnTo>
                    <a:pt x="279565" y="326249"/>
                  </a:lnTo>
                  <a:lnTo>
                    <a:pt x="256649" y="369175"/>
                  </a:lnTo>
                  <a:lnTo>
                    <a:pt x="234686" y="412522"/>
                  </a:lnTo>
                  <a:lnTo>
                    <a:pt x="213678" y="456276"/>
                  </a:lnTo>
                  <a:lnTo>
                    <a:pt x="193630" y="500419"/>
                  </a:lnTo>
                  <a:lnTo>
                    <a:pt x="174546" y="544937"/>
                  </a:lnTo>
                  <a:lnTo>
                    <a:pt x="156429" y="589811"/>
                  </a:lnTo>
                  <a:lnTo>
                    <a:pt x="139284" y="635027"/>
                  </a:lnTo>
                  <a:lnTo>
                    <a:pt x="123113" y="680567"/>
                  </a:lnTo>
                  <a:lnTo>
                    <a:pt x="107921" y="726416"/>
                  </a:lnTo>
                  <a:lnTo>
                    <a:pt x="93711" y="772558"/>
                  </a:lnTo>
                  <a:lnTo>
                    <a:pt x="80486" y="818975"/>
                  </a:lnTo>
                  <a:lnTo>
                    <a:pt x="68252" y="865653"/>
                  </a:lnTo>
                  <a:lnTo>
                    <a:pt x="57011" y="912574"/>
                  </a:lnTo>
                  <a:lnTo>
                    <a:pt x="46768" y="959723"/>
                  </a:lnTo>
                  <a:lnTo>
                    <a:pt x="37525" y="1007082"/>
                  </a:lnTo>
                  <a:lnTo>
                    <a:pt x="29287" y="1054637"/>
                  </a:lnTo>
                  <a:lnTo>
                    <a:pt x="22058" y="1102371"/>
                  </a:lnTo>
                  <a:lnTo>
                    <a:pt x="15840" y="1150267"/>
                  </a:lnTo>
                  <a:lnTo>
                    <a:pt x="10639" y="1198309"/>
                  </a:lnTo>
                  <a:lnTo>
                    <a:pt x="6457" y="1246481"/>
                  </a:lnTo>
                  <a:lnTo>
                    <a:pt x="3298" y="1294767"/>
                  </a:lnTo>
                  <a:lnTo>
                    <a:pt x="1166" y="1343150"/>
                  </a:lnTo>
                  <a:lnTo>
                    <a:pt x="66" y="1391615"/>
                  </a:lnTo>
                  <a:lnTo>
                    <a:pt x="0" y="1440145"/>
                  </a:lnTo>
                  <a:lnTo>
                    <a:pt x="972" y="1488723"/>
                  </a:lnTo>
                  <a:lnTo>
                    <a:pt x="2986" y="1537335"/>
                  </a:lnTo>
                  <a:lnTo>
                    <a:pt x="6046" y="1585962"/>
                  </a:lnTo>
                  <a:lnTo>
                    <a:pt x="10155" y="1634589"/>
                  </a:lnTo>
                  <a:lnTo>
                    <a:pt x="15317" y="1683201"/>
                  </a:lnTo>
                  <a:lnTo>
                    <a:pt x="21537" y="1731780"/>
                  </a:lnTo>
                  <a:lnTo>
                    <a:pt x="28817" y="1780310"/>
                  </a:lnTo>
                  <a:lnTo>
                    <a:pt x="37162" y="1828775"/>
                  </a:lnTo>
                  <a:lnTo>
                    <a:pt x="46574" y="1877160"/>
                  </a:lnTo>
                  <a:lnTo>
                    <a:pt x="57059" y="1925446"/>
                  </a:lnTo>
                  <a:lnTo>
                    <a:pt x="2276003" y="1418971"/>
                  </a:lnTo>
                  <a:lnTo>
                    <a:pt x="496733" y="0"/>
                  </a:lnTo>
                  <a:close/>
                </a:path>
              </a:pathLst>
            </a:custGeom>
            <a:solidFill>
              <a:srgbClr val="E8946E"/>
            </a:solidFill>
          </p:spPr>
          <p:txBody>
            <a:bodyPr wrap="square" lIns="0" tIns="0" rIns="0" bIns="0" rtlCol="0"/>
            <a:lstStyle/>
            <a:p>
              <a:endParaRPr/>
            </a:p>
          </p:txBody>
        </p:sp>
        <p:sp>
          <p:nvSpPr>
            <p:cNvPr id="27" name="object 27"/>
            <p:cNvSpPr/>
            <p:nvPr/>
          </p:nvSpPr>
          <p:spPr>
            <a:xfrm>
              <a:off x="3535770" y="2131948"/>
              <a:ext cx="2276475" cy="1925955"/>
            </a:xfrm>
            <a:custGeom>
              <a:avLst/>
              <a:gdLst/>
              <a:ahLst/>
              <a:cxnLst/>
              <a:rect l="l" t="t" r="r" b="b"/>
              <a:pathLst>
                <a:path w="2276475" h="1925954">
                  <a:moveTo>
                    <a:pt x="57059" y="1925446"/>
                  </a:moveTo>
                  <a:lnTo>
                    <a:pt x="46574" y="1877160"/>
                  </a:lnTo>
                  <a:lnTo>
                    <a:pt x="37162" y="1828775"/>
                  </a:lnTo>
                  <a:lnTo>
                    <a:pt x="28817" y="1780310"/>
                  </a:lnTo>
                  <a:lnTo>
                    <a:pt x="21537" y="1731780"/>
                  </a:lnTo>
                  <a:lnTo>
                    <a:pt x="15317" y="1683201"/>
                  </a:lnTo>
                  <a:lnTo>
                    <a:pt x="10155" y="1634589"/>
                  </a:lnTo>
                  <a:lnTo>
                    <a:pt x="6046" y="1585962"/>
                  </a:lnTo>
                  <a:lnTo>
                    <a:pt x="2986" y="1537335"/>
                  </a:lnTo>
                  <a:lnTo>
                    <a:pt x="972" y="1488723"/>
                  </a:lnTo>
                  <a:lnTo>
                    <a:pt x="0" y="1440145"/>
                  </a:lnTo>
                  <a:lnTo>
                    <a:pt x="66" y="1391615"/>
                  </a:lnTo>
                  <a:lnTo>
                    <a:pt x="1166" y="1343150"/>
                  </a:lnTo>
                  <a:lnTo>
                    <a:pt x="3298" y="1294767"/>
                  </a:lnTo>
                  <a:lnTo>
                    <a:pt x="6457" y="1246481"/>
                  </a:lnTo>
                  <a:lnTo>
                    <a:pt x="10639" y="1198309"/>
                  </a:lnTo>
                  <a:lnTo>
                    <a:pt x="15840" y="1150267"/>
                  </a:lnTo>
                  <a:lnTo>
                    <a:pt x="22058" y="1102371"/>
                  </a:lnTo>
                  <a:lnTo>
                    <a:pt x="29287" y="1054637"/>
                  </a:lnTo>
                  <a:lnTo>
                    <a:pt x="37525" y="1007082"/>
                  </a:lnTo>
                  <a:lnTo>
                    <a:pt x="46768" y="959723"/>
                  </a:lnTo>
                  <a:lnTo>
                    <a:pt x="57011" y="912574"/>
                  </a:lnTo>
                  <a:lnTo>
                    <a:pt x="68252" y="865653"/>
                  </a:lnTo>
                  <a:lnTo>
                    <a:pt x="80486" y="818975"/>
                  </a:lnTo>
                  <a:lnTo>
                    <a:pt x="93711" y="772558"/>
                  </a:lnTo>
                  <a:lnTo>
                    <a:pt x="107921" y="726416"/>
                  </a:lnTo>
                  <a:lnTo>
                    <a:pt x="123113" y="680567"/>
                  </a:lnTo>
                  <a:lnTo>
                    <a:pt x="139284" y="635027"/>
                  </a:lnTo>
                  <a:lnTo>
                    <a:pt x="156429" y="589811"/>
                  </a:lnTo>
                  <a:lnTo>
                    <a:pt x="174546" y="544937"/>
                  </a:lnTo>
                  <a:lnTo>
                    <a:pt x="193630" y="500419"/>
                  </a:lnTo>
                  <a:lnTo>
                    <a:pt x="213678" y="456276"/>
                  </a:lnTo>
                  <a:lnTo>
                    <a:pt x="234686" y="412522"/>
                  </a:lnTo>
                  <a:lnTo>
                    <a:pt x="256649" y="369175"/>
                  </a:lnTo>
                  <a:lnTo>
                    <a:pt x="279565" y="326249"/>
                  </a:lnTo>
                  <a:lnTo>
                    <a:pt x="303430" y="283763"/>
                  </a:lnTo>
                  <a:lnTo>
                    <a:pt x="328240" y="241731"/>
                  </a:lnTo>
                  <a:lnTo>
                    <a:pt x="353991" y="200170"/>
                  </a:lnTo>
                  <a:lnTo>
                    <a:pt x="380679" y="159096"/>
                  </a:lnTo>
                  <a:lnTo>
                    <a:pt x="408301" y="118526"/>
                  </a:lnTo>
                  <a:lnTo>
                    <a:pt x="436854" y="78476"/>
                  </a:lnTo>
                  <a:lnTo>
                    <a:pt x="466332" y="38962"/>
                  </a:lnTo>
                  <a:lnTo>
                    <a:pt x="496733" y="0"/>
                  </a:lnTo>
                  <a:lnTo>
                    <a:pt x="2276003" y="1418971"/>
                  </a:lnTo>
                  <a:lnTo>
                    <a:pt x="57059" y="1925446"/>
                  </a:lnTo>
                  <a:close/>
                </a:path>
              </a:pathLst>
            </a:custGeom>
            <a:ln w="12192">
              <a:solidFill>
                <a:srgbClr val="FFFFFF"/>
              </a:solidFill>
            </a:ln>
          </p:spPr>
          <p:txBody>
            <a:bodyPr wrap="square" lIns="0" tIns="0" rIns="0" bIns="0" rtlCol="0"/>
            <a:lstStyle/>
            <a:p>
              <a:endParaRPr/>
            </a:p>
          </p:txBody>
        </p:sp>
      </p:grpSp>
      <p:sp>
        <p:nvSpPr>
          <p:cNvPr id="28" name="object 28"/>
          <p:cNvSpPr txBox="1"/>
          <p:nvPr/>
        </p:nvSpPr>
        <p:spPr>
          <a:xfrm>
            <a:off x="3682110" y="3035553"/>
            <a:ext cx="1259205" cy="482600"/>
          </a:xfrm>
          <a:prstGeom prst="rect">
            <a:avLst/>
          </a:prstGeom>
        </p:spPr>
        <p:txBody>
          <a:bodyPr vert="horz" wrap="square" lIns="0" tIns="12700" rIns="0" bIns="0" rtlCol="0">
            <a:spAutoFit/>
          </a:bodyPr>
          <a:lstStyle/>
          <a:p>
            <a:pPr marL="12700">
              <a:lnSpc>
                <a:spcPct val="100000"/>
              </a:lnSpc>
              <a:spcBef>
                <a:spcPts val="100"/>
              </a:spcBef>
            </a:pPr>
            <a:r>
              <a:rPr sz="3000" spc="-20" dirty="0">
                <a:solidFill>
                  <a:srgbClr val="FFFFFF"/>
                </a:solidFill>
                <a:latin typeface="Calibri"/>
                <a:cs typeface="Calibri"/>
              </a:rPr>
              <a:t>gestural</a:t>
            </a:r>
            <a:endParaRPr sz="3000">
              <a:latin typeface="Calibri"/>
              <a:cs typeface="Calibri"/>
            </a:endParaRPr>
          </a:p>
        </p:txBody>
      </p:sp>
      <p:grpSp>
        <p:nvGrpSpPr>
          <p:cNvPr id="29" name="object 29"/>
          <p:cNvGrpSpPr/>
          <p:nvPr/>
        </p:nvGrpSpPr>
        <p:grpSpPr>
          <a:xfrm>
            <a:off x="4026408" y="1269491"/>
            <a:ext cx="1791970" cy="2287905"/>
            <a:chOff x="4026408" y="1269491"/>
            <a:chExt cx="1791970" cy="2287905"/>
          </a:xfrm>
        </p:grpSpPr>
        <p:sp>
          <p:nvSpPr>
            <p:cNvPr id="30" name="object 30"/>
            <p:cNvSpPr/>
            <p:nvPr/>
          </p:nvSpPr>
          <p:spPr>
            <a:xfrm>
              <a:off x="4032504" y="1275587"/>
              <a:ext cx="1779270" cy="2275840"/>
            </a:xfrm>
            <a:custGeom>
              <a:avLst/>
              <a:gdLst/>
              <a:ahLst/>
              <a:cxnLst/>
              <a:rect l="l" t="t" r="r" b="b"/>
              <a:pathLst>
                <a:path w="1779270" h="2275840">
                  <a:moveTo>
                    <a:pt x="1779270" y="0"/>
                  </a:moveTo>
                  <a:lnTo>
                    <a:pt x="1729869" y="534"/>
                  </a:lnTo>
                  <a:lnTo>
                    <a:pt x="1680612" y="2134"/>
                  </a:lnTo>
                  <a:lnTo>
                    <a:pt x="1631513" y="4792"/>
                  </a:lnTo>
                  <a:lnTo>
                    <a:pt x="1582587" y="8500"/>
                  </a:lnTo>
                  <a:lnTo>
                    <a:pt x="1533848" y="13251"/>
                  </a:lnTo>
                  <a:lnTo>
                    <a:pt x="1485313" y="19038"/>
                  </a:lnTo>
                  <a:lnTo>
                    <a:pt x="1436996" y="25854"/>
                  </a:lnTo>
                  <a:lnTo>
                    <a:pt x="1388911" y="33692"/>
                  </a:lnTo>
                  <a:lnTo>
                    <a:pt x="1341075" y="42543"/>
                  </a:lnTo>
                  <a:lnTo>
                    <a:pt x="1293502" y="52402"/>
                  </a:lnTo>
                  <a:lnTo>
                    <a:pt x="1246207" y="63261"/>
                  </a:lnTo>
                  <a:lnTo>
                    <a:pt x="1199205" y="75112"/>
                  </a:lnTo>
                  <a:lnTo>
                    <a:pt x="1152512" y="87949"/>
                  </a:lnTo>
                  <a:lnTo>
                    <a:pt x="1106141" y="101764"/>
                  </a:lnTo>
                  <a:lnTo>
                    <a:pt x="1060109" y="116550"/>
                  </a:lnTo>
                  <a:lnTo>
                    <a:pt x="1014430" y="132300"/>
                  </a:lnTo>
                  <a:lnTo>
                    <a:pt x="969120" y="149006"/>
                  </a:lnTo>
                  <a:lnTo>
                    <a:pt x="924192" y="166661"/>
                  </a:lnTo>
                  <a:lnTo>
                    <a:pt x="879663" y="185258"/>
                  </a:lnTo>
                  <a:lnTo>
                    <a:pt x="835548" y="204790"/>
                  </a:lnTo>
                  <a:lnTo>
                    <a:pt x="791860" y="225250"/>
                  </a:lnTo>
                  <a:lnTo>
                    <a:pt x="748617" y="246630"/>
                  </a:lnTo>
                  <a:lnTo>
                    <a:pt x="705831" y="268923"/>
                  </a:lnTo>
                  <a:lnTo>
                    <a:pt x="663519" y="292122"/>
                  </a:lnTo>
                  <a:lnTo>
                    <a:pt x="621696" y="316219"/>
                  </a:lnTo>
                  <a:lnTo>
                    <a:pt x="580376" y="341208"/>
                  </a:lnTo>
                  <a:lnTo>
                    <a:pt x="539575" y="367081"/>
                  </a:lnTo>
                  <a:lnTo>
                    <a:pt x="499307" y="393831"/>
                  </a:lnTo>
                  <a:lnTo>
                    <a:pt x="459588" y="421451"/>
                  </a:lnTo>
                  <a:lnTo>
                    <a:pt x="420432" y="449933"/>
                  </a:lnTo>
                  <a:lnTo>
                    <a:pt x="381856" y="479271"/>
                  </a:lnTo>
                  <a:lnTo>
                    <a:pt x="343872" y="509456"/>
                  </a:lnTo>
                  <a:lnTo>
                    <a:pt x="306498" y="540482"/>
                  </a:lnTo>
                  <a:lnTo>
                    <a:pt x="269747" y="572342"/>
                  </a:lnTo>
                  <a:lnTo>
                    <a:pt x="233635" y="605028"/>
                  </a:lnTo>
                  <a:lnTo>
                    <a:pt x="198177" y="638533"/>
                  </a:lnTo>
                  <a:lnTo>
                    <a:pt x="163388" y="672850"/>
                  </a:lnTo>
                  <a:lnTo>
                    <a:pt x="129282" y="707972"/>
                  </a:lnTo>
                  <a:lnTo>
                    <a:pt x="95876" y="743891"/>
                  </a:lnTo>
                  <a:lnTo>
                    <a:pt x="63183" y="780600"/>
                  </a:lnTo>
                  <a:lnTo>
                    <a:pt x="31219" y="818093"/>
                  </a:lnTo>
                  <a:lnTo>
                    <a:pt x="0" y="856361"/>
                  </a:lnTo>
                  <a:lnTo>
                    <a:pt x="1779270" y="2275332"/>
                  </a:lnTo>
                  <a:lnTo>
                    <a:pt x="1779270" y="0"/>
                  </a:lnTo>
                  <a:close/>
                </a:path>
              </a:pathLst>
            </a:custGeom>
            <a:solidFill>
              <a:srgbClr val="DC7137"/>
            </a:solidFill>
          </p:spPr>
          <p:txBody>
            <a:bodyPr wrap="square" lIns="0" tIns="0" rIns="0" bIns="0" rtlCol="0"/>
            <a:lstStyle/>
            <a:p>
              <a:endParaRPr/>
            </a:p>
          </p:txBody>
        </p:sp>
        <p:sp>
          <p:nvSpPr>
            <p:cNvPr id="31" name="object 31"/>
            <p:cNvSpPr/>
            <p:nvPr/>
          </p:nvSpPr>
          <p:spPr>
            <a:xfrm>
              <a:off x="4032504" y="1275587"/>
              <a:ext cx="1779270" cy="2275840"/>
            </a:xfrm>
            <a:custGeom>
              <a:avLst/>
              <a:gdLst/>
              <a:ahLst/>
              <a:cxnLst/>
              <a:rect l="l" t="t" r="r" b="b"/>
              <a:pathLst>
                <a:path w="1779270" h="2275840">
                  <a:moveTo>
                    <a:pt x="0" y="856361"/>
                  </a:moveTo>
                  <a:lnTo>
                    <a:pt x="31219" y="818093"/>
                  </a:lnTo>
                  <a:lnTo>
                    <a:pt x="63183" y="780600"/>
                  </a:lnTo>
                  <a:lnTo>
                    <a:pt x="95876" y="743891"/>
                  </a:lnTo>
                  <a:lnTo>
                    <a:pt x="129282" y="707972"/>
                  </a:lnTo>
                  <a:lnTo>
                    <a:pt x="163388" y="672850"/>
                  </a:lnTo>
                  <a:lnTo>
                    <a:pt x="198177" y="638533"/>
                  </a:lnTo>
                  <a:lnTo>
                    <a:pt x="233635" y="605028"/>
                  </a:lnTo>
                  <a:lnTo>
                    <a:pt x="269747" y="572342"/>
                  </a:lnTo>
                  <a:lnTo>
                    <a:pt x="306498" y="540482"/>
                  </a:lnTo>
                  <a:lnTo>
                    <a:pt x="343872" y="509456"/>
                  </a:lnTo>
                  <a:lnTo>
                    <a:pt x="381856" y="479271"/>
                  </a:lnTo>
                  <a:lnTo>
                    <a:pt x="420432" y="449933"/>
                  </a:lnTo>
                  <a:lnTo>
                    <a:pt x="459588" y="421451"/>
                  </a:lnTo>
                  <a:lnTo>
                    <a:pt x="499307" y="393831"/>
                  </a:lnTo>
                  <a:lnTo>
                    <a:pt x="539575" y="367081"/>
                  </a:lnTo>
                  <a:lnTo>
                    <a:pt x="580376" y="341208"/>
                  </a:lnTo>
                  <a:lnTo>
                    <a:pt x="621696" y="316219"/>
                  </a:lnTo>
                  <a:lnTo>
                    <a:pt x="663519" y="292122"/>
                  </a:lnTo>
                  <a:lnTo>
                    <a:pt x="705831" y="268923"/>
                  </a:lnTo>
                  <a:lnTo>
                    <a:pt x="748617" y="246630"/>
                  </a:lnTo>
                  <a:lnTo>
                    <a:pt x="791860" y="225250"/>
                  </a:lnTo>
                  <a:lnTo>
                    <a:pt x="835548" y="204790"/>
                  </a:lnTo>
                  <a:lnTo>
                    <a:pt x="879663" y="185258"/>
                  </a:lnTo>
                  <a:lnTo>
                    <a:pt x="924192" y="166661"/>
                  </a:lnTo>
                  <a:lnTo>
                    <a:pt x="969120" y="149006"/>
                  </a:lnTo>
                  <a:lnTo>
                    <a:pt x="1014430" y="132300"/>
                  </a:lnTo>
                  <a:lnTo>
                    <a:pt x="1060109" y="116550"/>
                  </a:lnTo>
                  <a:lnTo>
                    <a:pt x="1106141" y="101764"/>
                  </a:lnTo>
                  <a:lnTo>
                    <a:pt x="1152512" y="87949"/>
                  </a:lnTo>
                  <a:lnTo>
                    <a:pt x="1199205" y="75112"/>
                  </a:lnTo>
                  <a:lnTo>
                    <a:pt x="1246207" y="63261"/>
                  </a:lnTo>
                  <a:lnTo>
                    <a:pt x="1293502" y="52402"/>
                  </a:lnTo>
                  <a:lnTo>
                    <a:pt x="1341075" y="42543"/>
                  </a:lnTo>
                  <a:lnTo>
                    <a:pt x="1388911" y="33692"/>
                  </a:lnTo>
                  <a:lnTo>
                    <a:pt x="1436996" y="25854"/>
                  </a:lnTo>
                  <a:lnTo>
                    <a:pt x="1485313" y="19038"/>
                  </a:lnTo>
                  <a:lnTo>
                    <a:pt x="1533848" y="13251"/>
                  </a:lnTo>
                  <a:lnTo>
                    <a:pt x="1582587" y="8500"/>
                  </a:lnTo>
                  <a:lnTo>
                    <a:pt x="1631513" y="4792"/>
                  </a:lnTo>
                  <a:lnTo>
                    <a:pt x="1680612" y="2134"/>
                  </a:lnTo>
                  <a:lnTo>
                    <a:pt x="1729869" y="534"/>
                  </a:lnTo>
                  <a:lnTo>
                    <a:pt x="1779270" y="0"/>
                  </a:lnTo>
                  <a:lnTo>
                    <a:pt x="1779270" y="2275332"/>
                  </a:lnTo>
                  <a:lnTo>
                    <a:pt x="0" y="856361"/>
                  </a:lnTo>
                  <a:close/>
                </a:path>
              </a:pathLst>
            </a:custGeom>
            <a:ln w="12192">
              <a:solidFill>
                <a:srgbClr val="FFFFFF"/>
              </a:solidFill>
            </a:ln>
          </p:spPr>
          <p:txBody>
            <a:bodyPr wrap="square" lIns="0" tIns="0" rIns="0" bIns="0" rtlCol="0"/>
            <a:lstStyle/>
            <a:p>
              <a:endParaRPr/>
            </a:p>
          </p:txBody>
        </p:sp>
      </p:grpSp>
      <p:sp>
        <p:nvSpPr>
          <p:cNvPr id="32" name="object 32"/>
          <p:cNvSpPr txBox="1"/>
          <p:nvPr/>
        </p:nvSpPr>
        <p:spPr>
          <a:xfrm>
            <a:off x="4679441" y="1816100"/>
            <a:ext cx="935355" cy="482600"/>
          </a:xfrm>
          <a:prstGeom prst="rect">
            <a:avLst/>
          </a:prstGeom>
        </p:spPr>
        <p:txBody>
          <a:bodyPr vert="horz" wrap="square" lIns="0" tIns="12700" rIns="0" bIns="0" rtlCol="0">
            <a:spAutoFit/>
          </a:bodyPr>
          <a:lstStyle/>
          <a:p>
            <a:pPr marL="12700">
              <a:lnSpc>
                <a:spcPct val="100000"/>
              </a:lnSpc>
              <a:spcBef>
                <a:spcPts val="100"/>
              </a:spcBef>
            </a:pPr>
            <a:r>
              <a:rPr sz="3000" dirty="0">
                <a:solidFill>
                  <a:srgbClr val="FFFFFF"/>
                </a:solidFill>
                <a:latin typeface="Calibri"/>
                <a:cs typeface="Calibri"/>
              </a:rPr>
              <a:t>Audio</a:t>
            </a:r>
            <a:endParaRPr sz="3000">
              <a:latin typeface="Calibri"/>
              <a:cs typeface="Calibri"/>
            </a:endParaRPr>
          </a:p>
        </p:txBody>
      </p:sp>
      <p:pic>
        <p:nvPicPr>
          <p:cNvPr id="33" name="object 33"/>
          <p:cNvPicPr/>
          <p:nvPr/>
        </p:nvPicPr>
        <p:blipFill>
          <a:blip r:embed="rId4" cstate="print"/>
          <a:stretch>
            <a:fillRect/>
          </a:stretch>
        </p:blipFill>
        <p:spPr>
          <a:xfrm>
            <a:off x="152400" y="2883976"/>
            <a:ext cx="12039600" cy="4091936"/>
          </a:xfrm>
          <a:prstGeom prst="rect">
            <a:avLst/>
          </a:prstGeom>
        </p:spPr>
      </p:pic>
      <p:sp>
        <p:nvSpPr>
          <p:cNvPr id="34" name="矩形 33"/>
          <p:cNvSpPr/>
          <p:nvPr/>
        </p:nvSpPr>
        <p:spPr>
          <a:xfrm>
            <a:off x="2438400" y="5000371"/>
            <a:ext cx="1594104" cy="60096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zh-TW" altLang="en-US" sz="3200" dirty="0" smtClean="0"/>
              <a:t>觸覺</a:t>
            </a:r>
            <a:endParaRPr lang="zh-TW" altLang="en-US" sz="3200" dirty="0"/>
          </a:p>
        </p:txBody>
      </p:sp>
      <p:sp>
        <p:nvSpPr>
          <p:cNvPr id="35" name="矩形 34"/>
          <p:cNvSpPr/>
          <p:nvPr/>
        </p:nvSpPr>
        <p:spPr>
          <a:xfrm>
            <a:off x="6424186" y="5408269"/>
            <a:ext cx="1594104" cy="60096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zh-TW" altLang="en-US" sz="3200" dirty="0" smtClean="0"/>
              <a:t>空間感</a:t>
            </a:r>
            <a:endParaRPr lang="zh-TW" altLang="en-US" sz="3200" dirty="0"/>
          </a:p>
        </p:txBody>
      </p:sp>
      <p:sp>
        <p:nvSpPr>
          <p:cNvPr id="36" name="矩形 35"/>
          <p:cNvSpPr/>
          <p:nvPr/>
        </p:nvSpPr>
        <p:spPr>
          <a:xfrm>
            <a:off x="8030973" y="4297172"/>
            <a:ext cx="1594104" cy="60096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zh-TW" altLang="en-US" sz="3200" dirty="0" smtClean="0"/>
              <a:t>視覺</a:t>
            </a:r>
            <a:endParaRPr lang="zh-TW" altLang="en-US" sz="3200" dirty="0"/>
          </a:p>
        </p:txBody>
      </p:sp>
      <p:sp>
        <p:nvSpPr>
          <p:cNvPr id="37" name="矩形 36"/>
          <p:cNvSpPr/>
          <p:nvPr/>
        </p:nvSpPr>
        <p:spPr>
          <a:xfrm>
            <a:off x="8088248" y="2737110"/>
            <a:ext cx="1594104" cy="60096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zh-TW" altLang="en-US" sz="3200" dirty="0" smtClean="0"/>
              <a:t>文字</a:t>
            </a:r>
            <a:endParaRPr lang="zh-TW" altLang="en-US" sz="3200" dirty="0"/>
          </a:p>
        </p:txBody>
      </p:sp>
      <p:sp>
        <p:nvSpPr>
          <p:cNvPr id="38" name="矩形 37"/>
          <p:cNvSpPr/>
          <p:nvPr/>
        </p:nvSpPr>
        <p:spPr>
          <a:xfrm>
            <a:off x="7709154" y="1246252"/>
            <a:ext cx="1594104" cy="60096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zh-TW" altLang="en-US" sz="3200" dirty="0" smtClean="0"/>
              <a:t>口說</a:t>
            </a:r>
            <a:endParaRPr lang="zh-TW" altLang="en-US" sz="3200" dirty="0"/>
          </a:p>
        </p:txBody>
      </p:sp>
      <p:sp>
        <p:nvSpPr>
          <p:cNvPr id="39" name="矩形 38"/>
          <p:cNvSpPr/>
          <p:nvPr/>
        </p:nvSpPr>
        <p:spPr>
          <a:xfrm>
            <a:off x="2615929" y="1254157"/>
            <a:ext cx="1594104" cy="60096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zh-TW" altLang="en-US" sz="3200" dirty="0" smtClean="0"/>
              <a:t>聲音</a:t>
            </a:r>
            <a:endParaRPr lang="zh-TW" altLang="en-US" sz="3200" dirty="0"/>
          </a:p>
        </p:txBody>
      </p:sp>
      <p:sp>
        <p:nvSpPr>
          <p:cNvPr id="40" name="矩形 39"/>
          <p:cNvSpPr/>
          <p:nvPr/>
        </p:nvSpPr>
        <p:spPr>
          <a:xfrm>
            <a:off x="1766469" y="2706625"/>
            <a:ext cx="1594104" cy="60096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zh-TW" altLang="en-US" sz="3200" dirty="0" smtClean="0"/>
              <a:t>肢體</a:t>
            </a:r>
            <a:endParaRPr lang="zh-TW" altLang="en-US" sz="3200" dirty="0"/>
          </a:p>
        </p:txBody>
      </p:sp>
    </p:spTree>
    <p:extLst>
      <p:ext uri="{BB962C8B-B14F-4D97-AF65-F5344CB8AC3E}">
        <p14:creationId xmlns:p14="http://schemas.microsoft.com/office/powerpoint/2010/main" val="17067228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2868166"/>
            <a:ext cx="12191999" cy="3989830"/>
          </a:xfrm>
          <a:prstGeom prst="rect">
            <a:avLst/>
          </a:prstGeom>
        </p:spPr>
      </p:pic>
      <p:sp>
        <p:nvSpPr>
          <p:cNvPr id="3" name="object 3"/>
          <p:cNvSpPr txBox="1">
            <a:spLocks noGrp="1"/>
          </p:cNvSpPr>
          <p:nvPr>
            <p:ph type="title"/>
          </p:nvPr>
        </p:nvSpPr>
        <p:spPr>
          <a:xfrm>
            <a:off x="457200" y="-9617"/>
            <a:ext cx="11963398" cy="689932"/>
          </a:xfrm>
          <a:prstGeom prst="rect">
            <a:avLst/>
          </a:prstGeom>
        </p:spPr>
        <p:txBody>
          <a:bodyPr vert="horz" wrap="square" lIns="0" tIns="12700" rIns="0" bIns="0" rtlCol="0">
            <a:spAutoFit/>
          </a:bodyPr>
          <a:lstStyle/>
          <a:p>
            <a:pPr marL="12700">
              <a:lnSpc>
                <a:spcPct val="100000"/>
              </a:lnSpc>
              <a:spcBef>
                <a:spcPts val="100"/>
              </a:spcBef>
            </a:pPr>
            <a:r>
              <a:rPr sz="3600" b="0" dirty="0">
                <a:solidFill>
                  <a:srgbClr val="000000"/>
                </a:solidFill>
                <a:latin typeface="SimSun"/>
                <a:cs typeface="SimSun"/>
              </a:rPr>
              <a:t>Task:</a:t>
            </a:r>
            <a:r>
              <a:rPr sz="3600" b="0" spc="-10" dirty="0">
                <a:solidFill>
                  <a:srgbClr val="000000"/>
                </a:solidFill>
                <a:latin typeface="SimSun"/>
                <a:cs typeface="SimSun"/>
              </a:rPr>
              <a:t> </a:t>
            </a:r>
            <a:r>
              <a:rPr sz="3600" b="0" dirty="0">
                <a:solidFill>
                  <a:srgbClr val="000000"/>
                </a:solidFill>
                <a:latin typeface="SimSun"/>
                <a:cs typeface="SimSun"/>
              </a:rPr>
              <a:t>How</a:t>
            </a:r>
            <a:r>
              <a:rPr sz="3600" b="0" spc="-5" dirty="0">
                <a:solidFill>
                  <a:srgbClr val="000000"/>
                </a:solidFill>
                <a:latin typeface="SimSun"/>
                <a:cs typeface="SimSun"/>
              </a:rPr>
              <a:t> </a:t>
            </a:r>
            <a:r>
              <a:rPr sz="3600" b="0" spc="-5" dirty="0" smtClean="0">
                <a:solidFill>
                  <a:srgbClr val="000000"/>
                </a:solidFill>
                <a:latin typeface="SimSun"/>
                <a:cs typeface="SimSun"/>
              </a:rPr>
              <a:t>many</a:t>
            </a:r>
            <a:r>
              <a:rPr lang="zh-TW" altLang="en-US" sz="3600" b="0" spc="-5" dirty="0" smtClean="0">
                <a:solidFill>
                  <a:srgbClr val="000000"/>
                </a:solidFill>
                <a:latin typeface="SimSun"/>
                <a:cs typeface="SimSun"/>
              </a:rPr>
              <a:t> </a:t>
            </a:r>
            <a:r>
              <a:rPr lang="en-US" altLang="zh-TW" sz="3600" dirty="0" smtClean="0"/>
              <a:t>sensory </a:t>
            </a:r>
            <a:r>
              <a:rPr lang="en-US" altLang="zh-TW" sz="3600" dirty="0"/>
              <a:t>information</a:t>
            </a:r>
            <a:r>
              <a:rPr sz="3600" b="0" spc="-5" dirty="0" smtClean="0">
                <a:solidFill>
                  <a:srgbClr val="000000"/>
                </a:solidFill>
                <a:latin typeface="SimSun"/>
                <a:cs typeface="SimSun"/>
              </a:rPr>
              <a:t> </a:t>
            </a:r>
            <a:r>
              <a:rPr sz="3600" b="0" dirty="0">
                <a:solidFill>
                  <a:srgbClr val="000000"/>
                </a:solidFill>
                <a:latin typeface="SimSun"/>
                <a:cs typeface="SimSun"/>
              </a:rPr>
              <a:t>in</a:t>
            </a:r>
            <a:r>
              <a:rPr sz="3600" b="0" spc="-5" dirty="0">
                <a:solidFill>
                  <a:srgbClr val="000000"/>
                </a:solidFill>
                <a:latin typeface="SimSun"/>
                <a:cs typeface="SimSun"/>
              </a:rPr>
              <a:t> </a:t>
            </a:r>
            <a:r>
              <a:rPr sz="3600" b="0" dirty="0">
                <a:solidFill>
                  <a:srgbClr val="000000"/>
                </a:solidFill>
                <a:latin typeface="SimSun"/>
                <a:cs typeface="SimSun"/>
              </a:rPr>
              <a:t>this</a:t>
            </a:r>
            <a:r>
              <a:rPr sz="3600" b="0" spc="-30" dirty="0">
                <a:solidFill>
                  <a:srgbClr val="000000"/>
                </a:solidFill>
                <a:latin typeface="SimSun"/>
                <a:cs typeface="SimSun"/>
              </a:rPr>
              <a:t> </a:t>
            </a:r>
            <a:r>
              <a:rPr sz="3600" b="0" dirty="0">
                <a:solidFill>
                  <a:srgbClr val="000000"/>
                </a:solidFill>
                <a:latin typeface="SimSun"/>
                <a:cs typeface="SimSun"/>
              </a:rPr>
              <a:t>story</a:t>
            </a:r>
            <a:r>
              <a:rPr sz="4400" b="0" dirty="0">
                <a:solidFill>
                  <a:srgbClr val="000000"/>
                </a:solidFill>
                <a:latin typeface="SimSun"/>
                <a:cs typeface="SimSun"/>
              </a:rPr>
              <a:t>?</a:t>
            </a:r>
            <a:endParaRPr sz="4400" dirty="0">
              <a:latin typeface="SimSun"/>
              <a:cs typeface="SimSun"/>
            </a:endParaRPr>
          </a:p>
        </p:txBody>
      </p:sp>
      <p:sp>
        <p:nvSpPr>
          <p:cNvPr id="4" name="object 4"/>
          <p:cNvSpPr/>
          <p:nvPr/>
        </p:nvSpPr>
        <p:spPr>
          <a:xfrm>
            <a:off x="1042161" y="6540093"/>
            <a:ext cx="508000" cy="7620"/>
          </a:xfrm>
          <a:custGeom>
            <a:avLst/>
            <a:gdLst/>
            <a:ahLst/>
            <a:cxnLst/>
            <a:rect l="l" t="t" r="r" b="b"/>
            <a:pathLst>
              <a:path w="508000" h="7620">
                <a:moveTo>
                  <a:pt x="0" y="7620"/>
                </a:moveTo>
                <a:lnTo>
                  <a:pt x="507746" y="7620"/>
                </a:lnTo>
                <a:lnTo>
                  <a:pt x="507746" y="0"/>
                </a:lnTo>
                <a:lnTo>
                  <a:pt x="0" y="0"/>
                </a:lnTo>
                <a:lnTo>
                  <a:pt x="0" y="7620"/>
                </a:lnTo>
                <a:close/>
              </a:path>
            </a:pathLst>
          </a:custGeom>
          <a:solidFill>
            <a:srgbClr val="0462C1"/>
          </a:solidFill>
        </p:spPr>
        <p:txBody>
          <a:bodyPr wrap="square" lIns="0" tIns="0" rIns="0" bIns="0" rtlCol="0"/>
          <a:lstStyle/>
          <a:p>
            <a:endParaRPr/>
          </a:p>
        </p:txBody>
      </p:sp>
      <p:sp>
        <p:nvSpPr>
          <p:cNvPr id="5" name="object 5"/>
          <p:cNvSpPr txBox="1"/>
          <p:nvPr/>
        </p:nvSpPr>
        <p:spPr>
          <a:xfrm>
            <a:off x="1029716" y="6248501"/>
            <a:ext cx="469900"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0462C1"/>
                </a:solidFill>
                <a:latin typeface="Calibri"/>
                <a:cs typeface="Calibri"/>
                <a:hlinkClick r:id="rId3"/>
              </a:rPr>
              <a:t>Mu</a:t>
            </a:r>
            <a:r>
              <a:rPr sz="1800" spc="-10" dirty="0">
                <a:solidFill>
                  <a:srgbClr val="0462C1"/>
                </a:solidFill>
                <a:latin typeface="Calibri"/>
                <a:cs typeface="Calibri"/>
                <a:hlinkClick r:id="rId3"/>
              </a:rPr>
              <a:t>l</a:t>
            </a:r>
            <a:r>
              <a:rPr sz="1800" dirty="0">
                <a:solidFill>
                  <a:srgbClr val="0462C1"/>
                </a:solidFill>
                <a:latin typeface="Calibri"/>
                <a:cs typeface="Calibri"/>
                <a:hlinkClick r:id="rId3"/>
              </a:rPr>
              <a:t>t</a:t>
            </a:r>
            <a:endParaRPr sz="1800">
              <a:latin typeface="Calibri"/>
              <a:cs typeface="Calibri"/>
            </a:endParaRPr>
          </a:p>
        </p:txBody>
      </p:sp>
      <p:sp>
        <p:nvSpPr>
          <p:cNvPr id="6" name="object 6"/>
          <p:cNvSpPr txBox="1"/>
          <p:nvPr/>
        </p:nvSpPr>
        <p:spPr>
          <a:xfrm>
            <a:off x="1486339" y="6318351"/>
            <a:ext cx="7731125" cy="503555"/>
          </a:xfrm>
          <a:prstGeom prst="rect">
            <a:avLst/>
          </a:prstGeom>
        </p:spPr>
        <p:txBody>
          <a:bodyPr vert="horz" wrap="square" lIns="0" tIns="0" rIns="0" bIns="0" rtlCol="0">
            <a:spAutoFit/>
          </a:bodyPr>
          <a:lstStyle/>
          <a:p>
            <a:pPr algn="ctr">
              <a:lnSpc>
                <a:spcPts val="1710"/>
              </a:lnSpc>
            </a:pPr>
            <a:r>
              <a:rPr sz="1800" spc="-10" dirty="0">
                <a:solidFill>
                  <a:srgbClr val="0462C1"/>
                </a:solidFill>
                <a:latin typeface="Calibri"/>
                <a:cs typeface="Calibri"/>
                <a:hlinkClick r:id="rId4"/>
              </a:rPr>
              <a:t>iliteracies</a:t>
            </a:r>
            <a:r>
              <a:rPr sz="1800" spc="40" dirty="0">
                <a:solidFill>
                  <a:srgbClr val="0462C1"/>
                </a:solidFill>
                <a:latin typeface="Calibri"/>
                <a:cs typeface="Calibri"/>
                <a:hlinkClick r:id="rId4"/>
              </a:rPr>
              <a:t> </a:t>
            </a:r>
            <a:r>
              <a:rPr sz="1800" dirty="0">
                <a:solidFill>
                  <a:srgbClr val="0462C1"/>
                </a:solidFill>
                <a:latin typeface="Calibri"/>
                <a:cs typeface="Calibri"/>
                <a:hlinkClick r:id="rId4"/>
              </a:rPr>
              <a:t>and</a:t>
            </a:r>
            <a:r>
              <a:rPr sz="1800" spc="10" dirty="0">
                <a:solidFill>
                  <a:srgbClr val="0462C1"/>
                </a:solidFill>
                <a:latin typeface="Calibri"/>
                <a:cs typeface="Calibri"/>
                <a:hlinkClick r:id="rId4"/>
              </a:rPr>
              <a:t> </a:t>
            </a:r>
            <a:r>
              <a:rPr sz="1800" spc="-5" dirty="0">
                <a:solidFill>
                  <a:srgbClr val="0462C1"/>
                </a:solidFill>
                <a:latin typeface="Calibri"/>
                <a:cs typeface="Calibri"/>
                <a:hlinkClick r:id="rId4"/>
              </a:rPr>
              <a:t>Learning</a:t>
            </a:r>
            <a:r>
              <a:rPr sz="1800" spc="25" dirty="0">
                <a:solidFill>
                  <a:srgbClr val="0462C1"/>
                </a:solidFill>
                <a:latin typeface="Calibri"/>
                <a:cs typeface="Calibri"/>
                <a:hlinkClick r:id="rId4"/>
              </a:rPr>
              <a:t> </a:t>
            </a:r>
            <a:r>
              <a:rPr sz="1800" spc="-5" dirty="0">
                <a:solidFill>
                  <a:srgbClr val="0462C1"/>
                </a:solidFill>
                <a:latin typeface="Calibri"/>
                <a:cs typeface="Calibri"/>
                <a:hlinkClick r:id="rId4"/>
              </a:rPr>
              <a:t>by</a:t>
            </a:r>
            <a:r>
              <a:rPr sz="1800" spc="5" dirty="0">
                <a:solidFill>
                  <a:srgbClr val="0462C1"/>
                </a:solidFill>
                <a:latin typeface="Calibri"/>
                <a:cs typeface="Calibri"/>
                <a:hlinkClick r:id="rId4"/>
              </a:rPr>
              <a:t> </a:t>
            </a:r>
            <a:r>
              <a:rPr sz="1800" spc="-5" dirty="0">
                <a:solidFill>
                  <a:srgbClr val="0462C1"/>
                </a:solidFill>
                <a:latin typeface="Calibri"/>
                <a:cs typeface="Calibri"/>
                <a:hlinkClick r:id="rId4"/>
              </a:rPr>
              <a:t>Design:</a:t>
            </a:r>
            <a:r>
              <a:rPr sz="1800" spc="20" dirty="0">
                <a:solidFill>
                  <a:srgbClr val="0462C1"/>
                </a:solidFill>
                <a:latin typeface="Calibri"/>
                <a:cs typeface="Calibri"/>
                <a:hlinkClick r:id="rId4"/>
              </a:rPr>
              <a:t> </a:t>
            </a:r>
            <a:r>
              <a:rPr sz="1800" spc="-5" dirty="0">
                <a:solidFill>
                  <a:srgbClr val="0462C1"/>
                </a:solidFill>
                <a:latin typeface="Calibri"/>
                <a:cs typeface="Calibri"/>
                <a:hlinkClick r:id="rId4"/>
              </a:rPr>
              <a:t>Meaning</a:t>
            </a:r>
            <a:r>
              <a:rPr sz="1800" spc="20" dirty="0">
                <a:solidFill>
                  <a:srgbClr val="0462C1"/>
                </a:solidFill>
                <a:latin typeface="Calibri"/>
                <a:cs typeface="Calibri"/>
                <a:hlinkClick r:id="rId4"/>
              </a:rPr>
              <a:t> </a:t>
            </a:r>
            <a:r>
              <a:rPr sz="1800" spc="-5" dirty="0">
                <a:solidFill>
                  <a:srgbClr val="0462C1"/>
                </a:solidFill>
                <a:latin typeface="Calibri"/>
                <a:cs typeface="Calibri"/>
                <a:hlinkClick r:id="rId4"/>
              </a:rPr>
              <a:t>Making</a:t>
            </a:r>
            <a:r>
              <a:rPr sz="1800" dirty="0">
                <a:solidFill>
                  <a:srgbClr val="0462C1"/>
                </a:solidFill>
                <a:latin typeface="Calibri"/>
                <a:cs typeface="Calibri"/>
                <a:hlinkClick r:id="rId4"/>
              </a:rPr>
              <a:t> and</a:t>
            </a:r>
            <a:r>
              <a:rPr sz="1800" spc="15" dirty="0">
                <a:solidFill>
                  <a:srgbClr val="0462C1"/>
                </a:solidFill>
                <a:latin typeface="Calibri"/>
                <a:cs typeface="Calibri"/>
                <a:hlinkClick r:id="rId4"/>
              </a:rPr>
              <a:t> </a:t>
            </a:r>
            <a:r>
              <a:rPr sz="1800" spc="-15" dirty="0">
                <a:solidFill>
                  <a:srgbClr val="0462C1"/>
                </a:solidFill>
                <a:latin typeface="Calibri"/>
                <a:cs typeface="Calibri"/>
                <a:hlinkClick r:id="rId4"/>
              </a:rPr>
              <a:t>Literacy</a:t>
            </a:r>
            <a:r>
              <a:rPr sz="1800" spc="10" dirty="0">
                <a:solidFill>
                  <a:srgbClr val="0462C1"/>
                </a:solidFill>
                <a:latin typeface="Calibri"/>
                <a:cs typeface="Calibri"/>
                <a:hlinkClick r:id="rId4"/>
              </a:rPr>
              <a:t> </a:t>
            </a:r>
            <a:r>
              <a:rPr sz="1800" spc="-5" dirty="0">
                <a:solidFill>
                  <a:srgbClr val="0462C1"/>
                </a:solidFill>
                <a:latin typeface="Calibri"/>
                <a:cs typeface="Calibri"/>
                <a:hlinkClick r:id="rId4"/>
              </a:rPr>
              <a:t>Learning</a:t>
            </a:r>
            <a:r>
              <a:rPr sz="1800" spc="25" dirty="0">
                <a:solidFill>
                  <a:srgbClr val="0462C1"/>
                </a:solidFill>
                <a:latin typeface="Calibri"/>
                <a:cs typeface="Calibri"/>
                <a:hlinkClick r:id="rId4"/>
              </a:rPr>
              <a:t> </a:t>
            </a:r>
            <a:r>
              <a:rPr sz="1800" spc="-5" dirty="0">
                <a:solidFill>
                  <a:srgbClr val="0462C1"/>
                </a:solidFill>
                <a:latin typeface="Calibri"/>
                <a:cs typeface="Calibri"/>
                <a:hlinkClick r:id="rId4"/>
              </a:rPr>
              <a:t>in</a:t>
            </a:r>
            <a:r>
              <a:rPr sz="1800" spc="15" dirty="0">
                <a:solidFill>
                  <a:srgbClr val="0462C1"/>
                </a:solidFill>
                <a:latin typeface="Calibri"/>
                <a:cs typeface="Calibri"/>
                <a:hlinkClick r:id="rId4"/>
              </a:rPr>
              <a:t> </a:t>
            </a:r>
            <a:r>
              <a:rPr sz="1800" dirty="0">
                <a:solidFill>
                  <a:srgbClr val="0462C1"/>
                </a:solidFill>
                <a:latin typeface="Calibri"/>
                <a:cs typeface="Calibri"/>
                <a:hlinkClick r:id="rId4"/>
              </a:rPr>
              <a:t>the </a:t>
            </a:r>
            <a:r>
              <a:rPr sz="1800" spc="-15" dirty="0">
                <a:solidFill>
                  <a:srgbClr val="0462C1"/>
                </a:solidFill>
                <a:latin typeface="Calibri"/>
                <a:cs typeface="Calibri"/>
                <a:hlinkClick r:id="rId4"/>
              </a:rPr>
              <a:t>Era</a:t>
            </a:r>
            <a:endParaRPr sz="1800">
              <a:latin typeface="Calibri"/>
              <a:cs typeface="Calibri"/>
            </a:endParaRPr>
          </a:p>
          <a:p>
            <a:pPr marR="429895" algn="ctr">
              <a:lnSpc>
                <a:spcPct val="100000"/>
              </a:lnSpc>
            </a:pPr>
            <a:r>
              <a:rPr sz="1800" spc="-5" dirty="0">
                <a:solidFill>
                  <a:srgbClr val="0462C1"/>
                </a:solidFill>
                <a:latin typeface="Calibri"/>
                <a:cs typeface="Calibri"/>
                <a:hlinkClick r:id="rId3"/>
              </a:rPr>
              <a:t>of </a:t>
            </a:r>
            <a:r>
              <a:rPr sz="1800" spc="-10" dirty="0">
                <a:solidFill>
                  <a:srgbClr val="0462C1"/>
                </a:solidFill>
                <a:latin typeface="Calibri"/>
                <a:cs typeface="Calibri"/>
                <a:hlinkClick r:id="rId3"/>
              </a:rPr>
              <a:t>Digital</a:t>
            </a:r>
            <a:r>
              <a:rPr sz="1800" spc="20" dirty="0">
                <a:solidFill>
                  <a:srgbClr val="0462C1"/>
                </a:solidFill>
                <a:latin typeface="Calibri"/>
                <a:cs typeface="Calibri"/>
                <a:hlinkClick r:id="rId3"/>
              </a:rPr>
              <a:t> </a:t>
            </a:r>
            <a:r>
              <a:rPr sz="1800" spc="-50" dirty="0">
                <a:solidFill>
                  <a:srgbClr val="0462C1"/>
                </a:solidFill>
                <a:latin typeface="Calibri"/>
                <a:cs typeface="Calibri"/>
                <a:hlinkClick r:id="rId3"/>
              </a:rPr>
              <a:t>Text</a:t>
            </a:r>
            <a:r>
              <a:rPr sz="1800" spc="-10" dirty="0">
                <a:solidFill>
                  <a:srgbClr val="0462C1"/>
                </a:solidFill>
                <a:latin typeface="Calibri"/>
                <a:cs typeface="Calibri"/>
                <a:hlinkClick r:id="rId3"/>
              </a:rPr>
              <a:t> </a:t>
            </a:r>
            <a:r>
              <a:rPr sz="1800" dirty="0">
                <a:solidFill>
                  <a:srgbClr val="0462C1"/>
                </a:solidFill>
                <a:latin typeface="Calibri"/>
                <a:cs typeface="Calibri"/>
                <a:hlinkClick r:id="rId3"/>
              </a:rPr>
              <a:t>- Mary </a:t>
            </a:r>
            <a:r>
              <a:rPr sz="1800" spc="-10" dirty="0">
                <a:solidFill>
                  <a:srgbClr val="0462C1"/>
                </a:solidFill>
                <a:latin typeface="Calibri"/>
                <a:cs typeface="Calibri"/>
                <a:hlinkClick r:id="rId3"/>
              </a:rPr>
              <a:t>Kalantzis</a:t>
            </a:r>
            <a:r>
              <a:rPr sz="1800" spc="10" dirty="0">
                <a:solidFill>
                  <a:srgbClr val="0462C1"/>
                </a:solidFill>
                <a:latin typeface="Calibri"/>
                <a:cs typeface="Calibri"/>
                <a:hlinkClick r:id="rId3"/>
              </a:rPr>
              <a:t> </a:t>
            </a:r>
            <a:r>
              <a:rPr sz="1800" dirty="0">
                <a:solidFill>
                  <a:srgbClr val="0462C1"/>
                </a:solidFill>
                <a:latin typeface="Calibri"/>
                <a:cs typeface="Calibri"/>
                <a:hlinkClick r:id="rId3"/>
              </a:rPr>
              <a:t>and</a:t>
            </a:r>
            <a:r>
              <a:rPr sz="1800" spc="10" dirty="0">
                <a:solidFill>
                  <a:srgbClr val="0462C1"/>
                </a:solidFill>
                <a:latin typeface="Calibri"/>
                <a:cs typeface="Calibri"/>
                <a:hlinkClick r:id="rId3"/>
              </a:rPr>
              <a:t> </a:t>
            </a:r>
            <a:r>
              <a:rPr sz="1800" spc="-5" dirty="0">
                <a:solidFill>
                  <a:srgbClr val="0462C1"/>
                </a:solidFill>
                <a:latin typeface="Calibri"/>
                <a:cs typeface="Calibri"/>
                <a:hlinkClick r:id="rId3"/>
              </a:rPr>
              <a:t>Bill</a:t>
            </a:r>
            <a:r>
              <a:rPr sz="1800" dirty="0">
                <a:solidFill>
                  <a:srgbClr val="0462C1"/>
                </a:solidFill>
                <a:latin typeface="Calibri"/>
                <a:cs typeface="Calibri"/>
                <a:hlinkClick r:id="rId3"/>
              </a:rPr>
              <a:t> </a:t>
            </a:r>
            <a:r>
              <a:rPr sz="1800" spc="-5" dirty="0">
                <a:solidFill>
                  <a:srgbClr val="0462C1"/>
                </a:solidFill>
                <a:latin typeface="Calibri"/>
                <a:cs typeface="Calibri"/>
                <a:hlinkClick r:id="rId3"/>
              </a:rPr>
              <a:t>Cope</a:t>
            </a:r>
            <a:endParaRPr sz="1800">
              <a:latin typeface="Calibri"/>
              <a:cs typeface="Calibri"/>
            </a:endParaRPr>
          </a:p>
        </p:txBody>
      </p:sp>
      <p:sp>
        <p:nvSpPr>
          <p:cNvPr id="7" name="object 7"/>
          <p:cNvSpPr/>
          <p:nvPr/>
        </p:nvSpPr>
        <p:spPr>
          <a:xfrm>
            <a:off x="3104133" y="6814415"/>
            <a:ext cx="4057015" cy="7620"/>
          </a:xfrm>
          <a:custGeom>
            <a:avLst/>
            <a:gdLst/>
            <a:ahLst/>
            <a:cxnLst/>
            <a:rect l="l" t="t" r="r" b="b"/>
            <a:pathLst>
              <a:path w="4057015" h="7620">
                <a:moveTo>
                  <a:pt x="4056888" y="0"/>
                </a:moveTo>
                <a:lnTo>
                  <a:pt x="0" y="0"/>
                </a:lnTo>
                <a:lnTo>
                  <a:pt x="0" y="7618"/>
                </a:lnTo>
                <a:lnTo>
                  <a:pt x="4056888" y="7618"/>
                </a:lnTo>
                <a:lnTo>
                  <a:pt x="4056888" y="0"/>
                </a:lnTo>
                <a:close/>
              </a:path>
            </a:pathLst>
          </a:custGeom>
          <a:solidFill>
            <a:srgbClr val="0462C1"/>
          </a:solidFill>
        </p:spPr>
        <p:txBody>
          <a:bodyPr wrap="square" lIns="0" tIns="0" rIns="0" bIns="0" rtlCol="0"/>
          <a:lstStyle/>
          <a:p>
            <a:endParaRPr/>
          </a:p>
        </p:txBody>
      </p:sp>
      <p:grpSp>
        <p:nvGrpSpPr>
          <p:cNvPr id="8" name="object 8"/>
          <p:cNvGrpSpPr/>
          <p:nvPr/>
        </p:nvGrpSpPr>
        <p:grpSpPr>
          <a:xfrm>
            <a:off x="1466088" y="876298"/>
            <a:ext cx="9265920" cy="5905500"/>
            <a:chOff x="1466088" y="876298"/>
            <a:chExt cx="9265920" cy="5905500"/>
          </a:xfrm>
        </p:grpSpPr>
        <p:pic>
          <p:nvPicPr>
            <p:cNvPr id="9" name="object 9"/>
            <p:cNvPicPr/>
            <p:nvPr/>
          </p:nvPicPr>
          <p:blipFill>
            <a:blip r:embed="rId5" cstate="print"/>
            <a:stretch>
              <a:fillRect/>
            </a:stretch>
          </p:blipFill>
          <p:spPr>
            <a:xfrm>
              <a:off x="1466088" y="876298"/>
              <a:ext cx="9086088" cy="5867398"/>
            </a:xfrm>
            <a:prstGeom prst="rect">
              <a:avLst/>
            </a:prstGeom>
          </p:spPr>
        </p:pic>
        <p:sp>
          <p:nvSpPr>
            <p:cNvPr id="10" name="object 10"/>
            <p:cNvSpPr/>
            <p:nvPr/>
          </p:nvSpPr>
          <p:spPr>
            <a:xfrm>
              <a:off x="1549908" y="6198108"/>
              <a:ext cx="9176385" cy="577850"/>
            </a:xfrm>
            <a:custGeom>
              <a:avLst/>
              <a:gdLst/>
              <a:ahLst/>
              <a:cxnLst/>
              <a:rect l="l" t="t" r="r" b="b"/>
              <a:pathLst>
                <a:path w="9176385" h="577850">
                  <a:moveTo>
                    <a:pt x="9176004" y="0"/>
                  </a:moveTo>
                  <a:lnTo>
                    <a:pt x="0" y="0"/>
                  </a:lnTo>
                  <a:lnTo>
                    <a:pt x="0" y="577595"/>
                  </a:lnTo>
                  <a:lnTo>
                    <a:pt x="9176004" y="577595"/>
                  </a:lnTo>
                  <a:lnTo>
                    <a:pt x="9176004" y="0"/>
                  </a:lnTo>
                  <a:close/>
                </a:path>
              </a:pathLst>
            </a:custGeom>
            <a:solidFill>
              <a:srgbClr val="5B9BD4"/>
            </a:solidFill>
          </p:spPr>
          <p:txBody>
            <a:bodyPr wrap="square" lIns="0" tIns="0" rIns="0" bIns="0" rtlCol="0"/>
            <a:lstStyle/>
            <a:p>
              <a:endParaRPr/>
            </a:p>
          </p:txBody>
        </p:sp>
        <p:sp>
          <p:nvSpPr>
            <p:cNvPr id="11" name="object 11"/>
            <p:cNvSpPr/>
            <p:nvPr/>
          </p:nvSpPr>
          <p:spPr>
            <a:xfrm>
              <a:off x="1549908" y="6198108"/>
              <a:ext cx="9176385" cy="577850"/>
            </a:xfrm>
            <a:custGeom>
              <a:avLst/>
              <a:gdLst/>
              <a:ahLst/>
              <a:cxnLst/>
              <a:rect l="l" t="t" r="r" b="b"/>
              <a:pathLst>
                <a:path w="9176385" h="577850">
                  <a:moveTo>
                    <a:pt x="0" y="577595"/>
                  </a:moveTo>
                  <a:lnTo>
                    <a:pt x="9176004" y="577595"/>
                  </a:lnTo>
                  <a:lnTo>
                    <a:pt x="9176004" y="0"/>
                  </a:lnTo>
                  <a:lnTo>
                    <a:pt x="0" y="0"/>
                  </a:lnTo>
                  <a:lnTo>
                    <a:pt x="0" y="577595"/>
                  </a:lnTo>
                  <a:close/>
                </a:path>
              </a:pathLst>
            </a:custGeom>
            <a:ln w="12192">
              <a:solidFill>
                <a:srgbClr val="41709C"/>
              </a:solidFill>
            </a:ln>
          </p:spPr>
          <p:txBody>
            <a:bodyPr wrap="square" lIns="0" tIns="0" rIns="0" bIns="0" rtlCol="0"/>
            <a:lstStyle/>
            <a:p>
              <a:endParaRPr/>
            </a:p>
          </p:txBody>
        </p:sp>
      </p:grpSp>
      <p:sp>
        <p:nvSpPr>
          <p:cNvPr id="12" name="object 12"/>
          <p:cNvSpPr txBox="1"/>
          <p:nvPr/>
        </p:nvSpPr>
        <p:spPr>
          <a:xfrm>
            <a:off x="2915666" y="6323482"/>
            <a:ext cx="1127125" cy="299720"/>
          </a:xfrm>
          <a:prstGeom prst="rect">
            <a:avLst/>
          </a:prstGeom>
        </p:spPr>
        <p:txBody>
          <a:bodyPr vert="horz" wrap="square" lIns="0" tIns="12700" rIns="0" bIns="0" rtlCol="0">
            <a:spAutoFit/>
          </a:bodyPr>
          <a:lstStyle/>
          <a:p>
            <a:pPr>
              <a:lnSpc>
                <a:spcPct val="100000"/>
              </a:lnSpc>
              <a:spcBef>
                <a:spcPts val="100"/>
              </a:spcBef>
            </a:pPr>
            <a:r>
              <a:rPr sz="1800" spc="-5" dirty="0">
                <a:solidFill>
                  <a:srgbClr val="FFFFFF"/>
                </a:solidFill>
                <a:latin typeface="Calibri"/>
                <a:cs typeface="Calibri"/>
                <a:hlinkClick r:id="rId4"/>
              </a:rPr>
              <a:t>Story</a:t>
            </a:r>
            <a:r>
              <a:rPr sz="1800" spc="-60" dirty="0">
                <a:solidFill>
                  <a:srgbClr val="FFFFFF"/>
                </a:solidFill>
                <a:latin typeface="Calibri"/>
                <a:cs typeface="Calibri"/>
                <a:hlinkClick r:id="rId4"/>
              </a:rPr>
              <a:t> </a:t>
            </a:r>
            <a:r>
              <a:rPr sz="1800" spc="-10" dirty="0">
                <a:solidFill>
                  <a:srgbClr val="FFFFFF"/>
                </a:solidFill>
                <a:latin typeface="Calibri"/>
                <a:cs typeface="Calibri"/>
                <a:hlinkClick r:id="rId4"/>
              </a:rPr>
              <a:t>online</a:t>
            </a:r>
            <a:endParaRPr sz="1800">
              <a:latin typeface="Calibri"/>
              <a:cs typeface="Calibri"/>
            </a:endParaRPr>
          </a:p>
        </p:txBody>
      </p:sp>
      <p:sp>
        <p:nvSpPr>
          <p:cNvPr id="13" name="object 13"/>
          <p:cNvSpPr txBox="1"/>
          <p:nvPr/>
        </p:nvSpPr>
        <p:spPr>
          <a:xfrm>
            <a:off x="4973443" y="6323482"/>
            <a:ext cx="4451985" cy="299720"/>
          </a:xfrm>
          <a:prstGeom prst="rect">
            <a:avLst/>
          </a:prstGeom>
        </p:spPr>
        <p:txBody>
          <a:bodyPr vert="horz" wrap="square" lIns="0" tIns="12700" rIns="0" bIns="0" rtlCol="0">
            <a:spAutoFit/>
          </a:bodyPr>
          <a:lstStyle/>
          <a:p>
            <a:pPr>
              <a:lnSpc>
                <a:spcPct val="100000"/>
              </a:lnSpc>
              <a:spcBef>
                <a:spcPts val="100"/>
              </a:spcBef>
            </a:pPr>
            <a:r>
              <a:rPr sz="1800" spc="-5" dirty="0">
                <a:solidFill>
                  <a:srgbClr val="FFFFFF"/>
                </a:solidFill>
                <a:latin typeface="Calibri"/>
                <a:cs typeface="Calibri"/>
                <a:hlinkClick r:id="rId4"/>
              </a:rPr>
              <a:t>https://storylineonline.net/books/kissing-hand/</a:t>
            </a:r>
            <a:endParaRPr sz="1800">
              <a:latin typeface="Calibri"/>
              <a:cs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2868166"/>
            <a:ext cx="12191999" cy="3989830"/>
          </a:xfrm>
          <a:prstGeom prst="rect">
            <a:avLst/>
          </a:prstGeom>
        </p:spPr>
      </p:pic>
      <p:sp>
        <p:nvSpPr>
          <p:cNvPr id="3" name="object 3"/>
          <p:cNvSpPr txBox="1">
            <a:spLocks noGrp="1"/>
          </p:cNvSpPr>
          <p:nvPr>
            <p:ph type="title"/>
          </p:nvPr>
        </p:nvSpPr>
        <p:spPr>
          <a:xfrm>
            <a:off x="2435479" y="291211"/>
            <a:ext cx="8970010" cy="696595"/>
          </a:xfrm>
          <a:prstGeom prst="rect">
            <a:avLst/>
          </a:prstGeom>
        </p:spPr>
        <p:txBody>
          <a:bodyPr vert="horz" wrap="square" lIns="0" tIns="12700" rIns="0" bIns="0" rtlCol="0">
            <a:spAutoFit/>
          </a:bodyPr>
          <a:lstStyle/>
          <a:p>
            <a:pPr marL="12700">
              <a:lnSpc>
                <a:spcPct val="100000"/>
              </a:lnSpc>
              <a:spcBef>
                <a:spcPts val="100"/>
              </a:spcBef>
            </a:pPr>
            <a:r>
              <a:rPr sz="4400" b="0" dirty="0">
                <a:solidFill>
                  <a:srgbClr val="000000"/>
                </a:solidFill>
                <a:latin typeface="SimSun"/>
                <a:cs typeface="SimSun"/>
              </a:rPr>
              <a:t>Meaning</a:t>
            </a:r>
            <a:r>
              <a:rPr sz="4400" b="0" spc="-20" dirty="0">
                <a:solidFill>
                  <a:srgbClr val="000000"/>
                </a:solidFill>
                <a:latin typeface="SimSun"/>
                <a:cs typeface="SimSun"/>
              </a:rPr>
              <a:t> </a:t>
            </a:r>
            <a:r>
              <a:rPr sz="4400" b="0" spc="-5" dirty="0">
                <a:solidFill>
                  <a:srgbClr val="000000"/>
                </a:solidFill>
                <a:latin typeface="SimSun"/>
                <a:cs typeface="SimSun"/>
              </a:rPr>
              <a:t>Making</a:t>
            </a:r>
            <a:r>
              <a:rPr sz="4400" b="0" spc="-15" dirty="0">
                <a:solidFill>
                  <a:srgbClr val="000000"/>
                </a:solidFill>
                <a:latin typeface="SimSun"/>
                <a:cs typeface="SimSun"/>
              </a:rPr>
              <a:t> </a:t>
            </a:r>
            <a:r>
              <a:rPr sz="4400" b="0" dirty="0">
                <a:solidFill>
                  <a:srgbClr val="000000"/>
                </a:solidFill>
                <a:latin typeface="SimSun"/>
                <a:cs typeface="SimSun"/>
              </a:rPr>
              <a:t>for</a:t>
            </a:r>
            <a:r>
              <a:rPr sz="4400" b="0" spc="-20" dirty="0">
                <a:solidFill>
                  <a:srgbClr val="000000"/>
                </a:solidFill>
                <a:latin typeface="SimSun"/>
                <a:cs typeface="SimSun"/>
              </a:rPr>
              <a:t> </a:t>
            </a:r>
            <a:r>
              <a:rPr sz="4400" b="0" dirty="0">
                <a:solidFill>
                  <a:srgbClr val="000000"/>
                </a:solidFill>
                <a:latin typeface="SimSun"/>
                <a:cs typeface="SimSun"/>
              </a:rPr>
              <a:t>Communication</a:t>
            </a:r>
            <a:endParaRPr sz="4400">
              <a:latin typeface="SimSun"/>
              <a:cs typeface="SimSun"/>
            </a:endParaRPr>
          </a:p>
        </p:txBody>
      </p:sp>
      <p:sp>
        <p:nvSpPr>
          <p:cNvPr id="4" name="object 4"/>
          <p:cNvSpPr txBox="1"/>
          <p:nvPr/>
        </p:nvSpPr>
        <p:spPr>
          <a:xfrm>
            <a:off x="1029716" y="6248501"/>
            <a:ext cx="8200390" cy="574675"/>
          </a:xfrm>
          <a:prstGeom prst="rect">
            <a:avLst/>
          </a:prstGeom>
        </p:spPr>
        <p:txBody>
          <a:bodyPr vert="horz" wrap="square" lIns="0" tIns="12700" rIns="0" bIns="0" rtlCol="0">
            <a:spAutoFit/>
          </a:bodyPr>
          <a:lstStyle/>
          <a:p>
            <a:pPr algn="ctr">
              <a:lnSpc>
                <a:spcPct val="100000"/>
              </a:lnSpc>
              <a:spcBef>
                <a:spcPts val="100"/>
              </a:spcBef>
            </a:pPr>
            <a:r>
              <a:rPr sz="1800" u="sng" spc="-10" dirty="0">
                <a:solidFill>
                  <a:srgbClr val="0462C1"/>
                </a:solidFill>
                <a:uFill>
                  <a:solidFill>
                    <a:srgbClr val="0462C1"/>
                  </a:solidFill>
                </a:uFill>
                <a:latin typeface="Calibri"/>
                <a:cs typeface="Calibri"/>
                <a:hlinkClick r:id="rId3"/>
              </a:rPr>
              <a:t>Multiliteracies</a:t>
            </a:r>
            <a:r>
              <a:rPr sz="1800" u="sng" spc="45" dirty="0">
                <a:solidFill>
                  <a:srgbClr val="0462C1"/>
                </a:solidFill>
                <a:uFill>
                  <a:solidFill>
                    <a:srgbClr val="0462C1"/>
                  </a:solidFill>
                </a:uFill>
                <a:latin typeface="Calibri"/>
                <a:cs typeface="Calibri"/>
                <a:hlinkClick r:id="rId3"/>
              </a:rPr>
              <a:t> </a:t>
            </a:r>
            <a:r>
              <a:rPr sz="1800" u="sng" dirty="0">
                <a:solidFill>
                  <a:srgbClr val="0462C1"/>
                </a:solidFill>
                <a:uFill>
                  <a:solidFill>
                    <a:srgbClr val="0462C1"/>
                  </a:solidFill>
                </a:uFill>
                <a:latin typeface="Calibri"/>
                <a:cs typeface="Calibri"/>
                <a:hlinkClick r:id="rId3"/>
              </a:rPr>
              <a:t>and</a:t>
            </a:r>
            <a:r>
              <a:rPr sz="1800" u="sng" spc="10" dirty="0">
                <a:solidFill>
                  <a:srgbClr val="0462C1"/>
                </a:solidFill>
                <a:uFill>
                  <a:solidFill>
                    <a:srgbClr val="0462C1"/>
                  </a:solidFill>
                </a:uFill>
                <a:latin typeface="Calibri"/>
                <a:cs typeface="Calibri"/>
                <a:hlinkClick r:id="rId3"/>
              </a:rPr>
              <a:t> </a:t>
            </a:r>
            <a:r>
              <a:rPr sz="1800" u="sng" spc="-5" dirty="0">
                <a:solidFill>
                  <a:srgbClr val="0462C1"/>
                </a:solidFill>
                <a:uFill>
                  <a:solidFill>
                    <a:srgbClr val="0462C1"/>
                  </a:solidFill>
                </a:uFill>
                <a:latin typeface="Calibri"/>
                <a:cs typeface="Calibri"/>
                <a:hlinkClick r:id="rId3"/>
              </a:rPr>
              <a:t>Learning</a:t>
            </a:r>
            <a:r>
              <a:rPr sz="1800" u="sng" spc="30" dirty="0">
                <a:solidFill>
                  <a:srgbClr val="0462C1"/>
                </a:solidFill>
                <a:uFill>
                  <a:solidFill>
                    <a:srgbClr val="0462C1"/>
                  </a:solidFill>
                </a:uFill>
                <a:latin typeface="Calibri"/>
                <a:cs typeface="Calibri"/>
                <a:hlinkClick r:id="rId3"/>
              </a:rPr>
              <a:t> </a:t>
            </a:r>
            <a:r>
              <a:rPr sz="1800" u="sng" spc="-5" dirty="0">
                <a:solidFill>
                  <a:srgbClr val="0462C1"/>
                </a:solidFill>
                <a:uFill>
                  <a:solidFill>
                    <a:srgbClr val="0462C1"/>
                  </a:solidFill>
                </a:uFill>
                <a:latin typeface="Calibri"/>
                <a:cs typeface="Calibri"/>
                <a:hlinkClick r:id="rId3"/>
              </a:rPr>
              <a:t>by</a:t>
            </a:r>
            <a:r>
              <a:rPr sz="1800" u="sng" spc="5" dirty="0">
                <a:solidFill>
                  <a:srgbClr val="0462C1"/>
                </a:solidFill>
                <a:uFill>
                  <a:solidFill>
                    <a:srgbClr val="0462C1"/>
                  </a:solidFill>
                </a:uFill>
                <a:latin typeface="Calibri"/>
                <a:cs typeface="Calibri"/>
                <a:hlinkClick r:id="rId3"/>
              </a:rPr>
              <a:t> </a:t>
            </a:r>
            <a:r>
              <a:rPr sz="1800" u="sng" spc="-5" dirty="0">
                <a:solidFill>
                  <a:srgbClr val="0462C1"/>
                </a:solidFill>
                <a:uFill>
                  <a:solidFill>
                    <a:srgbClr val="0462C1"/>
                  </a:solidFill>
                </a:uFill>
                <a:latin typeface="Calibri"/>
                <a:cs typeface="Calibri"/>
                <a:hlinkClick r:id="rId3"/>
              </a:rPr>
              <a:t>Design:</a:t>
            </a:r>
            <a:r>
              <a:rPr sz="1800" u="sng" spc="25" dirty="0">
                <a:solidFill>
                  <a:srgbClr val="0462C1"/>
                </a:solidFill>
                <a:uFill>
                  <a:solidFill>
                    <a:srgbClr val="0462C1"/>
                  </a:solidFill>
                </a:uFill>
                <a:latin typeface="Calibri"/>
                <a:cs typeface="Calibri"/>
                <a:hlinkClick r:id="rId3"/>
              </a:rPr>
              <a:t> </a:t>
            </a:r>
            <a:r>
              <a:rPr sz="1800" u="sng" spc="-5" dirty="0">
                <a:solidFill>
                  <a:srgbClr val="0462C1"/>
                </a:solidFill>
                <a:uFill>
                  <a:solidFill>
                    <a:srgbClr val="0462C1"/>
                  </a:solidFill>
                </a:uFill>
                <a:latin typeface="Calibri"/>
                <a:cs typeface="Calibri"/>
                <a:hlinkClick r:id="rId3"/>
              </a:rPr>
              <a:t>Meaning</a:t>
            </a:r>
            <a:r>
              <a:rPr sz="1800" u="sng" spc="20" dirty="0">
                <a:solidFill>
                  <a:srgbClr val="0462C1"/>
                </a:solidFill>
                <a:uFill>
                  <a:solidFill>
                    <a:srgbClr val="0462C1"/>
                  </a:solidFill>
                </a:uFill>
                <a:latin typeface="Calibri"/>
                <a:cs typeface="Calibri"/>
                <a:hlinkClick r:id="rId3"/>
              </a:rPr>
              <a:t> </a:t>
            </a:r>
            <a:r>
              <a:rPr sz="1800" u="sng" spc="-5" dirty="0">
                <a:solidFill>
                  <a:srgbClr val="0462C1"/>
                </a:solidFill>
                <a:uFill>
                  <a:solidFill>
                    <a:srgbClr val="0462C1"/>
                  </a:solidFill>
                </a:uFill>
                <a:latin typeface="Calibri"/>
                <a:cs typeface="Calibri"/>
                <a:hlinkClick r:id="rId3"/>
              </a:rPr>
              <a:t>Making</a:t>
            </a:r>
            <a:r>
              <a:rPr sz="1800" u="sng" spc="5" dirty="0">
                <a:solidFill>
                  <a:srgbClr val="0462C1"/>
                </a:solidFill>
                <a:uFill>
                  <a:solidFill>
                    <a:srgbClr val="0462C1"/>
                  </a:solidFill>
                </a:uFill>
                <a:latin typeface="Calibri"/>
                <a:cs typeface="Calibri"/>
                <a:hlinkClick r:id="rId3"/>
              </a:rPr>
              <a:t> </a:t>
            </a:r>
            <a:r>
              <a:rPr sz="1800" u="sng" dirty="0">
                <a:solidFill>
                  <a:srgbClr val="0462C1"/>
                </a:solidFill>
                <a:uFill>
                  <a:solidFill>
                    <a:srgbClr val="0462C1"/>
                  </a:solidFill>
                </a:uFill>
                <a:latin typeface="Calibri"/>
                <a:cs typeface="Calibri"/>
                <a:hlinkClick r:id="rId3"/>
              </a:rPr>
              <a:t>and</a:t>
            </a:r>
            <a:r>
              <a:rPr sz="1800" u="sng" spc="15" dirty="0">
                <a:solidFill>
                  <a:srgbClr val="0462C1"/>
                </a:solidFill>
                <a:uFill>
                  <a:solidFill>
                    <a:srgbClr val="0462C1"/>
                  </a:solidFill>
                </a:uFill>
                <a:latin typeface="Calibri"/>
                <a:cs typeface="Calibri"/>
                <a:hlinkClick r:id="rId3"/>
              </a:rPr>
              <a:t> </a:t>
            </a:r>
            <a:r>
              <a:rPr sz="1800" u="sng" spc="-15" dirty="0">
                <a:solidFill>
                  <a:srgbClr val="0462C1"/>
                </a:solidFill>
                <a:uFill>
                  <a:solidFill>
                    <a:srgbClr val="0462C1"/>
                  </a:solidFill>
                </a:uFill>
                <a:latin typeface="Calibri"/>
                <a:cs typeface="Calibri"/>
                <a:hlinkClick r:id="rId3"/>
              </a:rPr>
              <a:t>Literacy</a:t>
            </a:r>
            <a:r>
              <a:rPr sz="1800" u="sng" spc="10" dirty="0">
                <a:solidFill>
                  <a:srgbClr val="0462C1"/>
                </a:solidFill>
                <a:uFill>
                  <a:solidFill>
                    <a:srgbClr val="0462C1"/>
                  </a:solidFill>
                </a:uFill>
                <a:latin typeface="Calibri"/>
                <a:cs typeface="Calibri"/>
                <a:hlinkClick r:id="rId3"/>
              </a:rPr>
              <a:t> </a:t>
            </a:r>
            <a:r>
              <a:rPr sz="1800" u="sng" spc="-5" dirty="0">
                <a:solidFill>
                  <a:srgbClr val="0462C1"/>
                </a:solidFill>
                <a:uFill>
                  <a:solidFill>
                    <a:srgbClr val="0462C1"/>
                  </a:solidFill>
                </a:uFill>
                <a:latin typeface="Calibri"/>
                <a:cs typeface="Calibri"/>
                <a:hlinkClick r:id="rId3"/>
              </a:rPr>
              <a:t>Learning</a:t>
            </a:r>
            <a:r>
              <a:rPr sz="1800" u="sng" spc="30" dirty="0">
                <a:solidFill>
                  <a:srgbClr val="0462C1"/>
                </a:solidFill>
                <a:uFill>
                  <a:solidFill>
                    <a:srgbClr val="0462C1"/>
                  </a:solidFill>
                </a:uFill>
                <a:latin typeface="Calibri"/>
                <a:cs typeface="Calibri"/>
                <a:hlinkClick r:id="rId3"/>
              </a:rPr>
              <a:t> </a:t>
            </a:r>
            <a:r>
              <a:rPr sz="1800" u="sng" spc="-5" dirty="0">
                <a:solidFill>
                  <a:srgbClr val="0462C1"/>
                </a:solidFill>
                <a:uFill>
                  <a:solidFill>
                    <a:srgbClr val="0462C1"/>
                  </a:solidFill>
                </a:uFill>
                <a:latin typeface="Calibri"/>
                <a:cs typeface="Calibri"/>
                <a:hlinkClick r:id="rId3"/>
              </a:rPr>
              <a:t>in</a:t>
            </a:r>
            <a:r>
              <a:rPr sz="1800" u="sng" spc="15" dirty="0">
                <a:solidFill>
                  <a:srgbClr val="0462C1"/>
                </a:solidFill>
                <a:uFill>
                  <a:solidFill>
                    <a:srgbClr val="0462C1"/>
                  </a:solidFill>
                </a:uFill>
                <a:latin typeface="Calibri"/>
                <a:cs typeface="Calibri"/>
                <a:hlinkClick r:id="rId3"/>
              </a:rPr>
              <a:t> </a:t>
            </a:r>
            <a:r>
              <a:rPr sz="1800" u="sng" dirty="0">
                <a:solidFill>
                  <a:srgbClr val="0462C1"/>
                </a:solidFill>
                <a:uFill>
                  <a:solidFill>
                    <a:srgbClr val="0462C1"/>
                  </a:solidFill>
                </a:uFill>
                <a:latin typeface="Calibri"/>
                <a:cs typeface="Calibri"/>
                <a:hlinkClick r:id="rId3"/>
              </a:rPr>
              <a:t>the</a:t>
            </a:r>
            <a:r>
              <a:rPr sz="1800" u="sng" spc="5" dirty="0">
                <a:solidFill>
                  <a:srgbClr val="0462C1"/>
                </a:solidFill>
                <a:uFill>
                  <a:solidFill>
                    <a:srgbClr val="0462C1"/>
                  </a:solidFill>
                </a:uFill>
                <a:latin typeface="Calibri"/>
                <a:cs typeface="Calibri"/>
                <a:hlinkClick r:id="rId3"/>
              </a:rPr>
              <a:t> </a:t>
            </a:r>
            <a:r>
              <a:rPr sz="1800" u="sng" spc="-15" dirty="0">
                <a:solidFill>
                  <a:srgbClr val="0462C1"/>
                </a:solidFill>
                <a:uFill>
                  <a:solidFill>
                    <a:srgbClr val="0462C1"/>
                  </a:solidFill>
                </a:uFill>
                <a:latin typeface="Calibri"/>
                <a:cs typeface="Calibri"/>
                <a:hlinkClick r:id="rId3"/>
              </a:rPr>
              <a:t>Era</a:t>
            </a:r>
            <a:endParaRPr sz="1800">
              <a:latin typeface="Calibri"/>
              <a:cs typeface="Calibri"/>
            </a:endParaRPr>
          </a:p>
          <a:p>
            <a:pPr marL="5715" algn="ctr">
              <a:lnSpc>
                <a:spcPct val="100000"/>
              </a:lnSpc>
            </a:pPr>
            <a:r>
              <a:rPr sz="1800" u="sng" spc="-5" dirty="0">
                <a:solidFill>
                  <a:srgbClr val="0462C1"/>
                </a:solidFill>
                <a:uFill>
                  <a:solidFill>
                    <a:srgbClr val="0462C1"/>
                  </a:solidFill>
                </a:uFill>
                <a:latin typeface="Calibri"/>
                <a:cs typeface="Calibri"/>
                <a:hlinkClick r:id="rId3"/>
              </a:rPr>
              <a:t>of </a:t>
            </a:r>
            <a:r>
              <a:rPr sz="1800" u="sng" spc="-10" dirty="0">
                <a:solidFill>
                  <a:srgbClr val="0462C1"/>
                </a:solidFill>
                <a:uFill>
                  <a:solidFill>
                    <a:srgbClr val="0462C1"/>
                  </a:solidFill>
                </a:uFill>
                <a:latin typeface="Calibri"/>
                <a:cs typeface="Calibri"/>
                <a:hlinkClick r:id="rId3"/>
              </a:rPr>
              <a:t>Digital</a:t>
            </a:r>
            <a:r>
              <a:rPr sz="1800" u="sng" spc="20" dirty="0">
                <a:solidFill>
                  <a:srgbClr val="0462C1"/>
                </a:solidFill>
                <a:uFill>
                  <a:solidFill>
                    <a:srgbClr val="0462C1"/>
                  </a:solidFill>
                </a:uFill>
                <a:latin typeface="Calibri"/>
                <a:cs typeface="Calibri"/>
                <a:hlinkClick r:id="rId3"/>
              </a:rPr>
              <a:t> </a:t>
            </a:r>
            <a:r>
              <a:rPr sz="1800" u="sng" spc="-50" dirty="0">
                <a:solidFill>
                  <a:srgbClr val="0462C1"/>
                </a:solidFill>
                <a:uFill>
                  <a:solidFill>
                    <a:srgbClr val="0462C1"/>
                  </a:solidFill>
                </a:uFill>
                <a:latin typeface="Calibri"/>
                <a:cs typeface="Calibri"/>
                <a:hlinkClick r:id="rId3"/>
              </a:rPr>
              <a:t>Text</a:t>
            </a:r>
            <a:r>
              <a:rPr sz="1800" u="sng" spc="-10" dirty="0">
                <a:solidFill>
                  <a:srgbClr val="0462C1"/>
                </a:solidFill>
                <a:uFill>
                  <a:solidFill>
                    <a:srgbClr val="0462C1"/>
                  </a:solidFill>
                </a:uFill>
                <a:latin typeface="Calibri"/>
                <a:cs typeface="Calibri"/>
                <a:hlinkClick r:id="rId3"/>
              </a:rPr>
              <a:t> </a:t>
            </a:r>
            <a:r>
              <a:rPr sz="1800" u="sng" dirty="0">
                <a:solidFill>
                  <a:srgbClr val="0462C1"/>
                </a:solidFill>
                <a:uFill>
                  <a:solidFill>
                    <a:srgbClr val="0462C1"/>
                  </a:solidFill>
                </a:uFill>
                <a:latin typeface="Calibri"/>
                <a:cs typeface="Calibri"/>
                <a:hlinkClick r:id="rId3"/>
              </a:rPr>
              <a:t>- Mary </a:t>
            </a:r>
            <a:r>
              <a:rPr sz="1800" u="sng" spc="-10" dirty="0">
                <a:solidFill>
                  <a:srgbClr val="0462C1"/>
                </a:solidFill>
                <a:uFill>
                  <a:solidFill>
                    <a:srgbClr val="0462C1"/>
                  </a:solidFill>
                </a:uFill>
                <a:latin typeface="Calibri"/>
                <a:cs typeface="Calibri"/>
                <a:hlinkClick r:id="rId3"/>
              </a:rPr>
              <a:t>Kalantzis</a:t>
            </a:r>
            <a:r>
              <a:rPr sz="1800" u="sng" spc="10" dirty="0">
                <a:solidFill>
                  <a:srgbClr val="0462C1"/>
                </a:solidFill>
                <a:uFill>
                  <a:solidFill>
                    <a:srgbClr val="0462C1"/>
                  </a:solidFill>
                </a:uFill>
                <a:latin typeface="Calibri"/>
                <a:cs typeface="Calibri"/>
                <a:hlinkClick r:id="rId3"/>
              </a:rPr>
              <a:t> </a:t>
            </a:r>
            <a:r>
              <a:rPr sz="1800" u="sng" dirty="0">
                <a:solidFill>
                  <a:srgbClr val="0462C1"/>
                </a:solidFill>
                <a:uFill>
                  <a:solidFill>
                    <a:srgbClr val="0462C1"/>
                  </a:solidFill>
                </a:uFill>
                <a:latin typeface="Calibri"/>
                <a:cs typeface="Calibri"/>
                <a:hlinkClick r:id="rId3"/>
              </a:rPr>
              <a:t>and</a:t>
            </a:r>
            <a:r>
              <a:rPr sz="1800" u="sng" spc="10" dirty="0">
                <a:solidFill>
                  <a:srgbClr val="0462C1"/>
                </a:solidFill>
                <a:uFill>
                  <a:solidFill>
                    <a:srgbClr val="0462C1"/>
                  </a:solidFill>
                </a:uFill>
                <a:latin typeface="Calibri"/>
                <a:cs typeface="Calibri"/>
                <a:hlinkClick r:id="rId3"/>
              </a:rPr>
              <a:t> </a:t>
            </a:r>
            <a:r>
              <a:rPr sz="1800" u="sng" spc="-5" dirty="0">
                <a:solidFill>
                  <a:srgbClr val="0462C1"/>
                </a:solidFill>
                <a:uFill>
                  <a:solidFill>
                    <a:srgbClr val="0462C1"/>
                  </a:solidFill>
                </a:uFill>
                <a:latin typeface="Calibri"/>
                <a:cs typeface="Calibri"/>
                <a:hlinkClick r:id="rId3"/>
              </a:rPr>
              <a:t>Bill</a:t>
            </a:r>
            <a:r>
              <a:rPr sz="1800" u="sng" dirty="0">
                <a:solidFill>
                  <a:srgbClr val="0462C1"/>
                </a:solidFill>
                <a:uFill>
                  <a:solidFill>
                    <a:srgbClr val="0462C1"/>
                  </a:solidFill>
                </a:uFill>
                <a:latin typeface="Calibri"/>
                <a:cs typeface="Calibri"/>
                <a:hlinkClick r:id="rId3"/>
              </a:rPr>
              <a:t> </a:t>
            </a:r>
            <a:r>
              <a:rPr sz="1800" u="sng" spc="-5" dirty="0">
                <a:solidFill>
                  <a:srgbClr val="0462C1"/>
                </a:solidFill>
                <a:uFill>
                  <a:solidFill>
                    <a:srgbClr val="0462C1"/>
                  </a:solidFill>
                </a:uFill>
                <a:latin typeface="Calibri"/>
                <a:cs typeface="Calibri"/>
                <a:hlinkClick r:id="rId3"/>
              </a:rPr>
              <a:t>Cope</a:t>
            </a:r>
            <a:endParaRPr sz="1800">
              <a:latin typeface="Calibri"/>
              <a:cs typeface="Calibri"/>
            </a:endParaRPr>
          </a:p>
        </p:txBody>
      </p:sp>
      <p:grpSp>
        <p:nvGrpSpPr>
          <p:cNvPr id="5" name="object 5"/>
          <p:cNvGrpSpPr/>
          <p:nvPr/>
        </p:nvGrpSpPr>
        <p:grpSpPr>
          <a:xfrm>
            <a:off x="2328672" y="1667255"/>
            <a:ext cx="3594100" cy="3230880"/>
            <a:chOff x="2328672" y="1667255"/>
            <a:chExt cx="3594100" cy="3230880"/>
          </a:xfrm>
        </p:grpSpPr>
        <p:pic>
          <p:nvPicPr>
            <p:cNvPr id="6" name="object 6"/>
            <p:cNvPicPr/>
            <p:nvPr/>
          </p:nvPicPr>
          <p:blipFill>
            <a:blip r:embed="rId4" cstate="print"/>
            <a:stretch>
              <a:fillRect/>
            </a:stretch>
          </p:blipFill>
          <p:spPr>
            <a:xfrm>
              <a:off x="2331720" y="1670303"/>
              <a:ext cx="3587496" cy="3224784"/>
            </a:xfrm>
            <a:prstGeom prst="rect">
              <a:avLst/>
            </a:prstGeom>
          </p:spPr>
        </p:pic>
        <p:sp>
          <p:nvSpPr>
            <p:cNvPr id="7" name="object 7"/>
            <p:cNvSpPr/>
            <p:nvPr/>
          </p:nvSpPr>
          <p:spPr>
            <a:xfrm>
              <a:off x="2331720" y="1670303"/>
              <a:ext cx="3587750" cy="3225165"/>
            </a:xfrm>
            <a:custGeom>
              <a:avLst/>
              <a:gdLst/>
              <a:ahLst/>
              <a:cxnLst/>
              <a:rect l="l" t="t" r="r" b="b"/>
              <a:pathLst>
                <a:path w="3587750" h="3225165">
                  <a:moveTo>
                    <a:pt x="0" y="3224784"/>
                  </a:moveTo>
                  <a:lnTo>
                    <a:pt x="3587496" y="3224784"/>
                  </a:lnTo>
                  <a:lnTo>
                    <a:pt x="3587496" y="0"/>
                  </a:lnTo>
                  <a:lnTo>
                    <a:pt x="0" y="0"/>
                  </a:lnTo>
                  <a:lnTo>
                    <a:pt x="0" y="3224784"/>
                  </a:lnTo>
                  <a:close/>
                </a:path>
              </a:pathLst>
            </a:custGeom>
            <a:ln w="6096">
              <a:solidFill>
                <a:srgbClr val="FFC000"/>
              </a:solidFill>
            </a:ln>
          </p:spPr>
          <p:txBody>
            <a:bodyPr wrap="square" lIns="0" tIns="0" rIns="0" bIns="0" rtlCol="0"/>
            <a:lstStyle/>
            <a:p>
              <a:endParaRPr/>
            </a:p>
          </p:txBody>
        </p:sp>
      </p:grpSp>
      <p:sp>
        <p:nvSpPr>
          <p:cNvPr id="8" name="object 8"/>
          <p:cNvSpPr txBox="1"/>
          <p:nvPr/>
        </p:nvSpPr>
        <p:spPr>
          <a:xfrm>
            <a:off x="2945383" y="1781048"/>
            <a:ext cx="2360930" cy="513715"/>
          </a:xfrm>
          <a:prstGeom prst="rect">
            <a:avLst/>
          </a:prstGeom>
        </p:spPr>
        <p:txBody>
          <a:bodyPr vert="horz" wrap="square" lIns="0" tIns="13335" rIns="0" bIns="0" rtlCol="0">
            <a:spAutoFit/>
          </a:bodyPr>
          <a:lstStyle/>
          <a:p>
            <a:pPr marL="12700">
              <a:lnSpc>
                <a:spcPct val="100000"/>
              </a:lnSpc>
              <a:spcBef>
                <a:spcPts val="105"/>
              </a:spcBef>
            </a:pPr>
            <a:r>
              <a:rPr sz="3200" spc="-30" dirty="0">
                <a:latin typeface="Calibri"/>
                <a:cs typeface="Calibri"/>
              </a:rPr>
              <a:t>Written</a:t>
            </a:r>
            <a:r>
              <a:rPr sz="3200" spc="-45" dirty="0">
                <a:latin typeface="Calibri"/>
                <a:cs typeface="Calibri"/>
              </a:rPr>
              <a:t> </a:t>
            </a:r>
            <a:r>
              <a:rPr sz="3200" dirty="0">
                <a:latin typeface="Calibri"/>
                <a:cs typeface="Calibri"/>
              </a:rPr>
              <a:t>Mode</a:t>
            </a:r>
            <a:endParaRPr sz="3200">
              <a:latin typeface="Calibri"/>
              <a:cs typeface="Calibri"/>
            </a:endParaRPr>
          </a:p>
        </p:txBody>
      </p:sp>
      <p:sp>
        <p:nvSpPr>
          <p:cNvPr id="9" name="object 9"/>
          <p:cNvSpPr txBox="1"/>
          <p:nvPr/>
        </p:nvSpPr>
        <p:spPr>
          <a:xfrm>
            <a:off x="2610104" y="2756662"/>
            <a:ext cx="3034030" cy="1977389"/>
          </a:xfrm>
          <a:prstGeom prst="rect">
            <a:avLst/>
          </a:prstGeom>
        </p:spPr>
        <p:txBody>
          <a:bodyPr vert="horz" wrap="square" lIns="0" tIns="13335" rIns="0" bIns="0" rtlCol="0">
            <a:spAutoFit/>
          </a:bodyPr>
          <a:lstStyle/>
          <a:p>
            <a:pPr marL="12065" marR="5080" indent="-2540" algn="ctr">
              <a:lnSpc>
                <a:spcPct val="100000"/>
              </a:lnSpc>
              <a:spcBef>
                <a:spcPts val="105"/>
              </a:spcBef>
            </a:pPr>
            <a:r>
              <a:rPr sz="3200" spc="-5" dirty="0">
                <a:latin typeface="Calibri"/>
                <a:cs typeface="Calibri"/>
              </a:rPr>
              <a:t>The </a:t>
            </a:r>
            <a:r>
              <a:rPr sz="3200" dirty="0">
                <a:latin typeface="Calibri"/>
                <a:cs typeface="Calibri"/>
              </a:rPr>
              <a:t>logic </a:t>
            </a:r>
            <a:r>
              <a:rPr sz="3200" spc="-5" dirty="0">
                <a:latin typeface="Calibri"/>
                <a:cs typeface="Calibri"/>
              </a:rPr>
              <a:t>of </a:t>
            </a:r>
            <a:r>
              <a:rPr sz="3200" dirty="0">
                <a:latin typeface="Calibri"/>
                <a:cs typeface="Calibri"/>
              </a:rPr>
              <a:t> </a:t>
            </a:r>
            <a:r>
              <a:rPr sz="3200" spc="-5" dirty="0">
                <a:latin typeface="Calibri"/>
                <a:cs typeface="Calibri"/>
              </a:rPr>
              <a:t>succession </a:t>
            </a:r>
            <a:r>
              <a:rPr sz="3200" dirty="0">
                <a:latin typeface="Calibri"/>
                <a:cs typeface="Calibri"/>
              </a:rPr>
              <a:t>in </a:t>
            </a:r>
            <a:r>
              <a:rPr sz="3200" spc="-5" dirty="0">
                <a:latin typeface="Calibri"/>
                <a:cs typeface="Calibri"/>
              </a:rPr>
              <a:t>time </a:t>
            </a:r>
            <a:r>
              <a:rPr sz="3200" spc="-710" dirty="0">
                <a:latin typeface="Calibri"/>
                <a:cs typeface="Calibri"/>
              </a:rPr>
              <a:t> </a:t>
            </a:r>
            <a:r>
              <a:rPr sz="3200" spc="-15" dirty="0">
                <a:latin typeface="Calibri"/>
                <a:cs typeface="Calibri"/>
              </a:rPr>
              <a:t>temporal</a:t>
            </a:r>
            <a:r>
              <a:rPr sz="3200" spc="-10" dirty="0">
                <a:latin typeface="Calibri"/>
                <a:cs typeface="Calibri"/>
              </a:rPr>
              <a:t> </a:t>
            </a:r>
            <a:r>
              <a:rPr sz="3200" dirty="0">
                <a:latin typeface="Calibri"/>
                <a:cs typeface="Calibri"/>
              </a:rPr>
              <a:t>and </a:t>
            </a:r>
            <a:r>
              <a:rPr sz="3200" spc="5" dirty="0">
                <a:latin typeface="Calibri"/>
                <a:cs typeface="Calibri"/>
              </a:rPr>
              <a:t> </a:t>
            </a:r>
            <a:r>
              <a:rPr sz="3200" spc="-10" dirty="0">
                <a:latin typeface="Calibri"/>
                <a:cs typeface="Calibri"/>
              </a:rPr>
              <a:t>sequential</a:t>
            </a:r>
            <a:endParaRPr sz="3200">
              <a:latin typeface="Calibri"/>
              <a:cs typeface="Calibri"/>
            </a:endParaRPr>
          </a:p>
        </p:txBody>
      </p:sp>
      <p:pic>
        <p:nvPicPr>
          <p:cNvPr id="10" name="object 10"/>
          <p:cNvPicPr/>
          <p:nvPr/>
        </p:nvPicPr>
        <p:blipFill>
          <a:blip r:embed="rId5" cstate="print"/>
          <a:stretch>
            <a:fillRect/>
          </a:stretch>
        </p:blipFill>
        <p:spPr>
          <a:xfrm>
            <a:off x="6496436" y="1701430"/>
            <a:ext cx="3587496" cy="3223260"/>
          </a:xfrm>
          <a:prstGeom prst="rect">
            <a:avLst/>
          </a:prstGeom>
        </p:spPr>
      </p:pic>
      <p:sp>
        <p:nvSpPr>
          <p:cNvPr id="11" name="object 11"/>
          <p:cNvSpPr txBox="1"/>
          <p:nvPr/>
        </p:nvSpPr>
        <p:spPr>
          <a:xfrm>
            <a:off x="6457188" y="1684020"/>
            <a:ext cx="3587750" cy="3223260"/>
          </a:xfrm>
          <a:prstGeom prst="rect">
            <a:avLst/>
          </a:prstGeom>
          <a:ln w="6096">
            <a:solidFill>
              <a:srgbClr val="FFC000"/>
            </a:solidFill>
          </a:ln>
        </p:spPr>
        <p:txBody>
          <a:bodyPr vert="horz" wrap="square" lIns="0" tIns="2540" rIns="0" bIns="0" rtlCol="0">
            <a:spAutoFit/>
          </a:bodyPr>
          <a:lstStyle/>
          <a:p>
            <a:pPr>
              <a:lnSpc>
                <a:spcPct val="100000"/>
              </a:lnSpc>
              <a:spcBef>
                <a:spcPts val="20"/>
              </a:spcBef>
            </a:pPr>
            <a:endParaRPr sz="2500" dirty="0">
              <a:latin typeface="Times New Roman"/>
              <a:cs typeface="Times New Roman"/>
            </a:endParaRPr>
          </a:p>
          <a:p>
            <a:pPr algn="ctr">
              <a:lnSpc>
                <a:spcPct val="100000"/>
              </a:lnSpc>
            </a:pPr>
            <a:r>
              <a:rPr sz="3200" spc="-5" dirty="0">
                <a:latin typeface="Calibri"/>
                <a:cs typeface="Calibri"/>
              </a:rPr>
              <a:t>Image</a:t>
            </a:r>
            <a:r>
              <a:rPr sz="3200" spc="-35" dirty="0">
                <a:latin typeface="Calibri"/>
                <a:cs typeface="Calibri"/>
              </a:rPr>
              <a:t> </a:t>
            </a:r>
            <a:r>
              <a:rPr sz="3200" dirty="0">
                <a:latin typeface="Calibri"/>
                <a:cs typeface="Calibri"/>
              </a:rPr>
              <a:t>Mode</a:t>
            </a:r>
          </a:p>
          <a:p>
            <a:pPr>
              <a:lnSpc>
                <a:spcPct val="100000"/>
              </a:lnSpc>
              <a:spcBef>
                <a:spcPts val="55"/>
              </a:spcBef>
            </a:pPr>
            <a:endParaRPr sz="3100" dirty="0">
              <a:latin typeface="Calibri"/>
              <a:cs typeface="Calibri"/>
            </a:endParaRPr>
          </a:p>
          <a:p>
            <a:pPr marL="178435" marR="170180" indent="-635" algn="ctr">
              <a:lnSpc>
                <a:spcPct val="100000"/>
              </a:lnSpc>
              <a:spcBef>
                <a:spcPts val="5"/>
              </a:spcBef>
            </a:pPr>
            <a:r>
              <a:rPr sz="3200" spc="-5" dirty="0">
                <a:latin typeface="Calibri"/>
                <a:cs typeface="Calibri"/>
              </a:rPr>
              <a:t>The </a:t>
            </a:r>
            <a:r>
              <a:rPr sz="3200" dirty="0">
                <a:latin typeface="Calibri"/>
                <a:cs typeface="Calibri"/>
              </a:rPr>
              <a:t>logic </a:t>
            </a:r>
            <a:r>
              <a:rPr sz="3200" spc="-5" dirty="0">
                <a:latin typeface="Calibri"/>
                <a:cs typeface="Calibri"/>
              </a:rPr>
              <a:t>of </a:t>
            </a:r>
            <a:r>
              <a:rPr sz="3200" spc="-15" dirty="0">
                <a:latin typeface="Calibri"/>
                <a:cs typeface="Calibri"/>
              </a:rPr>
              <a:t>display </a:t>
            </a:r>
            <a:r>
              <a:rPr sz="3200" spc="-10" dirty="0">
                <a:latin typeface="Calibri"/>
                <a:cs typeface="Calibri"/>
              </a:rPr>
              <a:t> </a:t>
            </a:r>
            <a:r>
              <a:rPr sz="3200" dirty="0">
                <a:latin typeface="Calibri"/>
                <a:cs typeface="Calibri"/>
              </a:rPr>
              <a:t>in </a:t>
            </a:r>
            <a:r>
              <a:rPr sz="3200" spc="-5" dirty="0">
                <a:latin typeface="Calibri"/>
                <a:cs typeface="Calibri"/>
              </a:rPr>
              <a:t>space </a:t>
            </a:r>
            <a:r>
              <a:rPr sz="3200" spc="-10" dirty="0">
                <a:latin typeface="Calibri"/>
                <a:cs typeface="Calibri"/>
              </a:rPr>
              <a:t>spatial </a:t>
            </a:r>
            <a:r>
              <a:rPr sz="3200" dirty="0">
                <a:latin typeface="Calibri"/>
                <a:cs typeface="Calibri"/>
              </a:rPr>
              <a:t>and </a:t>
            </a:r>
            <a:r>
              <a:rPr sz="3200" spc="-710" dirty="0">
                <a:latin typeface="Calibri"/>
                <a:cs typeface="Calibri"/>
              </a:rPr>
              <a:t> </a:t>
            </a:r>
            <a:r>
              <a:rPr sz="3200" dirty="0">
                <a:latin typeface="Calibri"/>
                <a:cs typeface="Calibri"/>
              </a:rPr>
              <a:t>non</a:t>
            </a:r>
            <a:r>
              <a:rPr sz="3200" spc="-15" dirty="0">
                <a:latin typeface="Calibri"/>
                <a:cs typeface="Calibri"/>
              </a:rPr>
              <a:t> </a:t>
            </a:r>
            <a:r>
              <a:rPr sz="3200" spc="-5" dirty="0">
                <a:latin typeface="Calibri"/>
                <a:cs typeface="Calibri"/>
              </a:rPr>
              <a:t>sequential</a:t>
            </a:r>
            <a:endParaRPr sz="3200" dirty="0">
              <a:latin typeface="Calibri"/>
              <a:cs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2868166"/>
            <a:ext cx="12191999" cy="3989830"/>
          </a:xfrm>
          <a:prstGeom prst="rect">
            <a:avLst/>
          </a:prstGeom>
        </p:spPr>
      </p:pic>
      <p:sp>
        <p:nvSpPr>
          <p:cNvPr id="3" name="object 3"/>
          <p:cNvSpPr txBox="1">
            <a:spLocks noGrp="1"/>
          </p:cNvSpPr>
          <p:nvPr>
            <p:ph type="title"/>
          </p:nvPr>
        </p:nvSpPr>
        <p:spPr>
          <a:xfrm>
            <a:off x="2969132" y="109804"/>
            <a:ext cx="7853045" cy="697230"/>
          </a:xfrm>
          <a:prstGeom prst="rect">
            <a:avLst/>
          </a:prstGeom>
        </p:spPr>
        <p:txBody>
          <a:bodyPr vert="horz" wrap="square" lIns="0" tIns="13335" rIns="0" bIns="0" rtlCol="0">
            <a:spAutoFit/>
          </a:bodyPr>
          <a:lstStyle/>
          <a:p>
            <a:pPr marL="12700">
              <a:lnSpc>
                <a:spcPct val="100000"/>
              </a:lnSpc>
              <a:spcBef>
                <a:spcPts val="105"/>
              </a:spcBef>
            </a:pPr>
            <a:r>
              <a:rPr sz="4400" b="0" dirty="0">
                <a:solidFill>
                  <a:srgbClr val="000000"/>
                </a:solidFill>
                <a:latin typeface="SimSun"/>
                <a:cs typeface="SimSun"/>
              </a:rPr>
              <a:t>Let’s</a:t>
            </a:r>
            <a:r>
              <a:rPr sz="4400" b="0" spc="-20" dirty="0">
                <a:solidFill>
                  <a:srgbClr val="000000"/>
                </a:solidFill>
                <a:latin typeface="SimSun"/>
                <a:cs typeface="SimSun"/>
              </a:rPr>
              <a:t> </a:t>
            </a:r>
            <a:r>
              <a:rPr sz="4400" b="0" dirty="0">
                <a:solidFill>
                  <a:srgbClr val="000000"/>
                </a:solidFill>
                <a:latin typeface="SimSun"/>
                <a:cs typeface="SimSun"/>
              </a:rPr>
              <a:t>see</a:t>
            </a:r>
            <a:r>
              <a:rPr sz="4400" b="0" spc="-10" dirty="0">
                <a:solidFill>
                  <a:srgbClr val="000000"/>
                </a:solidFill>
                <a:latin typeface="SimSun"/>
                <a:cs typeface="SimSun"/>
              </a:rPr>
              <a:t> </a:t>
            </a:r>
            <a:r>
              <a:rPr sz="4400" b="0" spc="-5" dirty="0">
                <a:solidFill>
                  <a:srgbClr val="000000"/>
                </a:solidFill>
                <a:latin typeface="SimSun"/>
                <a:cs typeface="SimSun"/>
              </a:rPr>
              <a:t>the</a:t>
            </a:r>
            <a:r>
              <a:rPr sz="4400" b="0" spc="-10" dirty="0">
                <a:solidFill>
                  <a:srgbClr val="000000"/>
                </a:solidFill>
                <a:latin typeface="SimSun"/>
                <a:cs typeface="SimSun"/>
              </a:rPr>
              <a:t> </a:t>
            </a:r>
            <a:r>
              <a:rPr sz="4400" b="0" dirty="0">
                <a:solidFill>
                  <a:srgbClr val="000000"/>
                </a:solidFill>
                <a:latin typeface="SimSun"/>
                <a:cs typeface="SimSun"/>
              </a:rPr>
              <a:t>children</a:t>
            </a:r>
            <a:r>
              <a:rPr sz="4400" b="0" spc="-10" dirty="0">
                <a:solidFill>
                  <a:srgbClr val="000000"/>
                </a:solidFill>
                <a:latin typeface="SimSun"/>
                <a:cs typeface="SimSun"/>
              </a:rPr>
              <a:t> </a:t>
            </a:r>
            <a:r>
              <a:rPr sz="4400" b="0" spc="-5" dirty="0">
                <a:solidFill>
                  <a:srgbClr val="000000"/>
                </a:solidFill>
                <a:latin typeface="SimSun"/>
                <a:cs typeface="SimSun"/>
              </a:rPr>
              <a:t>book</a:t>
            </a:r>
            <a:endParaRPr sz="4400">
              <a:latin typeface="SimSun"/>
              <a:cs typeface="SimSun"/>
            </a:endParaRPr>
          </a:p>
        </p:txBody>
      </p:sp>
      <p:sp>
        <p:nvSpPr>
          <p:cNvPr id="4" name="object 4"/>
          <p:cNvSpPr txBox="1"/>
          <p:nvPr/>
        </p:nvSpPr>
        <p:spPr>
          <a:xfrm>
            <a:off x="1029716" y="6248501"/>
            <a:ext cx="8200390" cy="574675"/>
          </a:xfrm>
          <a:prstGeom prst="rect">
            <a:avLst/>
          </a:prstGeom>
        </p:spPr>
        <p:txBody>
          <a:bodyPr vert="horz" wrap="square" lIns="0" tIns="12700" rIns="0" bIns="0" rtlCol="0">
            <a:spAutoFit/>
          </a:bodyPr>
          <a:lstStyle/>
          <a:p>
            <a:pPr algn="ctr">
              <a:lnSpc>
                <a:spcPct val="100000"/>
              </a:lnSpc>
              <a:spcBef>
                <a:spcPts val="100"/>
              </a:spcBef>
            </a:pPr>
            <a:r>
              <a:rPr sz="1800" u="sng" spc="-10" dirty="0">
                <a:solidFill>
                  <a:srgbClr val="0462C1"/>
                </a:solidFill>
                <a:uFill>
                  <a:solidFill>
                    <a:srgbClr val="0462C1"/>
                  </a:solidFill>
                </a:uFill>
                <a:latin typeface="Calibri"/>
                <a:cs typeface="Calibri"/>
                <a:hlinkClick r:id="rId3"/>
              </a:rPr>
              <a:t>Multiliteracies</a:t>
            </a:r>
            <a:r>
              <a:rPr sz="1800" u="sng" spc="45" dirty="0">
                <a:solidFill>
                  <a:srgbClr val="0462C1"/>
                </a:solidFill>
                <a:uFill>
                  <a:solidFill>
                    <a:srgbClr val="0462C1"/>
                  </a:solidFill>
                </a:uFill>
                <a:latin typeface="Calibri"/>
                <a:cs typeface="Calibri"/>
                <a:hlinkClick r:id="rId3"/>
              </a:rPr>
              <a:t> </a:t>
            </a:r>
            <a:r>
              <a:rPr sz="1800" u="sng" dirty="0">
                <a:solidFill>
                  <a:srgbClr val="0462C1"/>
                </a:solidFill>
                <a:uFill>
                  <a:solidFill>
                    <a:srgbClr val="0462C1"/>
                  </a:solidFill>
                </a:uFill>
                <a:latin typeface="Calibri"/>
                <a:cs typeface="Calibri"/>
                <a:hlinkClick r:id="rId3"/>
              </a:rPr>
              <a:t>and</a:t>
            </a:r>
            <a:r>
              <a:rPr sz="1800" u="sng" spc="10" dirty="0">
                <a:solidFill>
                  <a:srgbClr val="0462C1"/>
                </a:solidFill>
                <a:uFill>
                  <a:solidFill>
                    <a:srgbClr val="0462C1"/>
                  </a:solidFill>
                </a:uFill>
                <a:latin typeface="Calibri"/>
                <a:cs typeface="Calibri"/>
                <a:hlinkClick r:id="rId3"/>
              </a:rPr>
              <a:t> </a:t>
            </a:r>
            <a:r>
              <a:rPr sz="1800" u="sng" spc="-5" dirty="0">
                <a:solidFill>
                  <a:srgbClr val="0462C1"/>
                </a:solidFill>
                <a:uFill>
                  <a:solidFill>
                    <a:srgbClr val="0462C1"/>
                  </a:solidFill>
                </a:uFill>
                <a:latin typeface="Calibri"/>
                <a:cs typeface="Calibri"/>
                <a:hlinkClick r:id="rId3"/>
              </a:rPr>
              <a:t>Learning</a:t>
            </a:r>
            <a:r>
              <a:rPr sz="1800" u="sng" spc="30" dirty="0">
                <a:solidFill>
                  <a:srgbClr val="0462C1"/>
                </a:solidFill>
                <a:uFill>
                  <a:solidFill>
                    <a:srgbClr val="0462C1"/>
                  </a:solidFill>
                </a:uFill>
                <a:latin typeface="Calibri"/>
                <a:cs typeface="Calibri"/>
                <a:hlinkClick r:id="rId3"/>
              </a:rPr>
              <a:t> </a:t>
            </a:r>
            <a:r>
              <a:rPr sz="1800" u="sng" spc="-5" dirty="0">
                <a:solidFill>
                  <a:srgbClr val="0462C1"/>
                </a:solidFill>
                <a:uFill>
                  <a:solidFill>
                    <a:srgbClr val="0462C1"/>
                  </a:solidFill>
                </a:uFill>
                <a:latin typeface="Calibri"/>
                <a:cs typeface="Calibri"/>
                <a:hlinkClick r:id="rId3"/>
              </a:rPr>
              <a:t>by</a:t>
            </a:r>
            <a:r>
              <a:rPr sz="1800" u="sng" spc="5" dirty="0">
                <a:solidFill>
                  <a:srgbClr val="0462C1"/>
                </a:solidFill>
                <a:uFill>
                  <a:solidFill>
                    <a:srgbClr val="0462C1"/>
                  </a:solidFill>
                </a:uFill>
                <a:latin typeface="Calibri"/>
                <a:cs typeface="Calibri"/>
                <a:hlinkClick r:id="rId3"/>
              </a:rPr>
              <a:t> </a:t>
            </a:r>
            <a:r>
              <a:rPr sz="1800" u="sng" spc="-5" dirty="0">
                <a:solidFill>
                  <a:srgbClr val="0462C1"/>
                </a:solidFill>
                <a:uFill>
                  <a:solidFill>
                    <a:srgbClr val="0462C1"/>
                  </a:solidFill>
                </a:uFill>
                <a:latin typeface="Calibri"/>
                <a:cs typeface="Calibri"/>
                <a:hlinkClick r:id="rId3"/>
              </a:rPr>
              <a:t>Design:</a:t>
            </a:r>
            <a:r>
              <a:rPr sz="1800" u="sng" spc="25" dirty="0">
                <a:solidFill>
                  <a:srgbClr val="0462C1"/>
                </a:solidFill>
                <a:uFill>
                  <a:solidFill>
                    <a:srgbClr val="0462C1"/>
                  </a:solidFill>
                </a:uFill>
                <a:latin typeface="Calibri"/>
                <a:cs typeface="Calibri"/>
                <a:hlinkClick r:id="rId3"/>
              </a:rPr>
              <a:t> </a:t>
            </a:r>
            <a:r>
              <a:rPr sz="1800" u="sng" spc="-5" dirty="0">
                <a:solidFill>
                  <a:srgbClr val="0462C1"/>
                </a:solidFill>
                <a:uFill>
                  <a:solidFill>
                    <a:srgbClr val="0462C1"/>
                  </a:solidFill>
                </a:uFill>
                <a:latin typeface="Calibri"/>
                <a:cs typeface="Calibri"/>
                <a:hlinkClick r:id="rId3"/>
              </a:rPr>
              <a:t>Meaning</a:t>
            </a:r>
            <a:r>
              <a:rPr sz="1800" u="sng" spc="20" dirty="0">
                <a:solidFill>
                  <a:srgbClr val="0462C1"/>
                </a:solidFill>
                <a:uFill>
                  <a:solidFill>
                    <a:srgbClr val="0462C1"/>
                  </a:solidFill>
                </a:uFill>
                <a:latin typeface="Calibri"/>
                <a:cs typeface="Calibri"/>
                <a:hlinkClick r:id="rId3"/>
              </a:rPr>
              <a:t> </a:t>
            </a:r>
            <a:r>
              <a:rPr sz="1800" u="sng" spc="-5" dirty="0">
                <a:solidFill>
                  <a:srgbClr val="0462C1"/>
                </a:solidFill>
                <a:uFill>
                  <a:solidFill>
                    <a:srgbClr val="0462C1"/>
                  </a:solidFill>
                </a:uFill>
                <a:latin typeface="Calibri"/>
                <a:cs typeface="Calibri"/>
                <a:hlinkClick r:id="rId3"/>
              </a:rPr>
              <a:t>Making</a:t>
            </a:r>
            <a:r>
              <a:rPr sz="1800" u="sng" spc="5" dirty="0">
                <a:solidFill>
                  <a:srgbClr val="0462C1"/>
                </a:solidFill>
                <a:uFill>
                  <a:solidFill>
                    <a:srgbClr val="0462C1"/>
                  </a:solidFill>
                </a:uFill>
                <a:latin typeface="Calibri"/>
                <a:cs typeface="Calibri"/>
                <a:hlinkClick r:id="rId3"/>
              </a:rPr>
              <a:t> </a:t>
            </a:r>
            <a:r>
              <a:rPr sz="1800" u="sng" dirty="0">
                <a:solidFill>
                  <a:srgbClr val="0462C1"/>
                </a:solidFill>
                <a:uFill>
                  <a:solidFill>
                    <a:srgbClr val="0462C1"/>
                  </a:solidFill>
                </a:uFill>
                <a:latin typeface="Calibri"/>
                <a:cs typeface="Calibri"/>
                <a:hlinkClick r:id="rId3"/>
              </a:rPr>
              <a:t>and</a:t>
            </a:r>
            <a:r>
              <a:rPr sz="1800" u="sng" spc="15" dirty="0">
                <a:solidFill>
                  <a:srgbClr val="0462C1"/>
                </a:solidFill>
                <a:uFill>
                  <a:solidFill>
                    <a:srgbClr val="0462C1"/>
                  </a:solidFill>
                </a:uFill>
                <a:latin typeface="Calibri"/>
                <a:cs typeface="Calibri"/>
                <a:hlinkClick r:id="rId3"/>
              </a:rPr>
              <a:t> </a:t>
            </a:r>
            <a:r>
              <a:rPr sz="1800" u="sng" spc="-15" dirty="0">
                <a:solidFill>
                  <a:srgbClr val="0462C1"/>
                </a:solidFill>
                <a:uFill>
                  <a:solidFill>
                    <a:srgbClr val="0462C1"/>
                  </a:solidFill>
                </a:uFill>
                <a:latin typeface="Calibri"/>
                <a:cs typeface="Calibri"/>
                <a:hlinkClick r:id="rId3"/>
              </a:rPr>
              <a:t>Literacy</a:t>
            </a:r>
            <a:r>
              <a:rPr sz="1800" u="sng" spc="10" dirty="0">
                <a:solidFill>
                  <a:srgbClr val="0462C1"/>
                </a:solidFill>
                <a:uFill>
                  <a:solidFill>
                    <a:srgbClr val="0462C1"/>
                  </a:solidFill>
                </a:uFill>
                <a:latin typeface="Calibri"/>
                <a:cs typeface="Calibri"/>
                <a:hlinkClick r:id="rId3"/>
              </a:rPr>
              <a:t> </a:t>
            </a:r>
            <a:r>
              <a:rPr sz="1800" u="sng" spc="-5" dirty="0">
                <a:solidFill>
                  <a:srgbClr val="0462C1"/>
                </a:solidFill>
                <a:uFill>
                  <a:solidFill>
                    <a:srgbClr val="0462C1"/>
                  </a:solidFill>
                </a:uFill>
                <a:latin typeface="Calibri"/>
                <a:cs typeface="Calibri"/>
                <a:hlinkClick r:id="rId3"/>
              </a:rPr>
              <a:t>Learning</a:t>
            </a:r>
            <a:r>
              <a:rPr sz="1800" u="sng" spc="30" dirty="0">
                <a:solidFill>
                  <a:srgbClr val="0462C1"/>
                </a:solidFill>
                <a:uFill>
                  <a:solidFill>
                    <a:srgbClr val="0462C1"/>
                  </a:solidFill>
                </a:uFill>
                <a:latin typeface="Calibri"/>
                <a:cs typeface="Calibri"/>
                <a:hlinkClick r:id="rId3"/>
              </a:rPr>
              <a:t> </a:t>
            </a:r>
            <a:r>
              <a:rPr sz="1800" u="sng" spc="-5" dirty="0">
                <a:solidFill>
                  <a:srgbClr val="0462C1"/>
                </a:solidFill>
                <a:uFill>
                  <a:solidFill>
                    <a:srgbClr val="0462C1"/>
                  </a:solidFill>
                </a:uFill>
                <a:latin typeface="Calibri"/>
                <a:cs typeface="Calibri"/>
                <a:hlinkClick r:id="rId3"/>
              </a:rPr>
              <a:t>in</a:t>
            </a:r>
            <a:r>
              <a:rPr sz="1800" u="sng" spc="15" dirty="0">
                <a:solidFill>
                  <a:srgbClr val="0462C1"/>
                </a:solidFill>
                <a:uFill>
                  <a:solidFill>
                    <a:srgbClr val="0462C1"/>
                  </a:solidFill>
                </a:uFill>
                <a:latin typeface="Calibri"/>
                <a:cs typeface="Calibri"/>
                <a:hlinkClick r:id="rId3"/>
              </a:rPr>
              <a:t> </a:t>
            </a:r>
            <a:r>
              <a:rPr sz="1800" u="sng" dirty="0">
                <a:solidFill>
                  <a:srgbClr val="0462C1"/>
                </a:solidFill>
                <a:uFill>
                  <a:solidFill>
                    <a:srgbClr val="0462C1"/>
                  </a:solidFill>
                </a:uFill>
                <a:latin typeface="Calibri"/>
                <a:cs typeface="Calibri"/>
                <a:hlinkClick r:id="rId3"/>
              </a:rPr>
              <a:t>the</a:t>
            </a:r>
            <a:r>
              <a:rPr sz="1800" u="sng" spc="5" dirty="0">
                <a:solidFill>
                  <a:srgbClr val="0462C1"/>
                </a:solidFill>
                <a:uFill>
                  <a:solidFill>
                    <a:srgbClr val="0462C1"/>
                  </a:solidFill>
                </a:uFill>
                <a:latin typeface="Calibri"/>
                <a:cs typeface="Calibri"/>
                <a:hlinkClick r:id="rId3"/>
              </a:rPr>
              <a:t> </a:t>
            </a:r>
            <a:r>
              <a:rPr sz="1800" u="sng" spc="-15" dirty="0">
                <a:solidFill>
                  <a:srgbClr val="0462C1"/>
                </a:solidFill>
                <a:uFill>
                  <a:solidFill>
                    <a:srgbClr val="0462C1"/>
                  </a:solidFill>
                </a:uFill>
                <a:latin typeface="Calibri"/>
                <a:cs typeface="Calibri"/>
                <a:hlinkClick r:id="rId3"/>
              </a:rPr>
              <a:t>Era</a:t>
            </a:r>
            <a:endParaRPr sz="1800">
              <a:latin typeface="Calibri"/>
              <a:cs typeface="Calibri"/>
            </a:endParaRPr>
          </a:p>
          <a:p>
            <a:pPr marL="5715" algn="ctr">
              <a:lnSpc>
                <a:spcPct val="100000"/>
              </a:lnSpc>
            </a:pPr>
            <a:r>
              <a:rPr sz="1800" u="sng" spc="-5" dirty="0">
                <a:solidFill>
                  <a:srgbClr val="0462C1"/>
                </a:solidFill>
                <a:uFill>
                  <a:solidFill>
                    <a:srgbClr val="0462C1"/>
                  </a:solidFill>
                </a:uFill>
                <a:latin typeface="Calibri"/>
                <a:cs typeface="Calibri"/>
                <a:hlinkClick r:id="rId3"/>
              </a:rPr>
              <a:t>of </a:t>
            </a:r>
            <a:r>
              <a:rPr sz="1800" u="sng" spc="-10" dirty="0">
                <a:solidFill>
                  <a:srgbClr val="0462C1"/>
                </a:solidFill>
                <a:uFill>
                  <a:solidFill>
                    <a:srgbClr val="0462C1"/>
                  </a:solidFill>
                </a:uFill>
                <a:latin typeface="Calibri"/>
                <a:cs typeface="Calibri"/>
                <a:hlinkClick r:id="rId3"/>
              </a:rPr>
              <a:t>Digital</a:t>
            </a:r>
            <a:r>
              <a:rPr sz="1800" u="sng" spc="20" dirty="0">
                <a:solidFill>
                  <a:srgbClr val="0462C1"/>
                </a:solidFill>
                <a:uFill>
                  <a:solidFill>
                    <a:srgbClr val="0462C1"/>
                  </a:solidFill>
                </a:uFill>
                <a:latin typeface="Calibri"/>
                <a:cs typeface="Calibri"/>
                <a:hlinkClick r:id="rId3"/>
              </a:rPr>
              <a:t> </a:t>
            </a:r>
            <a:r>
              <a:rPr sz="1800" u="sng" spc="-50" dirty="0">
                <a:solidFill>
                  <a:srgbClr val="0462C1"/>
                </a:solidFill>
                <a:uFill>
                  <a:solidFill>
                    <a:srgbClr val="0462C1"/>
                  </a:solidFill>
                </a:uFill>
                <a:latin typeface="Calibri"/>
                <a:cs typeface="Calibri"/>
                <a:hlinkClick r:id="rId3"/>
              </a:rPr>
              <a:t>Text</a:t>
            </a:r>
            <a:r>
              <a:rPr sz="1800" u="sng" spc="-10" dirty="0">
                <a:solidFill>
                  <a:srgbClr val="0462C1"/>
                </a:solidFill>
                <a:uFill>
                  <a:solidFill>
                    <a:srgbClr val="0462C1"/>
                  </a:solidFill>
                </a:uFill>
                <a:latin typeface="Calibri"/>
                <a:cs typeface="Calibri"/>
                <a:hlinkClick r:id="rId3"/>
              </a:rPr>
              <a:t> </a:t>
            </a:r>
            <a:r>
              <a:rPr sz="1800" u="sng" dirty="0">
                <a:solidFill>
                  <a:srgbClr val="0462C1"/>
                </a:solidFill>
                <a:uFill>
                  <a:solidFill>
                    <a:srgbClr val="0462C1"/>
                  </a:solidFill>
                </a:uFill>
                <a:latin typeface="Calibri"/>
                <a:cs typeface="Calibri"/>
                <a:hlinkClick r:id="rId3"/>
              </a:rPr>
              <a:t>- Mary </a:t>
            </a:r>
            <a:r>
              <a:rPr sz="1800" u="sng" spc="-10" dirty="0">
                <a:solidFill>
                  <a:srgbClr val="0462C1"/>
                </a:solidFill>
                <a:uFill>
                  <a:solidFill>
                    <a:srgbClr val="0462C1"/>
                  </a:solidFill>
                </a:uFill>
                <a:latin typeface="Calibri"/>
                <a:cs typeface="Calibri"/>
                <a:hlinkClick r:id="rId3"/>
              </a:rPr>
              <a:t>Kalantzis</a:t>
            </a:r>
            <a:r>
              <a:rPr sz="1800" u="sng" spc="10" dirty="0">
                <a:solidFill>
                  <a:srgbClr val="0462C1"/>
                </a:solidFill>
                <a:uFill>
                  <a:solidFill>
                    <a:srgbClr val="0462C1"/>
                  </a:solidFill>
                </a:uFill>
                <a:latin typeface="Calibri"/>
                <a:cs typeface="Calibri"/>
                <a:hlinkClick r:id="rId3"/>
              </a:rPr>
              <a:t> </a:t>
            </a:r>
            <a:r>
              <a:rPr sz="1800" u="sng" dirty="0">
                <a:solidFill>
                  <a:srgbClr val="0462C1"/>
                </a:solidFill>
                <a:uFill>
                  <a:solidFill>
                    <a:srgbClr val="0462C1"/>
                  </a:solidFill>
                </a:uFill>
                <a:latin typeface="Calibri"/>
                <a:cs typeface="Calibri"/>
                <a:hlinkClick r:id="rId3"/>
              </a:rPr>
              <a:t>and</a:t>
            </a:r>
            <a:r>
              <a:rPr sz="1800" u="sng" spc="10" dirty="0">
                <a:solidFill>
                  <a:srgbClr val="0462C1"/>
                </a:solidFill>
                <a:uFill>
                  <a:solidFill>
                    <a:srgbClr val="0462C1"/>
                  </a:solidFill>
                </a:uFill>
                <a:latin typeface="Calibri"/>
                <a:cs typeface="Calibri"/>
                <a:hlinkClick r:id="rId3"/>
              </a:rPr>
              <a:t> </a:t>
            </a:r>
            <a:r>
              <a:rPr sz="1800" u="sng" spc="-5" dirty="0">
                <a:solidFill>
                  <a:srgbClr val="0462C1"/>
                </a:solidFill>
                <a:uFill>
                  <a:solidFill>
                    <a:srgbClr val="0462C1"/>
                  </a:solidFill>
                </a:uFill>
                <a:latin typeface="Calibri"/>
                <a:cs typeface="Calibri"/>
                <a:hlinkClick r:id="rId3"/>
              </a:rPr>
              <a:t>Bill</a:t>
            </a:r>
            <a:r>
              <a:rPr sz="1800" u="sng" dirty="0">
                <a:solidFill>
                  <a:srgbClr val="0462C1"/>
                </a:solidFill>
                <a:uFill>
                  <a:solidFill>
                    <a:srgbClr val="0462C1"/>
                  </a:solidFill>
                </a:uFill>
                <a:latin typeface="Calibri"/>
                <a:cs typeface="Calibri"/>
                <a:hlinkClick r:id="rId3"/>
              </a:rPr>
              <a:t> </a:t>
            </a:r>
            <a:r>
              <a:rPr sz="1800" u="sng" spc="-5" dirty="0">
                <a:solidFill>
                  <a:srgbClr val="0462C1"/>
                </a:solidFill>
                <a:uFill>
                  <a:solidFill>
                    <a:srgbClr val="0462C1"/>
                  </a:solidFill>
                </a:uFill>
                <a:latin typeface="Calibri"/>
                <a:cs typeface="Calibri"/>
                <a:hlinkClick r:id="rId3"/>
              </a:rPr>
              <a:t>Cope</a:t>
            </a:r>
            <a:endParaRPr sz="1800">
              <a:latin typeface="Calibri"/>
              <a:cs typeface="Calibri"/>
            </a:endParaRPr>
          </a:p>
        </p:txBody>
      </p:sp>
      <p:pic>
        <p:nvPicPr>
          <p:cNvPr id="5" name="object 5"/>
          <p:cNvPicPr/>
          <p:nvPr/>
        </p:nvPicPr>
        <p:blipFill>
          <a:blip r:embed="rId4" cstate="print"/>
          <a:stretch>
            <a:fillRect/>
          </a:stretch>
        </p:blipFill>
        <p:spPr>
          <a:xfrm>
            <a:off x="2444495" y="1043940"/>
            <a:ext cx="7431023" cy="482193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2868166"/>
            <a:ext cx="12191999" cy="3989830"/>
          </a:xfrm>
          <a:prstGeom prst="rect">
            <a:avLst/>
          </a:prstGeom>
        </p:spPr>
      </p:pic>
      <p:sp>
        <p:nvSpPr>
          <p:cNvPr id="3" name="object 3"/>
          <p:cNvSpPr txBox="1">
            <a:spLocks noGrp="1"/>
          </p:cNvSpPr>
          <p:nvPr>
            <p:ph type="title"/>
          </p:nvPr>
        </p:nvSpPr>
        <p:spPr>
          <a:xfrm>
            <a:off x="2969132" y="109804"/>
            <a:ext cx="7853045" cy="697230"/>
          </a:xfrm>
          <a:prstGeom prst="rect">
            <a:avLst/>
          </a:prstGeom>
        </p:spPr>
        <p:txBody>
          <a:bodyPr vert="horz" wrap="square" lIns="0" tIns="13335" rIns="0" bIns="0" rtlCol="0">
            <a:spAutoFit/>
          </a:bodyPr>
          <a:lstStyle/>
          <a:p>
            <a:pPr marL="12700">
              <a:lnSpc>
                <a:spcPct val="100000"/>
              </a:lnSpc>
              <a:spcBef>
                <a:spcPts val="105"/>
              </a:spcBef>
            </a:pPr>
            <a:r>
              <a:rPr sz="4400" b="0" dirty="0">
                <a:solidFill>
                  <a:srgbClr val="000000"/>
                </a:solidFill>
                <a:latin typeface="SimSun"/>
                <a:cs typeface="SimSun"/>
              </a:rPr>
              <a:t>Let’s</a:t>
            </a:r>
            <a:r>
              <a:rPr sz="4400" b="0" spc="-20" dirty="0">
                <a:solidFill>
                  <a:srgbClr val="000000"/>
                </a:solidFill>
                <a:latin typeface="SimSun"/>
                <a:cs typeface="SimSun"/>
              </a:rPr>
              <a:t> </a:t>
            </a:r>
            <a:r>
              <a:rPr sz="4400" b="0" dirty="0">
                <a:solidFill>
                  <a:srgbClr val="000000"/>
                </a:solidFill>
                <a:latin typeface="SimSun"/>
                <a:cs typeface="SimSun"/>
              </a:rPr>
              <a:t>see</a:t>
            </a:r>
            <a:r>
              <a:rPr sz="4400" b="0" spc="-10" dirty="0">
                <a:solidFill>
                  <a:srgbClr val="000000"/>
                </a:solidFill>
                <a:latin typeface="SimSun"/>
                <a:cs typeface="SimSun"/>
              </a:rPr>
              <a:t> </a:t>
            </a:r>
            <a:r>
              <a:rPr sz="4400" b="0" spc="-5" dirty="0">
                <a:solidFill>
                  <a:srgbClr val="000000"/>
                </a:solidFill>
                <a:latin typeface="SimSun"/>
                <a:cs typeface="SimSun"/>
              </a:rPr>
              <a:t>the</a:t>
            </a:r>
            <a:r>
              <a:rPr sz="4400" b="0" spc="-10" dirty="0">
                <a:solidFill>
                  <a:srgbClr val="000000"/>
                </a:solidFill>
                <a:latin typeface="SimSun"/>
                <a:cs typeface="SimSun"/>
              </a:rPr>
              <a:t> </a:t>
            </a:r>
            <a:r>
              <a:rPr sz="4400" b="0" dirty="0">
                <a:solidFill>
                  <a:srgbClr val="000000"/>
                </a:solidFill>
                <a:latin typeface="SimSun"/>
                <a:cs typeface="SimSun"/>
              </a:rPr>
              <a:t>children</a:t>
            </a:r>
            <a:r>
              <a:rPr sz="4400" b="0" spc="-10" dirty="0">
                <a:solidFill>
                  <a:srgbClr val="000000"/>
                </a:solidFill>
                <a:latin typeface="SimSun"/>
                <a:cs typeface="SimSun"/>
              </a:rPr>
              <a:t> </a:t>
            </a:r>
            <a:r>
              <a:rPr sz="4400" b="0" spc="-5" dirty="0">
                <a:solidFill>
                  <a:srgbClr val="000000"/>
                </a:solidFill>
                <a:latin typeface="SimSun"/>
                <a:cs typeface="SimSun"/>
              </a:rPr>
              <a:t>book</a:t>
            </a:r>
            <a:endParaRPr sz="4400">
              <a:latin typeface="SimSun"/>
              <a:cs typeface="SimSun"/>
            </a:endParaRPr>
          </a:p>
        </p:txBody>
      </p:sp>
      <p:sp>
        <p:nvSpPr>
          <p:cNvPr id="4" name="object 4"/>
          <p:cNvSpPr txBox="1"/>
          <p:nvPr/>
        </p:nvSpPr>
        <p:spPr>
          <a:xfrm>
            <a:off x="1029716" y="6248501"/>
            <a:ext cx="8200390" cy="574675"/>
          </a:xfrm>
          <a:prstGeom prst="rect">
            <a:avLst/>
          </a:prstGeom>
        </p:spPr>
        <p:txBody>
          <a:bodyPr vert="horz" wrap="square" lIns="0" tIns="12700" rIns="0" bIns="0" rtlCol="0">
            <a:spAutoFit/>
          </a:bodyPr>
          <a:lstStyle/>
          <a:p>
            <a:pPr algn="ctr">
              <a:lnSpc>
                <a:spcPct val="100000"/>
              </a:lnSpc>
              <a:spcBef>
                <a:spcPts val="100"/>
              </a:spcBef>
            </a:pPr>
            <a:r>
              <a:rPr sz="1800" u="sng" spc="-10" dirty="0">
                <a:solidFill>
                  <a:srgbClr val="0462C1"/>
                </a:solidFill>
                <a:uFill>
                  <a:solidFill>
                    <a:srgbClr val="0462C1"/>
                  </a:solidFill>
                </a:uFill>
                <a:latin typeface="Calibri"/>
                <a:cs typeface="Calibri"/>
                <a:hlinkClick r:id="rId3"/>
              </a:rPr>
              <a:t>Multiliteracies</a:t>
            </a:r>
            <a:r>
              <a:rPr sz="1800" u="sng" spc="45" dirty="0">
                <a:solidFill>
                  <a:srgbClr val="0462C1"/>
                </a:solidFill>
                <a:uFill>
                  <a:solidFill>
                    <a:srgbClr val="0462C1"/>
                  </a:solidFill>
                </a:uFill>
                <a:latin typeface="Calibri"/>
                <a:cs typeface="Calibri"/>
                <a:hlinkClick r:id="rId3"/>
              </a:rPr>
              <a:t> </a:t>
            </a:r>
            <a:r>
              <a:rPr sz="1800" u="sng" dirty="0">
                <a:solidFill>
                  <a:srgbClr val="0462C1"/>
                </a:solidFill>
                <a:uFill>
                  <a:solidFill>
                    <a:srgbClr val="0462C1"/>
                  </a:solidFill>
                </a:uFill>
                <a:latin typeface="Calibri"/>
                <a:cs typeface="Calibri"/>
                <a:hlinkClick r:id="rId3"/>
              </a:rPr>
              <a:t>and</a:t>
            </a:r>
            <a:r>
              <a:rPr sz="1800" u="sng" spc="10" dirty="0">
                <a:solidFill>
                  <a:srgbClr val="0462C1"/>
                </a:solidFill>
                <a:uFill>
                  <a:solidFill>
                    <a:srgbClr val="0462C1"/>
                  </a:solidFill>
                </a:uFill>
                <a:latin typeface="Calibri"/>
                <a:cs typeface="Calibri"/>
                <a:hlinkClick r:id="rId3"/>
              </a:rPr>
              <a:t> </a:t>
            </a:r>
            <a:r>
              <a:rPr sz="1800" u="sng" spc="-5" dirty="0">
                <a:solidFill>
                  <a:srgbClr val="0462C1"/>
                </a:solidFill>
                <a:uFill>
                  <a:solidFill>
                    <a:srgbClr val="0462C1"/>
                  </a:solidFill>
                </a:uFill>
                <a:latin typeface="Calibri"/>
                <a:cs typeface="Calibri"/>
                <a:hlinkClick r:id="rId3"/>
              </a:rPr>
              <a:t>Learning</a:t>
            </a:r>
            <a:r>
              <a:rPr sz="1800" u="sng" spc="30" dirty="0">
                <a:solidFill>
                  <a:srgbClr val="0462C1"/>
                </a:solidFill>
                <a:uFill>
                  <a:solidFill>
                    <a:srgbClr val="0462C1"/>
                  </a:solidFill>
                </a:uFill>
                <a:latin typeface="Calibri"/>
                <a:cs typeface="Calibri"/>
                <a:hlinkClick r:id="rId3"/>
              </a:rPr>
              <a:t> </a:t>
            </a:r>
            <a:r>
              <a:rPr sz="1800" u="sng" spc="-5" dirty="0">
                <a:solidFill>
                  <a:srgbClr val="0462C1"/>
                </a:solidFill>
                <a:uFill>
                  <a:solidFill>
                    <a:srgbClr val="0462C1"/>
                  </a:solidFill>
                </a:uFill>
                <a:latin typeface="Calibri"/>
                <a:cs typeface="Calibri"/>
                <a:hlinkClick r:id="rId3"/>
              </a:rPr>
              <a:t>by</a:t>
            </a:r>
            <a:r>
              <a:rPr sz="1800" u="sng" spc="5" dirty="0">
                <a:solidFill>
                  <a:srgbClr val="0462C1"/>
                </a:solidFill>
                <a:uFill>
                  <a:solidFill>
                    <a:srgbClr val="0462C1"/>
                  </a:solidFill>
                </a:uFill>
                <a:latin typeface="Calibri"/>
                <a:cs typeface="Calibri"/>
                <a:hlinkClick r:id="rId3"/>
              </a:rPr>
              <a:t> </a:t>
            </a:r>
            <a:r>
              <a:rPr sz="1800" u="sng" spc="-5" dirty="0">
                <a:solidFill>
                  <a:srgbClr val="0462C1"/>
                </a:solidFill>
                <a:uFill>
                  <a:solidFill>
                    <a:srgbClr val="0462C1"/>
                  </a:solidFill>
                </a:uFill>
                <a:latin typeface="Calibri"/>
                <a:cs typeface="Calibri"/>
                <a:hlinkClick r:id="rId3"/>
              </a:rPr>
              <a:t>Design:</a:t>
            </a:r>
            <a:r>
              <a:rPr sz="1800" u="sng" spc="25" dirty="0">
                <a:solidFill>
                  <a:srgbClr val="0462C1"/>
                </a:solidFill>
                <a:uFill>
                  <a:solidFill>
                    <a:srgbClr val="0462C1"/>
                  </a:solidFill>
                </a:uFill>
                <a:latin typeface="Calibri"/>
                <a:cs typeface="Calibri"/>
                <a:hlinkClick r:id="rId3"/>
              </a:rPr>
              <a:t> </a:t>
            </a:r>
            <a:r>
              <a:rPr sz="1800" u="sng" spc="-5" dirty="0">
                <a:solidFill>
                  <a:srgbClr val="0462C1"/>
                </a:solidFill>
                <a:uFill>
                  <a:solidFill>
                    <a:srgbClr val="0462C1"/>
                  </a:solidFill>
                </a:uFill>
                <a:latin typeface="Calibri"/>
                <a:cs typeface="Calibri"/>
                <a:hlinkClick r:id="rId3"/>
              </a:rPr>
              <a:t>Meaning</a:t>
            </a:r>
            <a:r>
              <a:rPr sz="1800" u="sng" spc="20" dirty="0">
                <a:solidFill>
                  <a:srgbClr val="0462C1"/>
                </a:solidFill>
                <a:uFill>
                  <a:solidFill>
                    <a:srgbClr val="0462C1"/>
                  </a:solidFill>
                </a:uFill>
                <a:latin typeface="Calibri"/>
                <a:cs typeface="Calibri"/>
                <a:hlinkClick r:id="rId3"/>
              </a:rPr>
              <a:t> </a:t>
            </a:r>
            <a:r>
              <a:rPr sz="1800" u="sng" spc="-5" dirty="0">
                <a:solidFill>
                  <a:srgbClr val="0462C1"/>
                </a:solidFill>
                <a:uFill>
                  <a:solidFill>
                    <a:srgbClr val="0462C1"/>
                  </a:solidFill>
                </a:uFill>
                <a:latin typeface="Calibri"/>
                <a:cs typeface="Calibri"/>
                <a:hlinkClick r:id="rId3"/>
              </a:rPr>
              <a:t>Making</a:t>
            </a:r>
            <a:r>
              <a:rPr sz="1800" u="sng" spc="5" dirty="0">
                <a:solidFill>
                  <a:srgbClr val="0462C1"/>
                </a:solidFill>
                <a:uFill>
                  <a:solidFill>
                    <a:srgbClr val="0462C1"/>
                  </a:solidFill>
                </a:uFill>
                <a:latin typeface="Calibri"/>
                <a:cs typeface="Calibri"/>
                <a:hlinkClick r:id="rId3"/>
              </a:rPr>
              <a:t> </a:t>
            </a:r>
            <a:r>
              <a:rPr sz="1800" u="sng" dirty="0">
                <a:solidFill>
                  <a:srgbClr val="0462C1"/>
                </a:solidFill>
                <a:uFill>
                  <a:solidFill>
                    <a:srgbClr val="0462C1"/>
                  </a:solidFill>
                </a:uFill>
                <a:latin typeface="Calibri"/>
                <a:cs typeface="Calibri"/>
                <a:hlinkClick r:id="rId3"/>
              </a:rPr>
              <a:t>and</a:t>
            </a:r>
            <a:r>
              <a:rPr sz="1800" u="sng" spc="15" dirty="0">
                <a:solidFill>
                  <a:srgbClr val="0462C1"/>
                </a:solidFill>
                <a:uFill>
                  <a:solidFill>
                    <a:srgbClr val="0462C1"/>
                  </a:solidFill>
                </a:uFill>
                <a:latin typeface="Calibri"/>
                <a:cs typeface="Calibri"/>
                <a:hlinkClick r:id="rId3"/>
              </a:rPr>
              <a:t> </a:t>
            </a:r>
            <a:r>
              <a:rPr sz="1800" u="sng" spc="-15" dirty="0">
                <a:solidFill>
                  <a:srgbClr val="0462C1"/>
                </a:solidFill>
                <a:uFill>
                  <a:solidFill>
                    <a:srgbClr val="0462C1"/>
                  </a:solidFill>
                </a:uFill>
                <a:latin typeface="Calibri"/>
                <a:cs typeface="Calibri"/>
                <a:hlinkClick r:id="rId3"/>
              </a:rPr>
              <a:t>Literacy</a:t>
            </a:r>
            <a:r>
              <a:rPr sz="1800" u="sng" spc="10" dirty="0">
                <a:solidFill>
                  <a:srgbClr val="0462C1"/>
                </a:solidFill>
                <a:uFill>
                  <a:solidFill>
                    <a:srgbClr val="0462C1"/>
                  </a:solidFill>
                </a:uFill>
                <a:latin typeface="Calibri"/>
                <a:cs typeface="Calibri"/>
                <a:hlinkClick r:id="rId3"/>
              </a:rPr>
              <a:t> </a:t>
            </a:r>
            <a:r>
              <a:rPr sz="1800" u="sng" spc="-5" dirty="0">
                <a:solidFill>
                  <a:srgbClr val="0462C1"/>
                </a:solidFill>
                <a:uFill>
                  <a:solidFill>
                    <a:srgbClr val="0462C1"/>
                  </a:solidFill>
                </a:uFill>
                <a:latin typeface="Calibri"/>
                <a:cs typeface="Calibri"/>
                <a:hlinkClick r:id="rId3"/>
              </a:rPr>
              <a:t>Learning</a:t>
            </a:r>
            <a:r>
              <a:rPr sz="1800" u="sng" spc="30" dirty="0">
                <a:solidFill>
                  <a:srgbClr val="0462C1"/>
                </a:solidFill>
                <a:uFill>
                  <a:solidFill>
                    <a:srgbClr val="0462C1"/>
                  </a:solidFill>
                </a:uFill>
                <a:latin typeface="Calibri"/>
                <a:cs typeface="Calibri"/>
                <a:hlinkClick r:id="rId3"/>
              </a:rPr>
              <a:t> </a:t>
            </a:r>
            <a:r>
              <a:rPr sz="1800" u="sng" spc="-5" dirty="0">
                <a:solidFill>
                  <a:srgbClr val="0462C1"/>
                </a:solidFill>
                <a:uFill>
                  <a:solidFill>
                    <a:srgbClr val="0462C1"/>
                  </a:solidFill>
                </a:uFill>
                <a:latin typeface="Calibri"/>
                <a:cs typeface="Calibri"/>
                <a:hlinkClick r:id="rId3"/>
              </a:rPr>
              <a:t>in</a:t>
            </a:r>
            <a:r>
              <a:rPr sz="1800" u="sng" spc="15" dirty="0">
                <a:solidFill>
                  <a:srgbClr val="0462C1"/>
                </a:solidFill>
                <a:uFill>
                  <a:solidFill>
                    <a:srgbClr val="0462C1"/>
                  </a:solidFill>
                </a:uFill>
                <a:latin typeface="Calibri"/>
                <a:cs typeface="Calibri"/>
                <a:hlinkClick r:id="rId3"/>
              </a:rPr>
              <a:t> </a:t>
            </a:r>
            <a:r>
              <a:rPr sz="1800" u="sng" dirty="0">
                <a:solidFill>
                  <a:srgbClr val="0462C1"/>
                </a:solidFill>
                <a:uFill>
                  <a:solidFill>
                    <a:srgbClr val="0462C1"/>
                  </a:solidFill>
                </a:uFill>
                <a:latin typeface="Calibri"/>
                <a:cs typeface="Calibri"/>
                <a:hlinkClick r:id="rId3"/>
              </a:rPr>
              <a:t>the</a:t>
            </a:r>
            <a:r>
              <a:rPr sz="1800" u="sng" spc="5" dirty="0">
                <a:solidFill>
                  <a:srgbClr val="0462C1"/>
                </a:solidFill>
                <a:uFill>
                  <a:solidFill>
                    <a:srgbClr val="0462C1"/>
                  </a:solidFill>
                </a:uFill>
                <a:latin typeface="Calibri"/>
                <a:cs typeface="Calibri"/>
                <a:hlinkClick r:id="rId3"/>
              </a:rPr>
              <a:t> </a:t>
            </a:r>
            <a:r>
              <a:rPr sz="1800" u="sng" spc="-15" dirty="0">
                <a:solidFill>
                  <a:srgbClr val="0462C1"/>
                </a:solidFill>
                <a:uFill>
                  <a:solidFill>
                    <a:srgbClr val="0462C1"/>
                  </a:solidFill>
                </a:uFill>
                <a:latin typeface="Calibri"/>
                <a:cs typeface="Calibri"/>
                <a:hlinkClick r:id="rId3"/>
              </a:rPr>
              <a:t>Era</a:t>
            </a:r>
            <a:endParaRPr sz="1800">
              <a:latin typeface="Calibri"/>
              <a:cs typeface="Calibri"/>
            </a:endParaRPr>
          </a:p>
          <a:p>
            <a:pPr marL="5715" algn="ctr">
              <a:lnSpc>
                <a:spcPct val="100000"/>
              </a:lnSpc>
            </a:pPr>
            <a:r>
              <a:rPr sz="1800" u="sng" spc="-5" dirty="0">
                <a:solidFill>
                  <a:srgbClr val="0462C1"/>
                </a:solidFill>
                <a:uFill>
                  <a:solidFill>
                    <a:srgbClr val="0462C1"/>
                  </a:solidFill>
                </a:uFill>
                <a:latin typeface="Calibri"/>
                <a:cs typeface="Calibri"/>
                <a:hlinkClick r:id="rId3"/>
              </a:rPr>
              <a:t>of </a:t>
            </a:r>
            <a:r>
              <a:rPr sz="1800" u="sng" spc="-10" dirty="0">
                <a:solidFill>
                  <a:srgbClr val="0462C1"/>
                </a:solidFill>
                <a:uFill>
                  <a:solidFill>
                    <a:srgbClr val="0462C1"/>
                  </a:solidFill>
                </a:uFill>
                <a:latin typeface="Calibri"/>
                <a:cs typeface="Calibri"/>
                <a:hlinkClick r:id="rId3"/>
              </a:rPr>
              <a:t>Digital</a:t>
            </a:r>
            <a:r>
              <a:rPr sz="1800" u="sng" spc="20" dirty="0">
                <a:solidFill>
                  <a:srgbClr val="0462C1"/>
                </a:solidFill>
                <a:uFill>
                  <a:solidFill>
                    <a:srgbClr val="0462C1"/>
                  </a:solidFill>
                </a:uFill>
                <a:latin typeface="Calibri"/>
                <a:cs typeface="Calibri"/>
                <a:hlinkClick r:id="rId3"/>
              </a:rPr>
              <a:t> </a:t>
            </a:r>
            <a:r>
              <a:rPr sz="1800" u="sng" spc="-50" dirty="0">
                <a:solidFill>
                  <a:srgbClr val="0462C1"/>
                </a:solidFill>
                <a:uFill>
                  <a:solidFill>
                    <a:srgbClr val="0462C1"/>
                  </a:solidFill>
                </a:uFill>
                <a:latin typeface="Calibri"/>
                <a:cs typeface="Calibri"/>
                <a:hlinkClick r:id="rId3"/>
              </a:rPr>
              <a:t>Text</a:t>
            </a:r>
            <a:r>
              <a:rPr sz="1800" u="sng" spc="-10" dirty="0">
                <a:solidFill>
                  <a:srgbClr val="0462C1"/>
                </a:solidFill>
                <a:uFill>
                  <a:solidFill>
                    <a:srgbClr val="0462C1"/>
                  </a:solidFill>
                </a:uFill>
                <a:latin typeface="Calibri"/>
                <a:cs typeface="Calibri"/>
                <a:hlinkClick r:id="rId3"/>
              </a:rPr>
              <a:t> </a:t>
            </a:r>
            <a:r>
              <a:rPr sz="1800" u="sng" dirty="0">
                <a:solidFill>
                  <a:srgbClr val="0462C1"/>
                </a:solidFill>
                <a:uFill>
                  <a:solidFill>
                    <a:srgbClr val="0462C1"/>
                  </a:solidFill>
                </a:uFill>
                <a:latin typeface="Calibri"/>
                <a:cs typeface="Calibri"/>
                <a:hlinkClick r:id="rId3"/>
              </a:rPr>
              <a:t>- Mary </a:t>
            </a:r>
            <a:r>
              <a:rPr sz="1800" u="sng" spc="-10" dirty="0">
                <a:solidFill>
                  <a:srgbClr val="0462C1"/>
                </a:solidFill>
                <a:uFill>
                  <a:solidFill>
                    <a:srgbClr val="0462C1"/>
                  </a:solidFill>
                </a:uFill>
                <a:latin typeface="Calibri"/>
                <a:cs typeface="Calibri"/>
                <a:hlinkClick r:id="rId3"/>
              </a:rPr>
              <a:t>Kalantzis</a:t>
            </a:r>
            <a:r>
              <a:rPr sz="1800" u="sng" spc="10" dirty="0">
                <a:solidFill>
                  <a:srgbClr val="0462C1"/>
                </a:solidFill>
                <a:uFill>
                  <a:solidFill>
                    <a:srgbClr val="0462C1"/>
                  </a:solidFill>
                </a:uFill>
                <a:latin typeface="Calibri"/>
                <a:cs typeface="Calibri"/>
                <a:hlinkClick r:id="rId3"/>
              </a:rPr>
              <a:t> </a:t>
            </a:r>
            <a:r>
              <a:rPr sz="1800" u="sng" dirty="0">
                <a:solidFill>
                  <a:srgbClr val="0462C1"/>
                </a:solidFill>
                <a:uFill>
                  <a:solidFill>
                    <a:srgbClr val="0462C1"/>
                  </a:solidFill>
                </a:uFill>
                <a:latin typeface="Calibri"/>
                <a:cs typeface="Calibri"/>
                <a:hlinkClick r:id="rId3"/>
              </a:rPr>
              <a:t>and</a:t>
            </a:r>
            <a:r>
              <a:rPr sz="1800" u="sng" spc="10" dirty="0">
                <a:solidFill>
                  <a:srgbClr val="0462C1"/>
                </a:solidFill>
                <a:uFill>
                  <a:solidFill>
                    <a:srgbClr val="0462C1"/>
                  </a:solidFill>
                </a:uFill>
                <a:latin typeface="Calibri"/>
                <a:cs typeface="Calibri"/>
                <a:hlinkClick r:id="rId3"/>
              </a:rPr>
              <a:t> </a:t>
            </a:r>
            <a:r>
              <a:rPr sz="1800" u="sng" spc="-5" dirty="0">
                <a:solidFill>
                  <a:srgbClr val="0462C1"/>
                </a:solidFill>
                <a:uFill>
                  <a:solidFill>
                    <a:srgbClr val="0462C1"/>
                  </a:solidFill>
                </a:uFill>
                <a:latin typeface="Calibri"/>
                <a:cs typeface="Calibri"/>
                <a:hlinkClick r:id="rId3"/>
              </a:rPr>
              <a:t>Bill</a:t>
            </a:r>
            <a:r>
              <a:rPr sz="1800" u="sng" dirty="0">
                <a:solidFill>
                  <a:srgbClr val="0462C1"/>
                </a:solidFill>
                <a:uFill>
                  <a:solidFill>
                    <a:srgbClr val="0462C1"/>
                  </a:solidFill>
                </a:uFill>
                <a:latin typeface="Calibri"/>
                <a:cs typeface="Calibri"/>
                <a:hlinkClick r:id="rId3"/>
              </a:rPr>
              <a:t> </a:t>
            </a:r>
            <a:r>
              <a:rPr sz="1800" u="sng" spc="-5" dirty="0">
                <a:solidFill>
                  <a:srgbClr val="0462C1"/>
                </a:solidFill>
                <a:uFill>
                  <a:solidFill>
                    <a:srgbClr val="0462C1"/>
                  </a:solidFill>
                </a:uFill>
                <a:latin typeface="Calibri"/>
                <a:cs typeface="Calibri"/>
                <a:hlinkClick r:id="rId3"/>
              </a:rPr>
              <a:t>Cope</a:t>
            </a:r>
            <a:endParaRPr sz="1800">
              <a:latin typeface="Calibri"/>
              <a:cs typeface="Calibri"/>
            </a:endParaRPr>
          </a:p>
        </p:txBody>
      </p:sp>
      <p:grpSp>
        <p:nvGrpSpPr>
          <p:cNvPr id="5" name="object 5"/>
          <p:cNvGrpSpPr/>
          <p:nvPr/>
        </p:nvGrpSpPr>
        <p:grpSpPr>
          <a:xfrm>
            <a:off x="2101595" y="1080516"/>
            <a:ext cx="9610725" cy="5076825"/>
            <a:chOff x="2101595" y="1080516"/>
            <a:chExt cx="9610725" cy="5076825"/>
          </a:xfrm>
        </p:grpSpPr>
        <p:pic>
          <p:nvPicPr>
            <p:cNvPr id="6" name="object 6"/>
            <p:cNvPicPr/>
            <p:nvPr/>
          </p:nvPicPr>
          <p:blipFill>
            <a:blip r:embed="rId4" cstate="print"/>
            <a:stretch>
              <a:fillRect/>
            </a:stretch>
          </p:blipFill>
          <p:spPr>
            <a:xfrm>
              <a:off x="2101595" y="1080516"/>
              <a:ext cx="8066532" cy="5076444"/>
            </a:xfrm>
            <a:prstGeom prst="rect">
              <a:avLst/>
            </a:prstGeom>
          </p:spPr>
        </p:pic>
        <p:pic>
          <p:nvPicPr>
            <p:cNvPr id="7" name="object 7"/>
            <p:cNvPicPr/>
            <p:nvPr/>
          </p:nvPicPr>
          <p:blipFill>
            <a:blip r:embed="rId5" cstate="print"/>
            <a:stretch>
              <a:fillRect/>
            </a:stretch>
          </p:blipFill>
          <p:spPr>
            <a:xfrm>
              <a:off x="8622791" y="2772155"/>
              <a:ext cx="3089148" cy="676656"/>
            </a:xfrm>
            <a:prstGeom prst="rect">
              <a:avLst/>
            </a:prstGeom>
          </p:spPr>
        </p:pic>
      </p:grpSp>
      <p:sp>
        <p:nvSpPr>
          <p:cNvPr id="8" name="object 8"/>
          <p:cNvSpPr txBox="1"/>
          <p:nvPr/>
        </p:nvSpPr>
        <p:spPr>
          <a:xfrm>
            <a:off x="8622792" y="2772155"/>
            <a:ext cx="3089275" cy="676910"/>
          </a:xfrm>
          <a:prstGeom prst="rect">
            <a:avLst/>
          </a:prstGeom>
          <a:ln w="6096">
            <a:solidFill>
              <a:srgbClr val="EC7C30"/>
            </a:solidFill>
          </a:ln>
        </p:spPr>
        <p:txBody>
          <a:bodyPr vert="horz" wrap="square" lIns="0" tIns="69215" rIns="0" bIns="0" rtlCol="0">
            <a:spAutoFit/>
          </a:bodyPr>
          <a:lstStyle/>
          <a:p>
            <a:pPr marL="389255">
              <a:lnSpc>
                <a:spcPct val="100000"/>
              </a:lnSpc>
              <a:spcBef>
                <a:spcPts val="545"/>
              </a:spcBef>
            </a:pPr>
            <a:r>
              <a:rPr sz="3200" spc="-30" dirty="0">
                <a:latin typeface="Calibri"/>
                <a:cs typeface="Calibri"/>
              </a:rPr>
              <a:t>Written</a:t>
            </a:r>
            <a:r>
              <a:rPr sz="3200" spc="-10" dirty="0">
                <a:latin typeface="Calibri"/>
                <a:cs typeface="Calibri"/>
              </a:rPr>
              <a:t> </a:t>
            </a:r>
            <a:r>
              <a:rPr sz="3200" dirty="0">
                <a:latin typeface="Calibri"/>
                <a:cs typeface="Calibri"/>
              </a:rPr>
              <a:t>mode</a:t>
            </a:r>
            <a:endParaRPr sz="3200">
              <a:latin typeface="Calibri"/>
              <a:cs typeface="Calibri"/>
            </a:endParaRPr>
          </a:p>
        </p:txBody>
      </p:sp>
      <p:pic>
        <p:nvPicPr>
          <p:cNvPr id="9" name="object 9"/>
          <p:cNvPicPr/>
          <p:nvPr/>
        </p:nvPicPr>
        <p:blipFill>
          <a:blip r:embed="rId6" cstate="print"/>
          <a:stretch>
            <a:fillRect/>
          </a:stretch>
        </p:blipFill>
        <p:spPr>
          <a:xfrm>
            <a:off x="7575804" y="5533644"/>
            <a:ext cx="2583179" cy="675132"/>
          </a:xfrm>
          <a:prstGeom prst="rect">
            <a:avLst/>
          </a:prstGeom>
        </p:spPr>
      </p:pic>
      <p:sp>
        <p:nvSpPr>
          <p:cNvPr id="10" name="object 10"/>
          <p:cNvSpPr txBox="1"/>
          <p:nvPr/>
        </p:nvSpPr>
        <p:spPr>
          <a:xfrm>
            <a:off x="7575804" y="5533644"/>
            <a:ext cx="2583180" cy="675640"/>
          </a:xfrm>
          <a:prstGeom prst="rect">
            <a:avLst/>
          </a:prstGeom>
          <a:ln w="6096">
            <a:solidFill>
              <a:srgbClr val="6FAC46"/>
            </a:solidFill>
          </a:ln>
        </p:spPr>
        <p:txBody>
          <a:bodyPr vert="horz" wrap="square" lIns="0" tIns="35560" rIns="0" bIns="0" rtlCol="0">
            <a:spAutoFit/>
          </a:bodyPr>
          <a:lstStyle/>
          <a:p>
            <a:pPr marL="157480">
              <a:lnSpc>
                <a:spcPct val="100000"/>
              </a:lnSpc>
              <a:spcBef>
                <a:spcPts val="280"/>
              </a:spcBef>
            </a:pPr>
            <a:r>
              <a:rPr sz="3600" dirty="0">
                <a:latin typeface="Calibri"/>
                <a:cs typeface="Calibri"/>
              </a:rPr>
              <a:t>Audio</a:t>
            </a:r>
            <a:r>
              <a:rPr sz="3600" spc="-60" dirty="0">
                <a:latin typeface="Calibri"/>
                <a:cs typeface="Calibri"/>
              </a:rPr>
              <a:t> </a:t>
            </a:r>
            <a:r>
              <a:rPr sz="3600" dirty="0">
                <a:latin typeface="Calibri"/>
                <a:cs typeface="Calibri"/>
              </a:rPr>
              <a:t>mode</a:t>
            </a:r>
            <a:endParaRPr sz="3600">
              <a:latin typeface="Calibri"/>
              <a:cs typeface="Calibri"/>
            </a:endParaRPr>
          </a:p>
        </p:txBody>
      </p:sp>
      <p:pic>
        <p:nvPicPr>
          <p:cNvPr id="11" name="object 11"/>
          <p:cNvPicPr/>
          <p:nvPr/>
        </p:nvPicPr>
        <p:blipFill>
          <a:blip r:embed="rId7" cstate="print"/>
          <a:stretch>
            <a:fillRect/>
          </a:stretch>
        </p:blipFill>
        <p:spPr>
          <a:xfrm>
            <a:off x="1335024" y="4866132"/>
            <a:ext cx="3090672" cy="676656"/>
          </a:xfrm>
          <a:prstGeom prst="rect">
            <a:avLst/>
          </a:prstGeom>
        </p:spPr>
      </p:pic>
      <p:sp>
        <p:nvSpPr>
          <p:cNvPr id="12" name="object 12"/>
          <p:cNvSpPr txBox="1"/>
          <p:nvPr/>
        </p:nvSpPr>
        <p:spPr>
          <a:xfrm>
            <a:off x="1335024" y="4866132"/>
            <a:ext cx="3091180" cy="563616"/>
          </a:xfrm>
          <a:prstGeom prst="rect">
            <a:avLst/>
          </a:prstGeom>
          <a:ln w="6096">
            <a:solidFill>
              <a:srgbClr val="FFC000"/>
            </a:solidFill>
          </a:ln>
        </p:spPr>
        <p:txBody>
          <a:bodyPr vert="horz" wrap="square" lIns="0" tIns="70485" rIns="0" bIns="0" rtlCol="0">
            <a:spAutoFit/>
          </a:bodyPr>
          <a:lstStyle/>
          <a:p>
            <a:pPr marL="465455">
              <a:lnSpc>
                <a:spcPct val="100000"/>
              </a:lnSpc>
              <a:spcBef>
                <a:spcPts val="555"/>
              </a:spcBef>
            </a:pPr>
            <a:r>
              <a:rPr lang="en-US" altLang="zh-TW" sz="3200" spc="-5" dirty="0" smtClean="0">
                <a:latin typeface="Calibri"/>
                <a:cs typeface="Calibri"/>
              </a:rPr>
              <a:t>Visual</a:t>
            </a:r>
            <a:r>
              <a:rPr sz="3200" spc="-30" dirty="0" smtClean="0">
                <a:latin typeface="Calibri"/>
                <a:cs typeface="Calibri"/>
              </a:rPr>
              <a:t> </a:t>
            </a:r>
            <a:r>
              <a:rPr sz="3200" dirty="0">
                <a:latin typeface="Calibri"/>
                <a:cs typeface="Calibri"/>
              </a:rPr>
              <a:t>mode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2" cstate="print"/>
            <a:stretch>
              <a:fillRect/>
            </a:stretch>
          </p:blipFill>
          <p:spPr>
            <a:xfrm>
              <a:off x="0" y="0"/>
              <a:ext cx="12191999" cy="6857998"/>
            </a:xfrm>
            <a:prstGeom prst="rect">
              <a:avLst/>
            </a:prstGeom>
          </p:spPr>
        </p:pic>
        <p:pic>
          <p:nvPicPr>
            <p:cNvPr id="4" name="object 4"/>
            <p:cNvPicPr/>
            <p:nvPr/>
          </p:nvPicPr>
          <p:blipFill>
            <a:blip r:embed="rId3" cstate="print"/>
            <a:stretch>
              <a:fillRect/>
            </a:stretch>
          </p:blipFill>
          <p:spPr>
            <a:xfrm>
              <a:off x="0" y="0"/>
              <a:ext cx="12191999" cy="6411468"/>
            </a:xfrm>
            <a:prstGeom prst="rect">
              <a:avLst/>
            </a:prstGeom>
          </p:spPr>
        </p:pic>
        <p:pic>
          <p:nvPicPr>
            <p:cNvPr id="5" name="object 5"/>
            <p:cNvPicPr/>
            <p:nvPr/>
          </p:nvPicPr>
          <p:blipFill>
            <a:blip r:embed="rId4" cstate="print"/>
            <a:stretch>
              <a:fillRect/>
            </a:stretch>
          </p:blipFill>
          <p:spPr>
            <a:xfrm>
              <a:off x="1196340" y="3732276"/>
              <a:ext cx="1220723" cy="1953768"/>
            </a:xfrm>
            <a:prstGeom prst="rect">
              <a:avLst/>
            </a:prstGeom>
          </p:spPr>
        </p:pic>
        <p:pic>
          <p:nvPicPr>
            <p:cNvPr id="6" name="object 6"/>
            <p:cNvPicPr/>
            <p:nvPr/>
          </p:nvPicPr>
          <p:blipFill>
            <a:blip r:embed="rId5" cstate="print"/>
            <a:stretch>
              <a:fillRect/>
            </a:stretch>
          </p:blipFill>
          <p:spPr>
            <a:xfrm>
              <a:off x="0" y="379474"/>
              <a:ext cx="2557271" cy="6478521"/>
            </a:xfrm>
            <a:prstGeom prst="rect">
              <a:avLst/>
            </a:prstGeom>
          </p:spPr>
        </p:pic>
        <p:pic>
          <p:nvPicPr>
            <p:cNvPr id="7" name="object 7"/>
            <p:cNvPicPr/>
            <p:nvPr/>
          </p:nvPicPr>
          <p:blipFill>
            <a:blip r:embed="rId6" cstate="print"/>
            <a:stretch>
              <a:fillRect/>
            </a:stretch>
          </p:blipFill>
          <p:spPr>
            <a:xfrm>
              <a:off x="0" y="2868166"/>
              <a:ext cx="12191999" cy="3989830"/>
            </a:xfrm>
            <a:prstGeom prst="rect">
              <a:avLst/>
            </a:prstGeom>
          </p:spPr>
        </p:pic>
      </p:grpSp>
      <p:sp>
        <p:nvSpPr>
          <p:cNvPr id="8" name="object 8"/>
          <p:cNvSpPr txBox="1"/>
          <p:nvPr/>
        </p:nvSpPr>
        <p:spPr>
          <a:xfrm>
            <a:off x="998931" y="127253"/>
            <a:ext cx="9808845" cy="696595"/>
          </a:xfrm>
          <a:prstGeom prst="rect">
            <a:avLst/>
          </a:prstGeom>
        </p:spPr>
        <p:txBody>
          <a:bodyPr vert="horz" wrap="square" lIns="0" tIns="12700" rIns="0" bIns="0" rtlCol="0">
            <a:spAutoFit/>
          </a:bodyPr>
          <a:lstStyle/>
          <a:p>
            <a:pPr marL="12700">
              <a:lnSpc>
                <a:spcPct val="100000"/>
              </a:lnSpc>
              <a:spcBef>
                <a:spcPts val="100"/>
              </a:spcBef>
            </a:pPr>
            <a:r>
              <a:rPr sz="4400" dirty="0">
                <a:latin typeface="SimSun"/>
                <a:cs typeface="SimSun"/>
              </a:rPr>
              <a:t>Task:</a:t>
            </a:r>
            <a:r>
              <a:rPr sz="4400" spc="-10" dirty="0">
                <a:latin typeface="SimSun"/>
                <a:cs typeface="SimSun"/>
              </a:rPr>
              <a:t> </a:t>
            </a:r>
            <a:r>
              <a:rPr sz="4400" dirty="0">
                <a:latin typeface="SimSun"/>
                <a:cs typeface="SimSun"/>
              </a:rPr>
              <a:t>How</a:t>
            </a:r>
            <a:r>
              <a:rPr sz="4400" spc="-5" dirty="0">
                <a:latin typeface="SimSun"/>
                <a:cs typeface="SimSun"/>
              </a:rPr>
              <a:t> many</a:t>
            </a:r>
            <a:r>
              <a:rPr sz="4400" spc="-10" dirty="0">
                <a:latin typeface="SimSun"/>
                <a:cs typeface="SimSun"/>
              </a:rPr>
              <a:t> </a:t>
            </a:r>
            <a:r>
              <a:rPr sz="4400" dirty="0">
                <a:latin typeface="SimSun"/>
                <a:cs typeface="SimSun"/>
              </a:rPr>
              <a:t>modes</a:t>
            </a:r>
            <a:r>
              <a:rPr sz="4400" spc="-5" dirty="0">
                <a:latin typeface="SimSun"/>
                <a:cs typeface="SimSun"/>
              </a:rPr>
              <a:t> </a:t>
            </a:r>
            <a:r>
              <a:rPr sz="4400" dirty="0">
                <a:latin typeface="SimSun"/>
                <a:cs typeface="SimSun"/>
              </a:rPr>
              <a:t>in</a:t>
            </a:r>
            <a:r>
              <a:rPr sz="4400" spc="-5" dirty="0">
                <a:latin typeface="SimSun"/>
                <a:cs typeface="SimSun"/>
              </a:rPr>
              <a:t> </a:t>
            </a:r>
            <a:r>
              <a:rPr sz="4400" dirty="0">
                <a:latin typeface="SimSun"/>
                <a:cs typeface="SimSun"/>
              </a:rPr>
              <a:t>this</a:t>
            </a:r>
            <a:r>
              <a:rPr sz="4400" spc="-30" dirty="0">
                <a:latin typeface="SimSun"/>
                <a:cs typeface="SimSun"/>
              </a:rPr>
              <a:t> </a:t>
            </a:r>
            <a:r>
              <a:rPr sz="4400" dirty="0">
                <a:latin typeface="SimSun"/>
                <a:cs typeface="SimSun"/>
              </a:rPr>
              <a:t>story?</a:t>
            </a:r>
            <a:endParaRPr sz="4400">
              <a:latin typeface="SimSun"/>
              <a:cs typeface="SimSun"/>
            </a:endParaRPr>
          </a:p>
        </p:txBody>
      </p:sp>
      <p:grpSp>
        <p:nvGrpSpPr>
          <p:cNvPr id="9" name="object 9"/>
          <p:cNvGrpSpPr/>
          <p:nvPr/>
        </p:nvGrpSpPr>
        <p:grpSpPr>
          <a:xfrm>
            <a:off x="0" y="856488"/>
            <a:ext cx="12166600" cy="6002020"/>
            <a:chOff x="0" y="856488"/>
            <a:chExt cx="12166600" cy="6002020"/>
          </a:xfrm>
        </p:grpSpPr>
        <p:pic>
          <p:nvPicPr>
            <p:cNvPr id="10" name="object 10"/>
            <p:cNvPicPr/>
            <p:nvPr/>
          </p:nvPicPr>
          <p:blipFill>
            <a:blip r:embed="rId7" cstate="print"/>
            <a:stretch>
              <a:fillRect/>
            </a:stretch>
          </p:blipFill>
          <p:spPr>
            <a:xfrm>
              <a:off x="3150107" y="856488"/>
              <a:ext cx="4867656" cy="3144012"/>
            </a:xfrm>
            <a:prstGeom prst="rect">
              <a:avLst/>
            </a:prstGeom>
          </p:spPr>
        </p:pic>
        <p:pic>
          <p:nvPicPr>
            <p:cNvPr id="11" name="object 11"/>
            <p:cNvPicPr/>
            <p:nvPr/>
          </p:nvPicPr>
          <p:blipFill>
            <a:blip r:embed="rId8" cstate="print"/>
            <a:stretch>
              <a:fillRect/>
            </a:stretch>
          </p:blipFill>
          <p:spPr>
            <a:xfrm>
              <a:off x="0" y="3051048"/>
              <a:ext cx="12166092" cy="3806952"/>
            </a:xfrm>
            <a:prstGeom prst="rect">
              <a:avLst/>
            </a:prstGeom>
          </p:spPr>
        </p:pic>
      </p:grpSp>
      <p:sp>
        <p:nvSpPr>
          <p:cNvPr id="12" name="object 12"/>
          <p:cNvSpPr/>
          <p:nvPr/>
        </p:nvSpPr>
        <p:spPr>
          <a:xfrm>
            <a:off x="0" y="3051048"/>
            <a:ext cx="12166600" cy="3807460"/>
          </a:xfrm>
          <a:custGeom>
            <a:avLst/>
            <a:gdLst/>
            <a:ahLst/>
            <a:cxnLst/>
            <a:rect l="l" t="t" r="r" b="b"/>
            <a:pathLst>
              <a:path w="12166600" h="3807459">
                <a:moveTo>
                  <a:pt x="0" y="3806952"/>
                </a:moveTo>
                <a:lnTo>
                  <a:pt x="12166092" y="3806952"/>
                </a:lnTo>
                <a:lnTo>
                  <a:pt x="12166092" y="0"/>
                </a:lnTo>
                <a:lnTo>
                  <a:pt x="0" y="0"/>
                </a:lnTo>
                <a:lnTo>
                  <a:pt x="0" y="3806952"/>
                </a:lnTo>
                <a:close/>
              </a:path>
            </a:pathLst>
          </a:custGeom>
          <a:ln w="6095">
            <a:solidFill>
              <a:srgbClr val="5B9BD4"/>
            </a:solidFill>
          </a:ln>
        </p:spPr>
        <p:txBody>
          <a:bodyPr wrap="square" lIns="0" tIns="0" rIns="0" bIns="0" rtlCol="0"/>
          <a:lstStyle/>
          <a:p>
            <a:endParaRPr/>
          </a:p>
        </p:txBody>
      </p:sp>
      <p:sp>
        <p:nvSpPr>
          <p:cNvPr id="13" name="object 13"/>
          <p:cNvSpPr txBox="1"/>
          <p:nvPr/>
        </p:nvSpPr>
        <p:spPr>
          <a:xfrm>
            <a:off x="412495" y="3095320"/>
            <a:ext cx="11351260" cy="3636010"/>
          </a:xfrm>
          <a:prstGeom prst="rect">
            <a:avLst/>
          </a:prstGeom>
        </p:spPr>
        <p:txBody>
          <a:bodyPr vert="horz" wrap="square" lIns="0" tIns="12700" rIns="0" bIns="0" rtlCol="0">
            <a:spAutoFit/>
          </a:bodyPr>
          <a:lstStyle/>
          <a:p>
            <a:pPr marL="170815" algn="ctr">
              <a:lnSpc>
                <a:spcPct val="100000"/>
              </a:lnSpc>
              <a:spcBef>
                <a:spcPts val="100"/>
              </a:spcBef>
            </a:pPr>
            <a:r>
              <a:rPr lang="en-US" sz="6000" dirty="0" smtClean="0">
                <a:latin typeface="Calibri"/>
                <a:cs typeface="Calibri"/>
              </a:rPr>
              <a:t>Why Multimodality</a:t>
            </a:r>
            <a:r>
              <a:rPr sz="6000" dirty="0" smtClean="0">
                <a:latin typeface="Calibri"/>
                <a:cs typeface="Calibri"/>
              </a:rPr>
              <a:t>?</a:t>
            </a:r>
            <a:endParaRPr sz="6000" dirty="0">
              <a:latin typeface="Calibri"/>
              <a:cs typeface="Calibri"/>
            </a:endParaRPr>
          </a:p>
          <a:p>
            <a:pPr marL="683260" marR="685800" algn="ctr">
              <a:lnSpc>
                <a:spcPct val="100000"/>
              </a:lnSpc>
              <a:spcBef>
                <a:spcPts val="100"/>
              </a:spcBef>
            </a:pPr>
            <a:r>
              <a:rPr sz="4400" spc="-5" dirty="0">
                <a:latin typeface="Calibri"/>
                <a:cs typeface="Calibri"/>
              </a:rPr>
              <a:t>Help</a:t>
            </a:r>
            <a:r>
              <a:rPr sz="4400" spc="10" dirty="0">
                <a:latin typeface="Calibri"/>
                <a:cs typeface="Calibri"/>
              </a:rPr>
              <a:t> </a:t>
            </a:r>
            <a:r>
              <a:rPr sz="4400" spc="-30" dirty="0">
                <a:latin typeface="Calibri"/>
                <a:cs typeface="Calibri"/>
              </a:rPr>
              <a:t>to</a:t>
            </a:r>
            <a:r>
              <a:rPr sz="4400" spc="5" dirty="0">
                <a:latin typeface="Calibri"/>
                <a:cs typeface="Calibri"/>
              </a:rPr>
              <a:t> </a:t>
            </a:r>
            <a:r>
              <a:rPr sz="4400" spc="-30" dirty="0">
                <a:latin typeface="Calibri"/>
                <a:cs typeface="Calibri"/>
              </a:rPr>
              <a:t>reinforce</a:t>
            </a:r>
            <a:r>
              <a:rPr sz="4400" spc="-5" dirty="0">
                <a:latin typeface="Calibri"/>
                <a:cs typeface="Calibri"/>
              </a:rPr>
              <a:t> </a:t>
            </a:r>
            <a:endParaRPr lang="en-US" sz="4400" spc="-5" dirty="0" smtClean="0">
              <a:latin typeface="Calibri"/>
              <a:cs typeface="Calibri"/>
            </a:endParaRPr>
          </a:p>
          <a:p>
            <a:pPr marL="683260" marR="685800" algn="ctr">
              <a:lnSpc>
                <a:spcPct val="100000"/>
              </a:lnSpc>
              <a:spcBef>
                <a:spcPts val="100"/>
              </a:spcBef>
            </a:pPr>
            <a:r>
              <a:rPr sz="4400" spc="-5" dirty="0" smtClean="0">
                <a:latin typeface="Calibri"/>
                <a:cs typeface="Calibri"/>
              </a:rPr>
              <a:t>knowledge</a:t>
            </a:r>
            <a:r>
              <a:rPr sz="4400" spc="-5" dirty="0">
                <a:latin typeface="Calibri"/>
                <a:cs typeface="Calibri"/>
              </a:rPr>
              <a:t>,</a:t>
            </a:r>
            <a:r>
              <a:rPr sz="4400" spc="-10" dirty="0">
                <a:latin typeface="Calibri"/>
                <a:cs typeface="Calibri"/>
              </a:rPr>
              <a:t> </a:t>
            </a:r>
            <a:r>
              <a:rPr sz="4400" spc="-15" dirty="0">
                <a:latin typeface="Calibri"/>
                <a:cs typeface="Calibri"/>
              </a:rPr>
              <a:t>understanding </a:t>
            </a:r>
            <a:r>
              <a:rPr sz="4400" spc="-980" dirty="0">
                <a:latin typeface="Calibri"/>
                <a:cs typeface="Calibri"/>
              </a:rPr>
              <a:t> </a:t>
            </a:r>
            <a:r>
              <a:rPr sz="4400" dirty="0">
                <a:latin typeface="Calibri"/>
                <a:cs typeface="Calibri"/>
              </a:rPr>
              <a:t>and</a:t>
            </a:r>
            <a:r>
              <a:rPr sz="4400" spc="-5" dirty="0">
                <a:latin typeface="Calibri"/>
                <a:cs typeface="Calibri"/>
              </a:rPr>
              <a:t> </a:t>
            </a:r>
            <a:r>
              <a:rPr sz="4400" dirty="0">
                <a:latin typeface="Calibri"/>
                <a:cs typeface="Calibri"/>
              </a:rPr>
              <a:t>learning.</a:t>
            </a:r>
          </a:p>
          <a:p>
            <a:pPr algn="ctr">
              <a:lnSpc>
                <a:spcPct val="100000"/>
              </a:lnSpc>
              <a:spcBef>
                <a:spcPts val="5"/>
              </a:spcBef>
            </a:pPr>
            <a:r>
              <a:rPr sz="4400" spc="-5" dirty="0">
                <a:latin typeface="Calibri"/>
                <a:cs typeface="Calibri"/>
              </a:rPr>
              <a:t>The</a:t>
            </a:r>
            <a:r>
              <a:rPr sz="4400" spc="10" dirty="0">
                <a:latin typeface="Calibri"/>
                <a:cs typeface="Calibri"/>
              </a:rPr>
              <a:t> </a:t>
            </a:r>
            <a:r>
              <a:rPr sz="4400" spc="-15" dirty="0">
                <a:latin typeface="Calibri"/>
                <a:cs typeface="Calibri"/>
              </a:rPr>
              <a:t>more</a:t>
            </a:r>
            <a:r>
              <a:rPr sz="4400" dirty="0">
                <a:latin typeface="Calibri"/>
                <a:cs typeface="Calibri"/>
              </a:rPr>
              <a:t> </a:t>
            </a:r>
            <a:r>
              <a:rPr sz="4400" spc="-40" dirty="0">
                <a:latin typeface="Calibri"/>
                <a:cs typeface="Calibri"/>
              </a:rPr>
              <a:t>ways</a:t>
            </a:r>
            <a:r>
              <a:rPr sz="4400" spc="-5" dirty="0">
                <a:latin typeface="Calibri"/>
                <a:cs typeface="Calibri"/>
              </a:rPr>
              <a:t> </a:t>
            </a:r>
            <a:r>
              <a:rPr sz="4400" dirty="0">
                <a:latin typeface="Calibri"/>
                <a:cs typeface="Calibri"/>
              </a:rPr>
              <a:t>the</a:t>
            </a:r>
            <a:r>
              <a:rPr sz="4400" spc="-5" dirty="0">
                <a:latin typeface="Calibri"/>
                <a:cs typeface="Calibri"/>
              </a:rPr>
              <a:t> </a:t>
            </a:r>
            <a:r>
              <a:rPr sz="4400" dirty="0">
                <a:latin typeface="Calibri"/>
                <a:cs typeface="Calibri"/>
              </a:rPr>
              <a:t>same </a:t>
            </a:r>
            <a:r>
              <a:rPr sz="4400" spc="-15" dirty="0">
                <a:latin typeface="Calibri"/>
                <a:cs typeface="Calibri"/>
              </a:rPr>
              <a:t>information</a:t>
            </a:r>
            <a:r>
              <a:rPr sz="4400" spc="10" dirty="0">
                <a:latin typeface="Calibri"/>
                <a:cs typeface="Calibri"/>
              </a:rPr>
              <a:t> </a:t>
            </a:r>
            <a:r>
              <a:rPr sz="4400" dirty="0">
                <a:latin typeface="Calibri"/>
                <a:cs typeface="Calibri"/>
              </a:rPr>
              <a:t>is</a:t>
            </a:r>
            <a:r>
              <a:rPr sz="4400" spc="5" dirty="0">
                <a:latin typeface="Calibri"/>
                <a:cs typeface="Calibri"/>
              </a:rPr>
              <a:t> </a:t>
            </a:r>
            <a:r>
              <a:rPr sz="4400" spc="-10" dirty="0">
                <a:latin typeface="Calibri"/>
                <a:cs typeface="Calibri"/>
              </a:rPr>
              <a:t>delivered.</a:t>
            </a:r>
            <a:endParaRPr sz="4400" dirty="0">
              <a:latin typeface="Calibri"/>
              <a:cs typeface="Calibri"/>
            </a:endParaRPr>
          </a:p>
          <a:p>
            <a:pPr marR="4445" algn="ctr">
              <a:lnSpc>
                <a:spcPct val="100000"/>
              </a:lnSpc>
            </a:pPr>
            <a:r>
              <a:rPr sz="4400" spc="-5" dirty="0">
                <a:latin typeface="Calibri"/>
                <a:cs typeface="Calibri"/>
              </a:rPr>
              <a:t>The</a:t>
            </a:r>
            <a:r>
              <a:rPr sz="4400" spc="-10" dirty="0">
                <a:latin typeface="Calibri"/>
                <a:cs typeface="Calibri"/>
              </a:rPr>
              <a:t> </a:t>
            </a:r>
            <a:r>
              <a:rPr sz="4400" spc="-20" dirty="0">
                <a:latin typeface="Calibri"/>
                <a:cs typeface="Calibri"/>
              </a:rPr>
              <a:t>stronger</a:t>
            </a:r>
            <a:r>
              <a:rPr sz="4400" spc="5" dirty="0">
                <a:latin typeface="Calibri"/>
                <a:cs typeface="Calibri"/>
              </a:rPr>
              <a:t> </a:t>
            </a:r>
            <a:r>
              <a:rPr sz="4400" dirty="0">
                <a:latin typeface="Calibri"/>
                <a:cs typeface="Calibri"/>
              </a:rPr>
              <a:t>the</a:t>
            </a:r>
            <a:r>
              <a:rPr sz="4400" spc="-5" dirty="0">
                <a:latin typeface="Calibri"/>
                <a:cs typeface="Calibri"/>
              </a:rPr>
              <a:t> </a:t>
            </a:r>
            <a:r>
              <a:rPr sz="4400" dirty="0">
                <a:latin typeface="Calibri"/>
                <a:cs typeface="Calibri"/>
              </a:rPr>
              <a:t>memory</a:t>
            </a:r>
            <a:r>
              <a:rPr sz="4400" spc="-25" dirty="0">
                <a:latin typeface="Calibri"/>
                <a:cs typeface="Calibri"/>
              </a:rPr>
              <a:t> </a:t>
            </a:r>
            <a:r>
              <a:rPr sz="4400" spc="-5" dirty="0">
                <a:latin typeface="Calibri"/>
                <a:cs typeface="Calibri"/>
              </a:rPr>
              <a:t>will</a:t>
            </a:r>
            <a:r>
              <a:rPr sz="4400" spc="10" dirty="0">
                <a:latin typeface="Calibri"/>
                <a:cs typeface="Calibri"/>
              </a:rPr>
              <a:t> </a:t>
            </a:r>
            <a:r>
              <a:rPr sz="4400" spc="-25" dirty="0">
                <a:latin typeface="Calibri"/>
                <a:cs typeface="Calibri"/>
              </a:rPr>
              <a:t>likely</a:t>
            </a:r>
            <a:r>
              <a:rPr sz="4400" spc="5" dirty="0">
                <a:latin typeface="Calibri"/>
                <a:cs typeface="Calibri"/>
              </a:rPr>
              <a:t> </a:t>
            </a:r>
            <a:r>
              <a:rPr sz="4400" spc="-5" dirty="0">
                <a:latin typeface="Calibri"/>
                <a:cs typeface="Calibri"/>
              </a:rPr>
              <a:t>be.</a:t>
            </a:r>
            <a:endParaRPr sz="4400" dirty="0">
              <a:latin typeface="Calibri"/>
              <a:cs typeface="Calibri"/>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2" cstate="print"/>
            <a:stretch>
              <a:fillRect/>
            </a:stretch>
          </p:blipFill>
          <p:spPr>
            <a:xfrm>
              <a:off x="0" y="0"/>
              <a:ext cx="12191999" cy="6857998"/>
            </a:xfrm>
            <a:prstGeom prst="rect">
              <a:avLst/>
            </a:prstGeom>
          </p:spPr>
        </p:pic>
        <p:pic>
          <p:nvPicPr>
            <p:cNvPr id="4" name="object 4"/>
            <p:cNvPicPr/>
            <p:nvPr/>
          </p:nvPicPr>
          <p:blipFill>
            <a:blip r:embed="rId3" cstate="print"/>
            <a:stretch>
              <a:fillRect/>
            </a:stretch>
          </p:blipFill>
          <p:spPr>
            <a:xfrm>
              <a:off x="1196340" y="3732276"/>
              <a:ext cx="1220723" cy="1953768"/>
            </a:xfrm>
            <a:prstGeom prst="rect">
              <a:avLst/>
            </a:prstGeom>
          </p:spPr>
        </p:pic>
        <p:pic>
          <p:nvPicPr>
            <p:cNvPr id="5" name="object 5"/>
            <p:cNvPicPr/>
            <p:nvPr/>
          </p:nvPicPr>
          <p:blipFill>
            <a:blip r:embed="rId4" cstate="print"/>
            <a:stretch>
              <a:fillRect/>
            </a:stretch>
          </p:blipFill>
          <p:spPr>
            <a:xfrm>
              <a:off x="0" y="413002"/>
              <a:ext cx="2583179" cy="6444993"/>
            </a:xfrm>
            <a:prstGeom prst="rect">
              <a:avLst/>
            </a:prstGeom>
          </p:spPr>
        </p:pic>
      </p:grpSp>
      <p:sp>
        <p:nvSpPr>
          <p:cNvPr id="6" name="object 6"/>
          <p:cNvSpPr txBox="1">
            <a:spLocks noGrp="1"/>
          </p:cNvSpPr>
          <p:nvPr>
            <p:ph type="title"/>
          </p:nvPr>
        </p:nvSpPr>
        <p:spPr>
          <a:xfrm>
            <a:off x="998931" y="127253"/>
            <a:ext cx="9808845" cy="696595"/>
          </a:xfrm>
          <a:prstGeom prst="rect">
            <a:avLst/>
          </a:prstGeom>
        </p:spPr>
        <p:txBody>
          <a:bodyPr vert="horz" wrap="square" lIns="0" tIns="12700" rIns="0" bIns="0" rtlCol="0">
            <a:spAutoFit/>
          </a:bodyPr>
          <a:lstStyle/>
          <a:p>
            <a:pPr marL="12700">
              <a:lnSpc>
                <a:spcPct val="100000"/>
              </a:lnSpc>
              <a:spcBef>
                <a:spcPts val="100"/>
              </a:spcBef>
            </a:pPr>
            <a:r>
              <a:rPr sz="4400" b="0" dirty="0">
                <a:solidFill>
                  <a:srgbClr val="000000"/>
                </a:solidFill>
                <a:latin typeface="SimSun"/>
                <a:cs typeface="SimSun"/>
              </a:rPr>
              <a:t>Task:</a:t>
            </a:r>
            <a:r>
              <a:rPr sz="4400" b="0" spc="-10" dirty="0">
                <a:solidFill>
                  <a:srgbClr val="000000"/>
                </a:solidFill>
                <a:latin typeface="SimSun"/>
                <a:cs typeface="SimSun"/>
              </a:rPr>
              <a:t> </a:t>
            </a:r>
            <a:r>
              <a:rPr sz="4400" b="0" dirty="0">
                <a:solidFill>
                  <a:srgbClr val="000000"/>
                </a:solidFill>
                <a:latin typeface="SimSun"/>
                <a:cs typeface="SimSun"/>
              </a:rPr>
              <a:t>How</a:t>
            </a:r>
            <a:r>
              <a:rPr sz="4400" b="0" spc="-5" dirty="0">
                <a:solidFill>
                  <a:srgbClr val="000000"/>
                </a:solidFill>
                <a:latin typeface="SimSun"/>
                <a:cs typeface="SimSun"/>
              </a:rPr>
              <a:t> many</a:t>
            </a:r>
            <a:r>
              <a:rPr sz="4400" b="0" spc="-10" dirty="0">
                <a:solidFill>
                  <a:srgbClr val="000000"/>
                </a:solidFill>
                <a:latin typeface="SimSun"/>
                <a:cs typeface="SimSun"/>
              </a:rPr>
              <a:t> </a:t>
            </a:r>
            <a:r>
              <a:rPr sz="4400" b="0" dirty="0">
                <a:solidFill>
                  <a:srgbClr val="000000"/>
                </a:solidFill>
                <a:latin typeface="SimSun"/>
                <a:cs typeface="SimSun"/>
              </a:rPr>
              <a:t>modes</a:t>
            </a:r>
            <a:r>
              <a:rPr sz="4400" b="0" spc="-5" dirty="0">
                <a:solidFill>
                  <a:srgbClr val="000000"/>
                </a:solidFill>
                <a:latin typeface="SimSun"/>
                <a:cs typeface="SimSun"/>
              </a:rPr>
              <a:t> </a:t>
            </a:r>
            <a:r>
              <a:rPr sz="4400" b="0" dirty="0">
                <a:solidFill>
                  <a:srgbClr val="000000"/>
                </a:solidFill>
                <a:latin typeface="SimSun"/>
                <a:cs typeface="SimSun"/>
              </a:rPr>
              <a:t>in</a:t>
            </a:r>
            <a:r>
              <a:rPr sz="4400" b="0" spc="-5" dirty="0">
                <a:solidFill>
                  <a:srgbClr val="000000"/>
                </a:solidFill>
                <a:latin typeface="SimSun"/>
                <a:cs typeface="SimSun"/>
              </a:rPr>
              <a:t> </a:t>
            </a:r>
            <a:r>
              <a:rPr sz="4400" b="0" dirty="0">
                <a:solidFill>
                  <a:srgbClr val="000000"/>
                </a:solidFill>
                <a:latin typeface="SimSun"/>
                <a:cs typeface="SimSun"/>
              </a:rPr>
              <a:t>this</a:t>
            </a:r>
            <a:r>
              <a:rPr sz="4400" b="0" spc="-30" dirty="0">
                <a:solidFill>
                  <a:srgbClr val="000000"/>
                </a:solidFill>
                <a:latin typeface="SimSun"/>
                <a:cs typeface="SimSun"/>
              </a:rPr>
              <a:t> </a:t>
            </a:r>
            <a:r>
              <a:rPr sz="4400" b="0" dirty="0">
                <a:solidFill>
                  <a:srgbClr val="000000"/>
                </a:solidFill>
                <a:latin typeface="SimSun"/>
                <a:cs typeface="SimSun"/>
              </a:rPr>
              <a:t>movie?</a:t>
            </a:r>
            <a:endParaRPr sz="4400">
              <a:latin typeface="SimSun"/>
              <a:cs typeface="SimSun"/>
            </a:endParaRPr>
          </a:p>
        </p:txBody>
      </p:sp>
      <p:grpSp>
        <p:nvGrpSpPr>
          <p:cNvPr id="7" name="object 7"/>
          <p:cNvGrpSpPr/>
          <p:nvPr/>
        </p:nvGrpSpPr>
        <p:grpSpPr>
          <a:xfrm>
            <a:off x="1979676" y="1008888"/>
            <a:ext cx="8729980" cy="5739765"/>
            <a:chOff x="1979676" y="1008888"/>
            <a:chExt cx="8729980" cy="5739765"/>
          </a:xfrm>
        </p:grpSpPr>
        <p:pic>
          <p:nvPicPr>
            <p:cNvPr id="8" name="object 8">
              <a:hlinkClick r:id="rId5"/>
            </p:cNvPr>
            <p:cNvPicPr/>
            <p:nvPr/>
          </p:nvPicPr>
          <p:blipFill>
            <a:blip r:embed="rId6" cstate="print"/>
            <a:stretch>
              <a:fillRect/>
            </a:stretch>
          </p:blipFill>
          <p:spPr>
            <a:xfrm>
              <a:off x="2779776" y="1008888"/>
              <a:ext cx="7426452" cy="5122164"/>
            </a:xfrm>
            <a:prstGeom prst="rect">
              <a:avLst/>
            </a:prstGeom>
          </p:spPr>
        </p:pic>
        <p:sp>
          <p:nvSpPr>
            <p:cNvPr id="9" name="object 9"/>
            <p:cNvSpPr/>
            <p:nvPr/>
          </p:nvSpPr>
          <p:spPr>
            <a:xfrm>
              <a:off x="1985772" y="5952742"/>
              <a:ext cx="8717280" cy="789940"/>
            </a:xfrm>
            <a:custGeom>
              <a:avLst/>
              <a:gdLst/>
              <a:ahLst/>
              <a:cxnLst/>
              <a:rect l="l" t="t" r="r" b="b"/>
              <a:pathLst>
                <a:path w="8717280" h="789940">
                  <a:moveTo>
                    <a:pt x="8717280" y="0"/>
                  </a:moveTo>
                  <a:lnTo>
                    <a:pt x="0" y="0"/>
                  </a:lnTo>
                  <a:lnTo>
                    <a:pt x="0" y="789432"/>
                  </a:lnTo>
                  <a:lnTo>
                    <a:pt x="8717280" y="789432"/>
                  </a:lnTo>
                  <a:lnTo>
                    <a:pt x="8717280" y="0"/>
                  </a:lnTo>
                  <a:close/>
                </a:path>
              </a:pathLst>
            </a:custGeom>
            <a:solidFill>
              <a:srgbClr val="FFFFFF"/>
            </a:solidFill>
          </p:spPr>
          <p:txBody>
            <a:bodyPr wrap="square" lIns="0" tIns="0" rIns="0" bIns="0" rtlCol="0"/>
            <a:lstStyle/>
            <a:p>
              <a:endParaRPr/>
            </a:p>
          </p:txBody>
        </p:sp>
        <p:sp>
          <p:nvSpPr>
            <p:cNvPr id="10" name="object 10"/>
            <p:cNvSpPr/>
            <p:nvPr/>
          </p:nvSpPr>
          <p:spPr>
            <a:xfrm>
              <a:off x="1985772" y="5952742"/>
              <a:ext cx="8717280" cy="789940"/>
            </a:xfrm>
            <a:custGeom>
              <a:avLst/>
              <a:gdLst/>
              <a:ahLst/>
              <a:cxnLst/>
              <a:rect l="l" t="t" r="r" b="b"/>
              <a:pathLst>
                <a:path w="8717280" h="789940">
                  <a:moveTo>
                    <a:pt x="0" y="789432"/>
                  </a:moveTo>
                  <a:lnTo>
                    <a:pt x="8717280" y="789432"/>
                  </a:lnTo>
                  <a:lnTo>
                    <a:pt x="8717280" y="0"/>
                  </a:lnTo>
                  <a:lnTo>
                    <a:pt x="0" y="0"/>
                  </a:lnTo>
                  <a:lnTo>
                    <a:pt x="0" y="789432"/>
                  </a:lnTo>
                  <a:close/>
                </a:path>
              </a:pathLst>
            </a:custGeom>
            <a:ln w="12192">
              <a:solidFill>
                <a:srgbClr val="5B9BD4"/>
              </a:solidFill>
            </a:ln>
          </p:spPr>
          <p:txBody>
            <a:bodyPr wrap="square" lIns="0" tIns="0" rIns="0" bIns="0" rtlCol="0"/>
            <a:lstStyle/>
            <a:p>
              <a:endParaRPr/>
            </a:p>
          </p:txBody>
        </p:sp>
      </p:grpSp>
      <p:sp>
        <p:nvSpPr>
          <p:cNvPr id="11" name="object 11"/>
          <p:cNvSpPr txBox="1"/>
          <p:nvPr/>
        </p:nvSpPr>
        <p:spPr>
          <a:xfrm>
            <a:off x="2156270" y="6003873"/>
            <a:ext cx="8376284" cy="1120820"/>
          </a:xfrm>
          <a:prstGeom prst="rect">
            <a:avLst/>
          </a:prstGeom>
        </p:spPr>
        <p:txBody>
          <a:bodyPr vert="horz" wrap="square" lIns="0" tIns="12700" rIns="0" bIns="0" rtlCol="0">
            <a:spAutoFit/>
          </a:bodyPr>
          <a:lstStyle/>
          <a:p>
            <a:pPr algn="ctr">
              <a:lnSpc>
                <a:spcPct val="100000"/>
              </a:lnSpc>
              <a:spcBef>
                <a:spcPts val="100"/>
              </a:spcBef>
            </a:pPr>
            <a:r>
              <a:rPr sz="1800" spc="-5" dirty="0">
                <a:latin typeface="Calibri"/>
                <a:cs typeface="Calibri"/>
              </a:rPr>
              <a:t>https://kids.nationalgeographic.com/videos/topic/amazing-animals#6075b61f-7647-48f0-</a:t>
            </a:r>
            <a:endParaRPr sz="1800" dirty="0">
              <a:latin typeface="Calibri"/>
              <a:cs typeface="Calibri"/>
            </a:endParaRPr>
          </a:p>
          <a:p>
            <a:pPr marL="635" algn="ctr">
              <a:lnSpc>
                <a:spcPct val="100000"/>
              </a:lnSpc>
            </a:pPr>
            <a:r>
              <a:rPr sz="1800" spc="-5" dirty="0" smtClean="0">
                <a:latin typeface="Calibri"/>
                <a:cs typeface="Calibri"/>
              </a:rPr>
              <a:t>8d46-2c350c2da01c</a:t>
            </a:r>
            <a:endParaRPr lang="en-US" sz="1800" spc="-5" dirty="0" smtClean="0">
              <a:latin typeface="Calibri"/>
              <a:cs typeface="Calibri"/>
            </a:endParaRPr>
          </a:p>
          <a:p>
            <a:pPr marL="635" algn="ctr">
              <a:lnSpc>
                <a:spcPct val="100000"/>
              </a:lnSpc>
            </a:pPr>
            <a:endParaRPr lang="en-US" sz="1800" spc="-5" dirty="0" smtClean="0">
              <a:latin typeface="Calibri"/>
              <a:cs typeface="Calibri"/>
            </a:endParaRPr>
          </a:p>
          <a:p>
            <a:pPr marL="635" algn="ctr">
              <a:lnSpc>
                <a:spcPct val="100000"/>
              </a:lnSpc>
            </a:pPr>
            <a:endParaRPr sz="1800" dirty="0">
              <a:latin typeface="Calibri"/>
              <a:cs typeface="Calibri"/>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TotalTime>
  <Words>516</Words>
  <Application>Microsoft Office PowerPoint</Application>
  <PresentationFormat>寬螢幕</PresentationFormat>
  <Paragraphs>99</Paragraphs>
  <Slides>19</Slides>
  <Notes>0</Notes>
  <HiddenSlides>0</HiddenSlides>
  <MMClips>0</MMClips>
  <ScaleCrop>false</ScaleCrop>
  <HeadingPairs>
    <vt:vector size="6" baseType="variant">
      <vt:variant>
        <vt:lpstr>使用字型</vt:lpstr>
      </vt:variant>
      <vt:variant>
        <vt:i4>8</vt:i4>
      </vt:variant>
      <vt:variant>
        <vt:lpstr>佈景主題</vt:lpstr>
      </vt:variant>
      <vt:variant>
        <vt:i4>1</vt:i4>
      </vt:variant>
      <vt:variant>
        <vt:lpstr>投影片標題</vt:lpstr>
      </vt:variant>
      <vt:variant>
        <vt:i4>19</vt:i4>
      </vt:variant>
    </vt:vector>
  </HeadingPairs>
  <TitlesOfParts>
    <vt:vector size="28" baseType="lpstr">
      <vt:lpstr>Microsoft YaHei</vt:lpstr>
      <vt:lpstr>SimSun</vt:lpstr>
      <vt:lpstr>Microsoft JhengHei</vt:lpstr>
      <vt:lpstr>新細明體</vt:lpstr>
      <vt:lpstr>PMingLiU-ExtB</vt:lpstr>
      <vt:lpstr>Calibri</vt:lpstr>
      <vt:lpstr>Leelawadee UI Semilight</vt:lpstr>
      <vt:lpstr>Times New Roman</vt:lpstr>
      <vt:lpstr>Office Theme</vt:lpstr>
      <vt:lpstr>PowerPoint 簡報</vt:lpstr>
      <vt:lpstr>Synesthesia 共感覺、通感或聯感</vt:lpstr>
      <vt:lpstr>Synesthesia共感覺、通感或聯感</vt:lpstr>
      <vt:lpstr>Task: How many sensory information in this story?</vt:lpstr>
      <vt:lpstr>Meaning Making for Communication</vt:lpstr>
      <vt:lpstr>Let’s see the children book</vt:lpstr>
      <vt:lpstr>Let’s see the children book</vt:lpstr>
      <vt:lpstr>PowerPoint 簡報</vt:lpstr>
      <vt:lpstr>Task: How many modes in this movie?</vt:lpstr>
      <vt:lpstr>How can you use multimodal components  in your bilingual class?</vt:lpstr>
      <vt:lpstr>The language used in an English language  classroom as part of the main content which  students must learn Target Language</vt:lpstr>
      <vt:lpstr>PowerPoint 簡報</vt:lpstr>
      <vt:lpstr>PowerPoint 簡報</vt:lpstr>
      <vt:lpstr>PowerPoint 簡報</vt:lpstr>
      <vt:lpstr>PowerPoint 簡報</vt:lpstr>
      <vt:lpstr>PowerPoint 簡報</vt:lpstr>
      <vt:lpstr>Thinking Task  Step 3</vt:lpstr>
      <vt:lpstr>Thinking Task  Step 4</vt:lpstr>
      <vt:lpstr>PowerPoint 簡報</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user</dc:creator>
  <cp:lastModifiedBy>user</cp:lastModifiedBy>
  <cp:revision>6</cp:revision>
  <dcterms:created xsi:type="dcterms:W3CDTF">2023-06-05T03:52:49Z</dcterms:created>
  <dcterms:modified xsi:type="dcterms:W3CDTF">2023-10-15T10:45:23Z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2022-10-04T00:00:00Z</vt:filetime>
  </property>
  <property fmtid="{D5CDD505-2E9C-101B-9397-08002B2CF9AE}" pid="3" name="Creator">
    <vt:lpwstr>Microsoft® PowerPoint® 2019</vt:lpwstr>
  </property>
  <property fmtid="{D5CDD505-2E9C-101B-9397-08002B2CF9AE}" pid="4" name="LastSaved">
    <vt:filetime>2023-06-05T00:00:00Z</vt:filetime>
  </property>
</Properties>
</file>