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53" r:id="rId3"/>
  </p:sldMasterIdLst>
  <p:notesMasterIdLst>
    <p:notesMasterId r:id="rId26"/>
  </p:notesMasterIdLst>
  <p:sldIdLst>
    <p:sldId id="256" r:id="rId4"/>
    <p:sldId id="271" r:id="rId5"/>
    <p:sldId id="265" r:id="rId6"/>
    <p:sldId id="273" r:id="rId7"/>
    <p:sldId id="272" r:id="rId8"/>
    <p:sldId id="257" r:id="rId9"/>
    <p:sldId id="258" r:id="rId10"/>
    <p:sldId id="259" r:id="rId11"/>
    <p:sldId id="260" r:id="rId12"/>
    <p:sldId id="261" r:id="rId13"/>
    <p:sldId id="274" r:id="rId14"/>
    <p:sldId id="263" r:id="rId15"/>
    <p:sldId id="264" r:id="rId16"/>
    <p:sldId id="266" r:id="rId17"/>
    <p:sldId id="275" r:id="rId18"/>
    <p:sldId id="276" r:id="rId19"/>
    <p:sldId id="262" r:id="rId20"/>
    <p:sldId id="269" r:id="rId21"/>
    <p:sldId id="277" r:id="rId22"/>
    <p:sldId id="268" r:id="rId23"/>
    <p:sldId id="267" r:id="rId24"/>
    <p:sldId id="278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D058F-C282-4BDC-A34F-D6F37834A85B}" type="datetimeFigureOut">
              <a:rPr lang="zh-TW" altLang="en-US" smtClean="0"/>
              <a:t>2012/8/17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BB070-BF32-409D-B6B8-54C999CF80C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BB070-BF32-409D-B6B8-54C999CF80C6}" type="slidenum">
              <a:rPr lang="zh-TW" altLang="en-US" smtClean="0"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85852" y="1571612"/>
            <a:ext cx="6557954" cy="1184273"/>
          </a:xfrm>
          <a:noFill/>
        </p:spPr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00232" y="3214686"/>
            <a:ext cx="5214974" cy="1143008"/>
          </a:xfrm>
          <a:noFill/>
        </p:spPr>
        <p:txBody>
          <a:bodyPr/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3657600"/>
            <a:ext cx="6248400" cy="11430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648200"/>
            <a:ext cx="6248400" cy="762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B2B2B2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>
          <a:xfrm>
            <a:off x="785813" y="928688"/>
            <a:ext cx="914400" cy="914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85852" y="1571612"/>
            <a:ext cx="6557954" cy="1184273"/>
          </a:xfrm>
          <a:noFill/>
        </p:spPr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00232" y="3214686"/>
            <a:ext cx="5214974" cy="1143008"/>
          </a:xfrm>
          <a:noFill/>
        </p:spPr>
        <p:txBody>
          <a:bodyPr/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186766" cy="114300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58204" cy="114300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186766" cy="114300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3657600"/>
            <a:ext cx="6248400" cy="11430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648200"/>
            <a:ext cx="6248400" cy="762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B2B2B2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>
          <a:xfrm>
            <a:off x="785813" y="928688"/>
            <a:ext cx="914400" cy="914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186766" cy="114300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58204" cy="114300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186737" cy="1143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0063" y="1571625"/>
            <a:ext cx="8186737" cy="42862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  <a:ea typeface="微軟正黑體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  <a:ea typeface="微軟正黑體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  <a:ea typeface="微軟正黑體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  <a:ea typeface="微軟正黑體" pitchFamily="34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  <a:ea typeface="微軟正黑體" pitchFamily="34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  <a:ea typeface="微軟正黑體" pitchFamily="34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  <a:ea typeface="微軟正黑體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186737" cy="1143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0063" y="1571625"/>
            <a:ext cx="8186737" cy="42862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  <a:ea typeface="微軟正黑體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  <a:ea typeface="微軟正黑體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  <a:ea typeface="微軟正黑體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  <a:ea typeface="微軟正黑體" pitchFamily="34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  <a:ea typeface="微軟正黑體" pitchFamily="34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  <a:ea typeface="微軟正黑體" pitchFamily="34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  <a:ea typeface="微軟正黑體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657D5C-4452-4008-8835-61933A1EDBAA}" type="datetimeFigureOut">
              <a:rPr lang="zh-TW" altLang="en-US" smtClean="0"/>
              <a:pPr/>
              <a:t>2012/8/17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94350F-EFA9-444B-88DE-D38A35CDE9C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876428"/>
          </a:xfrm>
        </p:spPr>
        <p:txBody>
          <a:bodyPr/>
          <a:lstStyle/>
          <a:p>
            <a:r>
              <a:rPr lang="en-US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Jweb</a:t>
            </a:r>
            <a:r>
              <a:rPr lang="zh-TW" altLang="en-US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運用於網站教學</a:t>
            </a:r>
            <a:r>
              <a:rPr lang="en-US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----</a:t>
            </a:r>
            <a:br>
              <a:rPr lang="en-US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zh-TW" altLang="en-US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母語日網站</a:t>
            </a:r>
            <a:endParaRPr lang="zh-TW" altLang="en-US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14414" y="5214950"/>
            <a:ext cx="6400800" cy="111025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zh-TW" altLang="en-US" kern="100" dirty="0" smtClean="0">
                <a:latin typeface="+mj-ea"/>
                <a:ea typeface="+mj-ea"/>
              </a:rPr>
              <a:t>正濱國小 吳愷翎老師</a:t>
            </a:r>
            <a:endParaRPr lang="en-US" altLang="zh-TW" kern="100" dirty="0" smtClean="0">
              <a:latin typeface="+mj-ea"/>
              <a:ea typeface="+mj-ea"/>
            </a:endParaRPr>
          </a:p>
          <a:p>
            <a:pPr>
              <a:spcAft>
                <a:spcPts val="0"/>
              </a:spcAft>
            </a:pPr>
            <a:r>
              <a:rPr lang="en-US" sz="1800" kern="100" dirty="0" smtClean="0">
                <a:latin typeface="+mj-ea"/>
                <a:ea typeface="+mj-ea"/>
              </a:rPr>
              <a:t>2012.08.17</a:t>
            </a:r>
            <a:endParaRPr lang="zh-TW" altLang="en-US" sz="3600" kern="100" dirty="0" smtClean="0">
              <a:latin typeface="+mj-ea"/>
              <a:ea typeface="+mj-ea"/>
            </a:endParaRPr>
          </a:p>
          <a:p>
            <a:endParaRPr lang="zh-TW" altLang="en-US" dirty="0"/>
          </a:p>
        </p:txBody>
      </p:sp>
      <p:pic>
        <p:nvPicPr>
          <p:cNvPr id="7" name="圖片 6" descr="IMG_78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500306"/>
            <a:ext cx="7620000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模版選取</a:t>
            </a:r>
            <a:endParaRPr lang="zh-TW" altLang="en-US" dirty="0"/>
          </a:p>
        </p:txBody>
      </p:sp>
      <p:pic>
        <p:nvPicPr>
          <p:cNvPr id="4" name="內容版面配置區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0997" y="1554163"/>
            <a:ext cx="701440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876428"/>
          </a:xfrm>
        </p:spPr>
        <p:txBody>
          <a:bodyPr/>
          <a:lstStyle/>
          <a:p>
            <a:r>
              <a:rPr lang="zh-TW" altLang="en-US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三、圖片上傳</a:t>
            </a:r>
            <a:endParaRPr lang="zh-TW" altLang="en-US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714884"/>
            <a:ext cx="3714776" cy="1797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400" b="1" dirty="0" smtClean="0"/>
              <a:t>新增相片資料夾</a:t>
            </a:r>
            <a:endParaRPr lang="zh-TW" altLang="en-US" sz="5400" b="1" dirty="0"/>
          </a:p>
        </p:txBody>
      </p:sp>
      <p:pic>
        <p:nvPicPr>
          <p:cNvPr id="4" name="內容版面配置區 3" descr="Clip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9473" y="1554163"/>
            <a:ext cx="5657453" cy="4525962"/>
          </a:xfrm>
        </p:spPr>
      </p:pic>
      <p:sp>
        <p:nvSpPr>
          <p:cNvPr id="5" name="橢圓 4"/>
          <p:cNvSpPr/>
          <p:nvPr/>
        </p:nvSpPr>
        <p:spPr>
          <a:xfrm>
            <a:off x="857224" y="2928934"/>
            <a:ext cx="3500462" cy="2857520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多檔案新增相片</a:t>
            </a:r>
            <a:endParaRPr lang="zh-TW" altLang="en-US" dirty="0"/>
          </a:p>
        </p:txBody>
      </p:sp>
      <p:pic>
        <p:nvPicPr>
          <p:cNvPr id="4" name="內容版面配置區 3" descr="Clip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166" t="19791" r="11666" b="30208"/>
          <a:stretch>
            <a:fillRect/>
          </a:stretch>
        </p:blipFill>
        <p:spPr>
          <a:xfrm>
            <a:off x="-214346" y="1428736"/>
            <a:ext cx="9593592" cy="4847288"/>
          </a:xfrm>
        </p:spPr>
      </p:pic>
      <p:sp>
        <p:nvSpPr>
          <p:cNvPr id="5" name="橢圓 4"/>
          <p:cNvSpPr/>
          <p:nvPr/>
        </p:nvSpPr>
        <p:spPr>
          <a:xfrm>
            <a:off x="4429124" y="4143380"/>
            <a:ext cx="1428760" cy="1428760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網頁管理</a:t>
            </a:r>
            <a:endParaRPr lang="zh-TW" altLang="en-US" dirty="0"/>
          </a:p>
        </p:txBody>
      </p:sp>
      <p:pic>
        <p:nvPicPr>
          <p:cNvPr id="4" name="內容版面配置區 3" descr="Clip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9473" y="1554163"/>
            <a:ext cx="5657453" cy="4525962"/>
          </a:xfrm>
        </p:spPr>
      </p:pic>
      <p:sp>
        <p:nvSpPr>
          <p:cNvPr id="5" name="橢圓 4"/>
          <p:cNvSpPr/>
          <p:nvPr/>
        </p:nvSpPr>
        <p:spPr>
          <a:xfrm>
            <a:off x="6286512" y="3571876"/>
            <a:ext cx="1428760" cy="1428760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876428"/>
          </a:xfrm>
        </p:spPr>
        <p:txBody>
          <a:bodyPr/>
          <a:lstStyle/>
          <a:p>
            <a:r>
              <a:rPr lang="zh-TW" altLang="en-US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四、資料上傳</a:t>
            </a:r>
            <a:endParaRPr lang="zh-TW" altLang="en-US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714884"/>
            <a:ext cx="3714776" cy="179795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資料上傳</a:t>
            </a:r>
            <a:endParaRPr lang="zh-TW" altLang="en-US" dirty="0"/>
          </a:p>
        </p:txBody>
      </p:sp>
      <p:pic>
        <p:nvPicPr>
          <p:cNvPr id="6" name="內容版面配置區 5" descr="Clip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458" r="3333" b="31250"/>
          <a:stretch>
            <a:fillRect/>
          </a:stretch>
        </p:blipFill>
        <p:spPr>
          <a:xfrm>
            <a:off x="-571536" y="2143092"/>
            <a:ext cx="9944170" cy="4714908"/>
          </a:xfrm>
        </p:spPr>
      </p:pic>
      <p:sp>
        <p:nvSpPr>
          <p:cNvPr id="7" name="橢圓 6"/>
          <p:cNvSpPr/>
          <p:nvPr/>
        </p:nvSpPr>
        <p:spPr>
          <a:xfrm>
            <a:off x="1142976" y="5786454"/>
            <a:ext cx="857256" cy="714380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072066" y="2786058"/>
            <a:ext cx="1143008" cy="857256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5286380" y="5429264"/>
            <a:ext cx="1143008" cy="857256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4714876" y="2643182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</a:rPr>
              <a:t>1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42910" y="5786454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</a:rPr>
              <a:t>2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857752" y="5500702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</a:rPr>
              <a:t>3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剪輯_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8942089" cy="51149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網頁管理</a:t>
            </a:r>
            <a:endParaRPr lang="zh-TW" altLang="en-US" dirty="0"/>
          </a:p>
        </p:txBody>
      </p:sp>
      <p:pic>
        <p:nvPicPr>
          <p:cNvPr id="4" name="內容版面配置區 3" descr="剪輯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0924" y="1554163"/>
            <a:ext cx="7914551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漂亮的首頁與側邊分頁表</a:t>
            </a:r>
            <a:endParaRPr lang="zh-TW" altLang="en-US" dirty="0"/>
          </a:p>
        </p:txBody>
      </p:sp>
      <p:pic>
        <p:nvPicPr>
          <p:cNvPr id="4" name="內容版面配置區 3" descr="Clip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77888"/>
            <a:ext cx="5786446" cy="5880112"/>
          </a:xfrm>
        </p:spPr>
      </p:pic>
      <p:sp>
        <p:nvSpPr>
          <p:cNvPr id="6" name="橢圓形圖說文字 5"/>
          <p:cNvSpPr/>
          <p:nvPr/>
        </p:nvSpPr>
        <p:spPr>
          <a:xfrm>
            <a:off x="5429256" y="1000108"/>
            <a:ext cx="4143404" cy="4643470"/>
          </a:xfrm>
          <a:prstGeom prst="wedgeEllipseCallout">
            <a:avLst>
              <a:gd name="adj1" fmla="val -59778"/>
              <a:gd name="adj2" fmla="val -35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 descr="Clip_9.jpg"/>
          <p:cNvPicPr>
            <a:picLocks noChangeAspect="1"/>
          </p:cNvPicPr>
          <p:nvPr/>
        </p:nvPicPr>
        <p:blipFill>
          <a:blip r:embed="rId3" cstate="print"/>
          <a:srcRect b="48730"/>
          <a:stretch>
            <a:fillRect/>
          </a:stretch>
        </p:blipFill>
        <p:spPr>
          <a:xfrm>
            <a:off x="5929322" y="2000240"/>
            <a:ext cx="3067050" cy="250033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715140" y="4572008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側邊分頁表</a:t>
            </a:r>
            <a:endParaRPr lang="zh-TW" alt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14942" y="600076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首頁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876428"/>
          </a:xfrm>
        </p:spPr>
        <p:txBody>
          <a:bodyPr vert="horz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lang="zh-TW" altLang="en-US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一、帳號申請與設定</a:t>
            </a:r>
            <a:endParaRPr lang="zh-TW" altLang="en-US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圖文編輯</a:t>
            </a:r>
            <a:endParaRPr lang="zh-TW" altLang="en-US" dirty="0"/>
          </a:p>
        </p:txBody>
      </p:sp>
      <p:pic>
        <p:nvPicPr>
          <p:cNvPr id="4" name="內容版面配置區 3" descr="剪輯_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9549" y="1554163"/>
            <a:ext cx="7977302" cy="452596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頁面編輯</a:t>
            </a:r>
            <a:r>
              <a:rPr lang="en-US" altLang="zh-TW" dirty="0" smtClean="0"/>
              <a:t>—</a:t>
            </a:r>
            <a:r>
              <a:rPr lang="zh-TW" altLang="en-US" dirty="0" smtClean="0"/>
              <a:t>側邊分頁與首頁</a:t>
            </a:r>
            <a:endParaRPr lang="zh-TW" altLang="en-US" dirty="0"/>
          </a:p>
        </p:txBody>
      </p:sp>
      <p:pic>
        <p:nvPicPr>
          <p:cNvPr id="4" name="內容版面配置區 3" descr="剪輯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0793" y="1554163"/>
            <a:ext cx="8154814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altLang="zh-TW" dirty="0" smtClean="0">
              <a:latin typeface="+mj-ea"/>
              <a:ea typeface="+mj-ea"/>
            </a:endParaRPr>
          </a:p>
          <a:p>
            <a:pPr algn="ctr">
              <a:buNone/>
            </a:pPr>
            <a:r>
              <a:rPr lang="zh-TW" altLang="en-US" dirty="0" smtClean="0">
                <a:latin typeface="+mj-ea"/>
                <a:ea typeface="+mj-ea"/>
              </a:rPr>
              <a:t>最後，請大家找時間慢慢完成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zh-TW" dirty="0" smtClean="0">
              <a:latin typeface="+mj-ea"/>
              <a:ea typeface="+mj-ea"/>
            </a:endParaRPr>
          </a:p>
          <a:p>
            <a:pPr algn="ctr">
              <a:buNone/>
            </a:pPr>
            <a:r>
              <a:rPr lang="zh-TW" altLang="en-US" dirty="0" smtClean="0">
                <a:latin typeface="+mj-ea"/>
                <a:ea typeface="+mj-ea"/>
              </a:rPr>
              <a:t>記得</a:t>
            </a:r>
            <a:r>
              <a:rPr lang="zh-TW" altLang="en-US" b="1" dirty="0" smtClean="0">
                <a:latin typeface="+mj-ea"/>
                <a:ea typeface="+mj-ea"/>
              </a:rPr>
              <a:t>用</a:t>
            </a:r>
            <a:r>
              <a:rPr lang="zh-TW" alt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美美</a:t>
            </a:r>
            <a:r>
              <a:rPr lang="zh-TW" altLang="en-US" b="1" dirty="0" smtClean="0">
                <a:latin typeface="+mj-ea"/>
                <a:ea typeface="+mj-ea"/>
              </a:rPr>
              <a:t>的圖片</a:t>
            </a:r>
            <a:r>
              <a:rPr lang="zh-TW" altLang="en-US" sz="4800" b="1" dirty="0" smtClean="0">
                <a:solidFill>
                  <a:srgbClr val="00B050"/>
                </a:solidFill>
                <a:latin typeface="+mj-ea"/>
                <a:ea typeface="+mj-ea"/>
              </a:rPr>
              <a:t>打扮</a:t>
            </a:r>
            <a:r>
              <a:rPr lang="zh-TW" altLang="en-US" b="1" dirty="0" smtClean="0">
                <a:latin typeface="+mj-ea"/>
                <a:ea typeface="+mj-ea"/>
              </a:rPr>
              <a:t>你的網站</a:t>
            </a:r>
            <a:r>
              <a:rPr lang="en-US" altLang="zh-TW" b="1" dirty="0" smtClean="0">
                <a:latin typeface="+mj-ea"/>
                <a:ea typeface="+mj-ea"/>
              </a:rPr>
              <a:t>!</a:t>
            </a:r>
            <a:endParaRPr lang="en-US" b="1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b="1" dirty="0" smtClean="0">
              <a:latin typeface="+mj-ea"/>
              <a:ea typeface="+mj-ea"/>
            </a:endParaRPr>
          </a:p>
          <a:p>
            <a:pPr algn="ctr">
              <a:buNone/>
            </a:pPr>
            <a:r>
              <a:rPr lang="zh-TW" altLang="en-US" b="1" dirty="0" smtClean="0">
                <a:latin typeface="+mj-ea"/>
                <a:ea typeface="+mj-ea"/>
              </a:rPr>
              <a:t>一定會有加分效果～</a:t>
            </a:r>
            <a:endParaRPr lang="zh-TW" altLang="en-US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Picture 1" descr="F:\Jweb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33" y="1428736"/>
            <a:ext cx="9111467" cy="5857892"/>
          </a:xfrm>
          <a:prstGeom prst="rect">
            <a:avLst/>
          </a:prstGeom>
          <a:noFill/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all" spc="50" normalizeH="0" baseline="0" noProof="0" dirty="0" smtClean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帳號申請</a:t>
            </a:r>
            <a:endParaRPr kumimoji="0" lang="zh-TW" altLang="en-US" sz="4000" b="1" i="0" u="none" strike="noStrike" kern="1200" cap="all" spc="50" normalizeH="0" baseline="0" noProof="0" dirty="0">
              <a:ln w="158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1750" dir="3600000" algn="tl" rotWithShape="0">
                  <a:srgbClr val="000000">
                    <a:alpha val="6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" name="圖片 2" descr="Clip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3286116" y="3571876"/>
            <a:ext cx="3500462" cy="2857520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876428"/>
          </a:xfrm>
        </p:spPr>
        <p:txBody>
          <a:bodyPr/>
          <a:lstStyle/>
          <a:p>
            <a:r>
              <a:rPr lang="zh-TW" altLang="en-US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二、網站管理</a:t>
            </a:r>
            <a:endParaRPr lang="zh-TW" altLang="en-US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網站命名</a:t>
            </a:r>
            <a:endParaRPr lang="zh-TW" altLang="en-US" dirty="0"/>
          </a:p>
        </p:txBody>
      </p:sp>
      <p:pic>
        <p:nvPicPr>
          <p:cNvPr id="4" name="內容版面配置區 3" descr="Clip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828" t="18103" r="22413" b="9698"/>
          <a:stretch>
            <a:fillRect/>
          </a:stretch>
        </p:blipFill>
        <p:spPr>
          <a:xfrm>
            <a:off x="1714480" y="1428736"/>
            <a:ext cx="5214974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權限管理</a:t>
            </a:r>
            <a:endParaRPr lang="zh-TW" altLang="en-US" dirty="0"/>
          </a:p>
        </p:txBody>
      </p:sp>
      <p:pic>
        <p:nvPicPr>
          <p:cNvPr id="4" name="內容版面配置區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5000" r="4800" b="7000"/>
          <a:stretch>
            <a:fillRect/>
          </a:stretch>
        </p:blipFill>
        <p:spPr>
          <a:xfrm>
            <a:off x="214280" y="1071546"/>
            <a:ext cx="8501124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選單設定</a:t>
            </a:r>
            <a:endParaRPr lang="zh-TW" altLang="en-US" dirty="0"/>
          </a:p>
        </p:txBody>
      </p:sp>
      <p:pic>
        <p:nvPicPr>
          <p:cNvPr id="4" name="內容版面配置區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14554"/>
            <a:ext cx="8927013" cy="37147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選單設定</a:t>
            </a:r>
            <a:r>
              <a:rPr lang="en-US" altLang="zh-TW" dirty="0" smtClean="0"/>
              <a:t>-</a:t>
            </a:r>
            <a:r>
              <a:rPr lang="zh-TW" altLang="en-US" dirty="0" smtClean="0"/>
              <a:t>命名～飆創意</a:t>
            </a:r>
            <a:endParaRPr lang="zh-TW" altLang="en-US" dirty="0"/>
          </a:p>
        </p:txBody>
      </p:sp>
      <p:pic>
        <p:nvPicPr>
          <p:cNvPr id="4" name="內容版面配置區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8742712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簡報2</Template>
  <TotalTime>653</TotalTime>
  <Words>123</Words>
  <Application>Microsoft Office PowerPoint</Application>
  <PresentationFormat>如螢幕大小 (4:3)</PresentationFormat>
  <Paragraphs>33</Paragraphs>
  <Slides>22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22</vt:i4>
      </vt:variant>
    </vt:vector>
  </HeadingPairs>
  <TitlesOfParts>
    <vt:vector size="25" baseType="lpstr">
      <vt:lpstr>自訂設計</vt:lpstr>
      <vt:lpstr>1_自訂設計</vt:lpstr>
      <vt:lpstr>旅程</vt:lpstr>
      <vt:lpstr>Jweb運用於網站教學---- 母語日網站</vt:lpstr>
      <vt:lpstr>一、帳號申請與設定</vt:lpstr>
      <vt:lpstr>投影片 3</vt:lpstr>
      <vt:lpstr>投影片 4</vt:lpstr>
      <vt:lpstr>二、網站管理</vt:lpstr>
      <vt:lpstr>網站命名</vt:lpstr>
      <vt:lpstr>權限管理</vt:lpstr>
      <vt:lpstr>選單設定</vt:lpstr>
      <vt:lpstr>選單設定-命名～飆創意</vt:lpstr>
      <vt:lpstr>模版選取</vt:lpstr>
      <vt:lpstr>三、圖片上傳</vt:lpstr>
      <vt:lpstr>新增相片資料夾</vt:lpstr>
      <vt:lpstr>多檔案新增相片</vt:lpstr>
      <vt:lpstr>網頁管理</vt:lpstr>
      <vt:lpstr>四、資料上傳</vt:lpstr>
      <vt:lpstr>資料上傳</vt:lpstr>
      <vt:lpstr>投影片 17</vt:lpstr>
      <vt:lpstr>網頁管理</vt:lpstr>
      <vt:lpstr>漂亮的首頁與側邊分頁表</vt:lpstr>
      <vt:lpstr>圖文編輯</vt:lpstr>
      <vt:lpstr>頁面編輯—側邊分頁與首頁</vt:lpstr>
      <vt:lpstr>投影片 22</vt:lpstr>
    </vt:vector>
  </TitlesOfParts>
  <Company>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kailing</dc:creator>
  <cp:lastModifiedBy>codilia</cp:lastModifiedBy>
  <cp:revision>18</cp:revision>
  <dcterms:created xsi:type="dcterms:W3CDTF">2009-09-30T17:47:40Z</dcterms:created>
  <dcterms:modified xsi:type="dcterms:W3CDTF">2012-08-16T23:41:09Z</dcterms:modified>
</cp:coreProperties>
</file>