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55B6-F0C7-41C7-ADA8-686007521F97}" type="datetimeFigureOut">
              <a:rPr lang="zh-TW" altLang="en-US" smtClean="0"/>
              <a:pPr/>
              <a:t>2020/3/25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696D-2E3B-418B-A393-4C6F91EED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樂學</a:t>
            </a:r>
            <a:r>
              <a:rPr lang="zh-TW" altLang="en-US" dirty="0" smtClean="0"/>
              <a:t>卡感應機安裝</a:t>
            </a:r>
            <a:r>
              <a:rPr lang="zh-TW" altLang="en-US" dirty="0" smtClean="0"/>
              <a:t>地點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總務處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err="1" smtClean="0"/>
              <a:t>NO:8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202</a:t>
            </a:r>
            <a:r>
              <a:rPr lang="zh-TW" altLang="en-US" sz="4000" dirty="0" smtClean="0"/>
              <a:t>班樓梯間</a:t>
            </a:r>
            <a:endParaRPr lang="zh-TW" altLang="en-US" sz="4000" dirty="0"/>
          </a:p>
        </p:txBody>
      </p:sp>
      <p:pic>
        <p:nvPicPr>
          <p:cNvPr id="5" name="圖片版面配置區 4" descr="202班樓梯間-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" r="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3648" y="5589240"/>
            <a:ext cx="93610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校門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2420888"/>
            <a:ext cx="864096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政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大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樓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07904" y="4725144"/>
            <a:ext cx="43924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教學樓</a:t>
            </a:r>
            <a:r>
              <a:rPr lang="en-US" altLang="zh-TW" dirty="0" smtClean="0"/>
              <a:t>B</a:t>
            </a:r>
            <a:r>
              <a:rPr lang="zh-TW" altLang="en-US" dirty="0" smtClean="0"/>
              <a:t>棟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43808" y="2420888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教學樓</a:t>
            </a:r>
            <a:r>
              <a:rPr lang="en-US" altLang="zh-TW" dirty="0" smtClean="0"/>
              <a:t>A</a:t>
            </a:r>
            <a:r>
              <a:rPr lang="zh-TW" altLang="en-US" dirty="0" smtClean="0"/>
              <a:t>棟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92080" y="3284984"/>
            <a:ext cx="720080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教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學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樓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A</a:t>
            </a:r>
          </a:p>
          <a:p>
            <a:pPr algn="ctr"/>
            <a:r>
              <a:rPr lang="zh-TW" altLang="en-US" dirty="0" smtClean="0"/>
              <a:t>棟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347864" y="1196752"/>
            <a:ext cx="3168352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恩慈樓</a:t>
            </a:r>
            <a:endParaRPr lang="zh-TW" altLang="en-US" dirty="0"/>
          </a:p>
        </p:txBody>
      </p:sp>
      <p:sp>
        <p:nvSpPr>
          <p:cNvPr id="11" name="向右箭號圖說文字 10"/>
          <p:cNvSpPr/>
          <p:nvPr/>
        </p:nvSpPr>
        <p:spPr>
          <a:xfrm>
            <a:off x="2555776" y="4725144"/>
            <a:ext cx="1008112" cy="6480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61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幼兒園</a:t>
            </a:r>
            <a:r>
              <a:rPr lang="en-US" altLang="zh-TW" sz="1400" dirty="0" err="1" smtClean="0"/>
              <a:t>1F</a:t>
            </a:r>
            <a:r>
              <a:rPr lang="zh-TW" altLang="en-US" sz="1400" dirty="0" smtClean="0"/>
              <a:t>走廊</a:t>
            </a:r>
            <a:endParaRPr lang="zh-TW" altLang="en-US" sz="1400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6156176" y="3645024"/>
            <a:ext cx="115212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6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301</a:t>
            </a:r>
            <a:r>
              <a:rPr lang="zh-TW" altLang="en-US" sz="1400" dirty="0" smtClean="0"/>
              <a:t>班</a:t>
            </a:r>
            <a:endParaRPr lang="en-US" altLang="zh-TW" sz="1400" dirty="0" smtClean="0"/>
          </a:p>
          <a:p>
            <a:pPr algn="ctr"/>
            <a:r>
              <a:rPr lang="zh-TW" altLang="en-US" sz="1400" dirty="0" smtClean="0"/>
              <a:t>樓梯間</a:t>
            </a:r>
            <a:endParaRPr lang="zh-TW" altLang="en-US" sz="1400" dirty="0"/>
          </a:p>
        </p:txBody>
      </p:sp>
      <p:sp>
        <p:nvSpPr>
          <p:cNvPr id="13" name="向右箭號圖說文字 12"/>
          <p:cNvSpPr/>
          <p:nvPr/>
        </p:nvSpPr>
        <p:spPr>
          <a:xfrm>
            <a:off x="1475656" y="2348880"/>
            <a:ext cx="1224136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4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圖書館</a:t>
            </a:r>
            <a:endParaRPr lang="en-US" altLang="zh-TW" sz="1400" dirty="0" smtClean="0"/>
          </a:p>
          <a:p>
            <a:pPr algn="ctr"/>
            <a:r>
              <a:rPr lang="en-US" altLang="zh-TW" sz="1400" dirty="0" smtClean="0"/>
              <a:t>601</a:t>
            </a:r>
          </a:p>
          <a:p>
            <a:pPr algn="ctr"/>
            <a:r>
              <a:rPr lang="en-US" altLang="zh-TW" sz="1400" dirty="0" smtClean="0"/>
              <a:t>501</a:t>
            </a:r>
          </a:p>
          <a:p>
            <a:pPr algn="ctr"/>
            <a:r>
              <a:rPr lang="zh-TW" altLang="en-US" sz="1400" dirty="0" smtClean="0"/>
              <a:t>樓梯間</a:t>
            </a:r>
            <a:endParaRPr lang="en-US" altLang="zh-TW" sz="1400" dirty="0" smtClean="0"/>
          </a:p>
        </p:txBody>
      </p:sp>
      <p:sp>
        <p:nvSpPr>
          <p:cNvPr id="14" name="向右箭號圖說文字 13"/>
          <p:cNvSpPr/>
          <p:nvPr/>
        </p:nvSpPr>
        <p:spPr>
          <a:xfrm>
            <a:off x="1979712" y="1196752"/>
            <a:ext cx="1224136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4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102</a:t>
            </a:r>
            <a:r>
              <a:rPr lang="zh-TW" altLang="en-US" sz="1400" dirty="0" smtClean="0"/>
              <a:t>班</a:t>
            </a:r>
            <a:endParaRPr lang="en-US" altLang="zh-TW" sz="1400" dirty="0" smtClean="0"/>
          </a:p>
          <a:p>
            <a:pPr algn="ctr"/>
            <a:r>
              <a:rPr lang="en-US" altLang="zh-TW" sz="1400" dirty="0" smtClean="0"/>
              <a:t>402</a:t>
            </a:r>
            <a:r>
              <a:rPr lang="zh-TW" altLang="en-US" sz="1400" dirty="0" smtClean="0"/>
              <a:t>班</a:t>
            </a:r>
            <a:endParaRPr lang="en-US" altLang="zh-TW" sz="1400" dirty="0" smtClean="0"/>
          </a:p>
          <a:p>
            <a:pPr algn="ctr"/>
            <a:r>
              <a:rPr lang="zh-TW" altLang="en-US" sz="1400" dirty="0" smtClean="0"/>
              <a:t>樓梯間</a:t>
            </a:r>
            <a:endParaRPr lang="en-US" altLang="zh-TW" sz="1400" dirty="0" smtClean="0"/>
          </a:p>
        </p:txBody>
      </p:sp>
      <p:sp>
        <p:nvSpPr>
          <p:cNvPr id="15" name="向左箭號圖說文字 14"/>
          <p:cNvSpPr/>
          <p:nvPr/>
        </p:nvSpPr>
        <p:spPr>
          <a:xfrm>
            <a:off x="6588224" y="1196752"/>
            <a:ext cx="1152128" cy="86409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6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202</a:t>
            </a:r>
            <a:r>
              <a:rPr lang="zh-TW" altLang="en-US" sz="1400" dirty="0" smtClean="0"/>
              <a:t>班</a:t>
            </a:r>
            <a:endParaRPr lang="en-US" altLang="zh-TW" sz="1400" dirty="0" smtClean="0"/>
          </a:p>
          <a:p>
            <a:pPr algn="ctr"/>
            <a:r>
              <a:rPr lang="zh-TW" altLang="en-US" sz="1400" dirty="0" smtClean="0"/>
              <a:t>樓梯間</a:t>
            </a:r>
            <a:endParaRPr lang="zh-TW" altLang="en-US" sz="1400" dirty="0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827584" y="18864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樂學卡感應機配置圖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11960" y="47251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724128" y="37170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843808" y="29876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843808" y="26996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843808" y="24208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652446" y="15475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652446" y="12687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876528" y="15475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＊</a:t>
            </a:r>
            <a:endParaRPr lang="zh-TW" altLang="en-US" dirty="0"/>
          </a:p>
        </p:txBody>
      </p:sp>
      <p:sp>
        <p:nvSpPr>
          <p:cNvPr id="27" name="書卷 (垂直) 26"/>
          <p:cNvSpPr/>
          <p:nvPr/>
        </p:nvSpPr>
        <p:spPr>
          <a:xfrm>
            <a:off x="7524328" y="2276872"/>
            <a:ext cx="1619672" cy="2304256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 dirty="0" smtClean="0"/>
              <a:t>1. </a:t>
            </a:r>
            <a:r>
              <a:rPr lang="zh-TW" altLang="en-US" sz="1400" dirty="0" smtClean="0"/>
              <a:t>「＊」為  感應機位置。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2.</a:t>
            </a:r>
            <a:r>
              <a:rPr lang="zh-TW" altLang="en-US" sz="1400" dirty="0" smtClean="0"/>
              <a:t>請學生進教室前，就近任選一台感應機刷卡。</a:t>
            </a:r>
            <a:endParaRPr lang="en-US" altLang="zh-TW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dirty="0" err="1" smtClean="0"/>
              <a:t>NO:1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幼兒園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樓走廊</a:t>
            </a:r>
            <a:endParaRPr lang="zh-TW" altLang="en-US" sz="4000" dirty="0"/>
          </a:p>
        </p:txBody>
      </p:sp>
      <p:pic>
        <p:nvPicPr>
          <p:cNvPr id="7" name="圖片版面配置區 6" descr="幼兒園1F走廊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dirty="0" err="1" smtClean="0"/>
              <a:t>NO:2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301</a:t>
            </a:r>
            <a:r>
              <a:rPr lang="zh-TW" altLang="en-US" sz="4000" dirty="0" smtClean="0"/>
              <a:t>班樓梯間</a:t>
            </a:r>
            <a:endParaRPr lang="zh-TW" altLang="en-US" sz="4000" dirty="0"/>
          </a:p>
        </p:txBody>
      </p:sp>
      <p:pic>
        <p:nvPicPr>
          <p:cNvPr id="5" name="圖片版面配置區 4" descr="301班樓梯間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dirty="0" err="1" smtClean="0"/>
              <a:t>NO:3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圖書館樓梯間</a:t>
            </a:r>
            <a:endParaRPr lang="zh-TW" altLang="en-US" sz="4000" dirty="0"/>
          </a:p>
        </p:txBody>
      </p:sp>
      <p:pic>
        <p:nvPicPr>
          <p:cNvPr id="5" name="圖片版面配置區 4" descr="圖書館樓梯間-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" r="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 err="1" smtClean="0"/>
              <a:t>NO:4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601</a:t>
            </a:r>
            <a:r>
              <a:rPr lang="zh-TW" altLang="en-US" sz="4000" dirty="0" smtClean="0"/>
              <a:t>班樓梯間</a:t>
            </a:r>
            <a:endParaRPr lang="zh-TW" altLang="en-US" sz="4000" dirty="0"/>
          </a:p>
        </p:txBody>
      </p:sp>
      <p:pic>
        <p:nvPicPr>
          <p:cNvPr id="5" name="圖片版面配置區 4" descr="601班樓梯間-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 err="1" smtClean="0"/>
              <a:t>NO:5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501</a:t>
            </a:r>
            <a:r>
              <a:rPr lang="zh-TW" altLang="en-US" sz="4000" dirty="0" smtClean="0"/>
              <a:t>班樓梯間</a:t>
            </a:r>
            <a:endParaRPr lang="zh-TW" altLang="en-US" sz="4000" dirty="0"/>
          </a:p>
        </p:txBody>
      </p:sp>
      <p:pic>
        <p:nvPicPr>
          <p:cNvPr id="5" name="圖片版面配置區 4" descr="501班樓梯間-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err="1" smtClean="0"/>
              <a:t>NO:6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102</a:t>
            </a:r>
            <a:r>
              <a:rPr lang="zh-TW" altLang="en-US" sz="4000" dirty="0" smtClean="0"/>
              <a:t>班樓梯間</a:t>
            </a:r>
            <a:endParaRPr lang="zh-TW" altLang="en-US" sz="4000" dirty="0"/>
          </a:p>
        </p:txBody>
      </p:sp>
      <p:pic>
        <p:nvPicPr>
          <p:cNvPr id="5" name="圖片版面配置區 4" descr="102班樓梯間-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" r="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 err="1" smtClean="0"/>
              <a:t>No:7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402</a:t>
            </a:r>
            <a:r>
              <a:rPr lang="zh-TW" altLang="en-US" sz="4000" dirty="0" smtClean="0"/>
              <a:t>班樓梯間</a:t>
            </a:r>
            <a:endParaRPr lang="zh-TW" altLang="en-US" sz="4000" dirty="0"/>
          </a:p>
        </p:txBody>
      </p:sp>
      <p:pic>
        <p:nvPicPr>
          <p:cNvPr id="5" name="圖片版面配置區 4" descr="402班樓梯間-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95</Words>
  <Application>Microsoft Office PowerPoint</Application>
  <PresentationFormat>如螢幕大小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樂學卡感應機安裝地點</vt:lpstr>
      <vt:lpstr>投影片 2</vt:lpstr>
      <vt:lpstr>NO:1 幼兒園1樓走廊</vt:lpstr>
      <vt:lpstr>NO:2 301班樓梯間</vt:lpstr>
      <vt:lpstr>NO:3 圖書館樓梯間</vt:lpstr>
      <vt:lpstr>NO:4 601班樓梯間</vt:lpstr>
      <vt:lpstr>NO:5 501班樓梯間</vt:lpstr>
      <vt:lpstr>NO:6 102班樓梯間</vt:lpstr>
      <vt:lpstr>No:7 402班樓梯間</vt:lpstr>
      <vt:lpstr>NO:8 202班樓梯間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樂學卡安裝地點</dc:title>
  <dc:creator>USER</dc:creator>
  <cp:lastModifiedBy>USER</cp:lastModifiedBy>
  <cp:revision>17</cp:revision>
  <dcterms:created xsi:type="dcterms:W3CDTF">2020-03-25T04:37:20Z</dcterms:created>
  <dcterms:modified xsi:type="dcterms:W3CDTF">2020-03-25T07:51:37Z</dcterms:modified>
</cp:coreProperties>
</file>