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7" r:id="rId3"/>
    <p:sldId id="318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47" r:id="rId12"/>
    <p:sldId id="345" r:id="rId13"/>
    <p:sldId id="339" r:id="rId14"/>
    <p:sldId id="340" r:id="rId15"/>
    <p:sldId id="341" r:id="rId16"/>
    <p:sldId id="342" r:id="rId17"/>
    <p:sldId id="346" r:id="rId18"/>
    <p:sldId id="344" r:id="rId19"/>
  </p:sldIdLst>
  <p:sldSz cx="12190413" cy="6859588"/>
  <p:notesSz cx="7104063" cy="10234613"/>
  <p:defaultTextStyle>
    <a:defPPr>
      <a:defRPr lang="zh-TW"/>
    </a:defPPr>
    <a:lvl1pPr marL="0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4322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8644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2966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7288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1610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5932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50254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4576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66"/>
    <a:srgbClr val="008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3" autoAdjust="0"/>
    <p:restoredTop sz="94660"/>
  </p:normalViewPr>
  <p:slideViewPr>
    <p:cSldViewPr>
      <p:cViewPr varScale="1">
        <p:scale>
          <a:sx n="58" d="100"/>
          <a:sy n="58" d="100"/>
        </p:scale>
        <p:origin x="174" y="618"/>
      </p:cViewPr>
      <p:guideLst>
        <p:guide orient="horz" pos="2160"/>
        <p:guide pos="2880"/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0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C70A7-4D49-4472-A14B-38E17EBAB986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810F6C0-78AA-4F08-931F-73EE740B5DAC}">
      <dgm:prSet phldrT="[文字]" custT="1"/>
      <dgm:spPr/>
      <dgm:t>
        <a:bodyPr/>
        <a:lstStyle/>
        <a:p>
          <a:r>
            <a:rPr lang="zh-TW" altLang="en-US" sz="36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rPr>
            <a:t>績效</a:t>
          </a:r>
          <a:endParaRPr lang="en-US" altLang="zh-TW" sz="3600" b="1" dirty="0" smtClean="0">
            <a:latin typeface="標楷體" pitchFamily="65" charset="-120"/>
            <a:ea typeface="標楷體" pitchFamily="65" charset="-120"/>
            <a:cs typeface="Times New Roman" pitchFamily="18" charset="0"/>
          </a:endParaRPr>
        </a:p>
        <a:p>
          <a:r>
            <a:rPr lang="zh-TW" altLang="en-US" sz="36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rPr>
            <a:t>責任</a:t>
          </a:r>
          <a:endParaRPr lang="zh-TW" altLang="en-US" sz="3600" dirty="0"/>
        </a:p>
      </dgm:t>
    </dgm:pt>
    <dgm:pt modelId="{6ED9EE86-2E99-46E9-9140-3A22C078C1C7}" type="parTrans" cxnId="{C96ACD68-7573-4AD0-801A-8B64423D312B}">
      <dgm:prSet/>
      <dgm:spPr/>
      <dgm:t>
        <a:bodyPr/>
        <a:lstStyle/>
        <a:p>
          <a:endParaRPr lang="zh-TW" altLang="en-US"/>
        </a:p>
      </dgm:t>
    </dgm:pt>
    <dgm:pt modelId="{E591F85F-AE0C-40A1-BF28-C35B2D312C06}" type="sibTrans" cxnId="{C96ACD68-7573-4AD0-801A-8B64423D312B}">
      <dgm:prSet/>
      <dgm:spPr/>
      <dgm:t>
        <a:bodyPr/>
        <a:lstStyle/>
        <a:p>
          <a:endParaRPr lang="zh-TW" altLang="en-US"/>
        </a:p>
      </dgm:t>
    </dgm:pt>
    <dgm:pt modelId="{5D8D91FB-757A-4A05-BCF9-341E50E86F2F}">
      <dgm:prSet phldrT="[文字]" custT="1"/>
      <dgm:spPr/>
      <dgm:t>
        <a:bodyPr/>
        <a:lstStyle/>
        <a:p>
          <a:r>
            <a:rPr lang="zh-TW" altLang="en-US" sz="3600" baseline="0" dirty="0" smtClean="0">
              <a:ea typeface="標楷體" pitchFamily="65" charset="-120"/>
            </a:rPr>
            <a:t>計畫產生效益</a:t>
          </a:r>
          <a:endParaRPr lang="zh-TW" altLang="en-US" sz="3600" baseline="0" dirty="0">
            <a:ea typeface="標楷體" pitchFamily="65" charset="-120"/>
          </a:endParaRPr>
        </a:p>
      </dgm:t>
    </dgm:pt>
    <dgm:pt modelId="{AE80BF6A-6797-4059-941F-F7DE52A60B4A}" type="parTrans" cxnId="{CDC9ED4F-8A26-4F34-95A1-F0973E92F1FC}">
      <dgm:prSet/>
      <dgm:spPr/>
      <dgm:t>
        <a:bodyPr/>
        <a:lstStyle/>
        <a:p>
          <a:endParaRPr lang="zh-TW" altLang="en-US"/>
        </a:p>
      </dgm:t>
    </dgm:pt>
    <dgm:pt modelId="{054B9108-B53F-4D31-BF9A-495B3AFAFF98}" type="sibTrans" cxnId="{CDC9ED4F-8A26-4F34-95A1-F0973E92F1FC}">
      <dgm:prSet/>
      <dgm:spPr/>
      <dgm:t>
        <a:bodyPr/>
        <a:lstStyle/>
        <a:p>
          <a:endParaRPr lang="zh-TW" altLang="en-US"/>
        </a:p>
      </dgm:t>
    </dgm:pt>
    <dgm:pt modelId="{D3E7C8D1-71B5-46AE-B413-8DADD8222A76}">
      <dgm:prSet phldrT="[文字]" custT="1"/>
      <dgm:spPr/>
      <dgm:t>
        <a:bodyPr/>
        <a:lstStyle/>
        <a:p>
          <a:r>
            <a:rPr lang="zh-TW" altLang="en-US" sz="3600" baseline="0" dirty="0" smtClean="0">
              <a:ea typeface="標楷體" pitchFamily="65" charset="-120"/>
            </a:rPr>
            <a:t>投入得到回報</a:t>
          </a:r>
          <a:endParaRPr lang="zh-TW" altLang="en-US" sz="3600" baseline="0" dirty="0">
            <a:ea typeface="標楷體" pitchFamily="65" charset="-120"/>
          </a:endParaRPr>
        </a:p>
      </dgm:t>
    </dgm:pt>
    <dgm:pt modelId="{6BDF197D-7331-4B52-B8EE-AB12F9D79FB3}" type="parTrans" cxnId="{0A413C84-0273-4FB1-AE98-C0CE05C2F3BD}">
      <dgm:prSet/>
      <dgm:spPr/>
      <dgm:t>
        <a:bodyPr/>
        <a:lstStyle/>
        <a:p>
          <a:endParaRPr lang="zh-TW" altLang="en-US"/>
        </a:p>
      </dgm:t>
    </dgm:pt>
    <dgm:pt modelId="{FC103020-EC1D-40E8-9BCD-0100D0BF1CB4}" type="sibTrans" cxnId="{0A413C84-0273-4FB1-AE98-C0CE05C2F3BD}">
      <dgm:prSet/>
      <dgm:spPr/>
      <dgm:t>
        <a:bodyPr/>
        <a:lstStyle/>
        <a:p>
          <a:endParaRPr lang="zh-TW" altLang="en-US"/>
        </a:p>
      </dgm:t>
    </dgm:pt>
    <dgm:pt modelId="{7353D457-E6BA-4DE5-85BD-2C0665B5E26A}">
      <dgm:prSet phldrT="[文字]" custT="1"/>
      <dgm:spPr/>
      <dgm:t>
        <a:bodyPr/>
        <a:lstStyle/>
        <a:p>
          <a:r>
            <a:rPr lang="zh-TW" altLang="en-US" sz="36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rPr>
            <a:t>持續</a:t>
          </a:r>
          <a:endParaRPr lang="en-US" altLang="zh-TW" sz="3600" b="1" dirty="0" smtClean="0">
            <a:latin typeface="標楷體" pitchFamily="65" charset="-120"/>
            <a:ea typeface="標楷體" pitchFamily="65" charset="-120"/>
            <a:cs typeface="Times New Roman" pitchFamily="18" charset="0"/>
          </a:endParaRPr>
        </a:p>
        <a:p>
          <a:r>
            <a:rPr lang="zh-TW" altLang="en-US" sz="3600" b="1" dirty="0" smtClean="0">
              <a:latin typeface="標楷體" pitchFamily="65" charset="-120"/>
              <a:ea typeface="標楷體" pitchFamily="65" charset="-120"/>
            </a:rPr>
            <a:t>改進</a:t>
          </a:r>
          <a:endParaRPr lang="zh-TW" altLang="en-US" sz="3600" b="1" dirty="0">
            <a:latin typeface="標楷體" pitchFamily="65" charset="-120"/>
            <a:ea typeface="標楷體" pitchFamily="65" charset="-120"/>
          </a:endParaRPr>
        </a:p>
      </dgm:t>
    </dgm:pt>
    <dgm:pt modelId="{958A5767-23CA-40EB-A31C-D977AAF79FFA}" type="parTrans" cxnId="{12A95F7E-E818-4C85-944C-D5732B67D54D}">
      <dgm:prSet/>
      <dgm:spPr/>
      <dgm:t>
        <a:bodyPr/>
        <a:lstStyle/>
        <a:p>
          <a:endParaRPr lang="zh-TW" altLang="en-US"/>
        </a:p>
      </dgm:t>
    </dgm:pt>
    <dgm:pt modelId="{206AE921-A7BE-4A32-B5D8-513BF6F09A0F}" type="sibTrans" cxnId="{12A95F7E-E818-4C85-944C-D5732B67D54D}">
      <dgm:prSet/>
      <dgm:spPr/>
      <dgm:t>
        <a:bodyPr/>
        <a:lstStyle/>
        <a:p>
          <a:endParaRPr lang="zh-TW" altLang="en-US"/>
        </a:p>
      </dgm:t>
    </dgm:pt>
    <dgm:pt modelId="{11212839-0CC3-4011-B75E-F30923C0EE74}">
      <dgm:prSet phldrT="[文字]" custT="1"/>
      <dgm:spPr/>
      <dgm:t>
        <a:bodyPr/>
        <a:lstStyle/>
        <a:p>
          <a:r>
            <a:rPr lang="zh-TW" altLang="en-US" sz="3600" baseline="0" dirty="0" smtClean="0">
              <a:ea typeface="標楷體" pitchFamily="65" charset="-120"/>
            </a:rPr>
            <a:t>發現問題</a:t>
          </a:r>
          <a:endParaRPr lang="zh-TW" altLang="en-US" sz="3600" baseline="0" dirty="0">
            <a:ea typeface="標楷體" pitchFamily="65" charset="-120"/>
          </a:endParaRPr>
        </a:p>
      </dgm:t>
    </dgm:pt>
    <dgm:pt modelId="{A3531153-F0B6-4E25-AE54-6B2D8B972F4A}" type="parTrans" cxnId="{E341D4AA-291C-4934-909E-1B247AF7E6A1}">
      <dgm:prSet/>
      <dgm:spPr/>
      <dgm:t>
        <a:bodyPr/>
        <a:lstStyle/>
        <a:p>
          <a:endParaRPr lang="zh-TW" altLang="en-US"/>
        </a:p>
      </dgm:t>
    </dgm:pt>
    <dgm:pt modelId="{BA64D87C-E5DA-476E-B288-6C4F08A88C77}" type="sibTrans" cxnId="{E341D4AA-291C-4934-909E-1B247AF7E6A1}">
      <dgm:prSet/>
      <dgm:spPr/>
      <dgm:t>
        <a:bodyPr/>
        <a:lstStyle/>
        <a:p>
          <a:endParaRPr lang="zh-TW" altLang="en-US"/>
        </a:p>
      </dgm:t>
    </dgm:pt>
    <dgm:pt modelId="{F1FBF531-F021-4E21-9150-305C5A0C9CB9}">
      <dgm:prSet phldrT="[文字]" custT="1"/>
      <dgm:spPr/>
      <dgm:t>
        <a:bodyPr/>
        <a:lstStyle/>
        <a:p>
          <a:r>
            <a:rPr lang="zh-TW" altLang="en-US" sz="3600" baseline="0" dirty="0" smtClean="0">
              <a:ea typeface="標楷體" pitchFamily="65" charset="-120"/>
            </a:rPr>
            <a:t>持續改善</a:t>
          </a:r>
          <a:endParaRPr lang="zh-TW" altLang="en-US" sz="3600" baseline="0" dirty="0">
            <a:ea typeface="標楷體" pitchFamily="65" charset="-120"/>
          </a:endParaRPr>
        </a:p>
      </dgm:t>
    </dgm:pt>
    <dgm:pt modelId="{8928ACF3-FAE8-438B-A8AE-D98D1F382FED}" type="parTrans" cxnId="{8BECC9D1-EA0C-40BC-87AA-A8911CBD2D06}">
      <dgm:prSet/>
      <dgm:spPr/>
      <dgm:t>
        <a:bodyPr/>
        <a:lstStyle/>
        <a:p>
          <a:endParaRPr lang="zh-TW" altLang="en-US"/>
        </a:p>
      </dgm:t>
    </dgm:pt>
    <dgm:pt modelId="{0AE9F172-0679-4F38-9356-E19AC063125D}" type="sibTrans" cxnId="{8BECC9D1-EA0C-40BC-87AA-A8911CBD2D06}">
      <dgm:prSet/>
      <dgm:spPr/>
      <dgm:t>
        <a:bodyPr/>
        <a:lstStyle/>
        <a:p>
          <a:endParaRPr lang="zh-TW" altLang="en-US"/>
        </a:p>
      </dgm:t>
    </dgm:pt>
    <dgm:pt modelId="{ED3CB4FB-B1D6-4F02-A65E-8A3B433A0E24}" type="pres">
      <dgm:prSet presAssocID="{BC3C70A7-4D49-4472-A14B-38E17EBAB9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5220CCCC-D6CD-44E8-A409-952A4F6103B6}" type="pres">
      <dgm:prSet presAssocID="{5810F6C0-78AA-4F08-931F-73EE740B5DAC}" presName="linNode" presStyleCnt="0"/>
      <dgm:spPr/>
    </dgm:pt>
    <dgm:pt modelId="{143C70C7-E80F-4D55-976F-0EBD8B866C47}" type="pres">
      <dgm:prSet presAssocID="{5810F6C0-78AA-4F08-931F-73EE740B5DAC}" presName="parentShp" presStyleLbl="node1" presStyleIdx="0" presStyleCnt="2" custScaleX="74453" custScaleY="67349" custLinFactNeighborX="78" custLinFactNeighborY="-1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9A9F44-B441-4A6F-93FC-C9C9D85D47CC}" type="pres">
      <dgm:prSet presAssocID="{5810F6C0-78AA-4F08-931F-73EE740B5DA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D6FF6C-CF0E-4D63-BDE2-FCCCD9AA827B}" type="pres">
      <dgm:prSet presAssocID="{E591F85F-AE0C-40A1-BF28-C35B2D312C06}" presName="spacing" presStyleCnt="0"/>
      <dgm:spPr/>
    </dgm:pt>
    <dgm:pt modelId="{A799E240-833B-4CEF-AA79-44134C4146E3}" type="pres">
      <dgm:prSet presAssocID="{7353D457-E6BA-4DE5-85BD-2C0665B5E26A}" presName="linNode" presStyleCnt="0"/>
      <dgm:spPr/>
    </dgm:pt>
    <dgm:pt modelId="{D758641D-B378-4DB2-AEBA-652DD7F36D8E}" type="pres">
      <dgm:prSet presAssocID="{7353D457-E6BA-4DE5-85BD-2C0665B5E26A}" presName="parentShp" presStyleLbl="node1" presStyleIdx="1" presStyleCnt="2" custScaleX="74434" custScaleY="727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53B66A-D3E2-48A4-B6B0-33E256F9BB6F}" type="pres">
      <dgm:prSet presAssocID="{7353D457-E6BA-4DE5-85BD-2C0665B5E26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B5F3EC-8B6A-4453-A722-576BBE902307}" type="presOf" srcId="{5810F6C0-78AA-4F08-931F-73EE740B5DAC}" destId="{143C70C7-E80F-4D55-976F-0EBD8B866C47}" srcOrd="0" destOrd="0" presId="urn:microsoft.com/office/officeart/2005/8/layout/vList6"/>
    <dgm:cxn modelId="{0D6CDA49-BD61-41B4-9C25-6FB27F5634E7}" type="presOf" srcId="{F1FBF531-F021-4E21-9150-305C5A0C9CB9}" destId="{8153B66A-D3E2-48A4-B6B0-33E256F9BB6F}" srcOrd="0" destOrd="1" presId="urn:microsoft.com/office/officeart/2005/8/layout/vList6"/>
    <dgm:cxn modelId="{C96ACD68-7573-4AD0-801A-8B64423D312B}" srcId="{BC3C70A7-4D49-4472-A14B-38E17EBAB986}" destId="{5810F6C0-78AA-4F08-931F-73EE740B5DAC}" srcOrd="0" destOrd="0" parTransId="{6ED9EE86-2E99-46E9-9140-3A22C078C1C7}" sibTransId="{E591F85F-AE0C-40A1-BF28-C35B2D312C06}"/>
    <dgm:cxn modelId="{CDC9ED4F-8A26-4F34-95A1-F0973E92F1FC}" srcId="{5810F6C0-78AA-4F08-931F-73EE740B5DAC}" destId="{5D8D91FB-757A-4A05-BCF9-341E50E86F2F}" srcOrd="0" destOrd="0" parTransId="{AE80BF6A-6797-4059-941F-F7DE52A60B4A}" sibTransId="{054B9108-B53F-4D31-BF9A-495B3AFAFF98}"/>
    <dgm:cxn modelId="{0A413C84-0273-4FB1-AE98-C0CE05C2F3BD}" srcId="{5810F6C0-78AA-4F08-931F-73EE740B5DAC}" destId="{D3E7C8D1-71B5-46AE-B413-8DADD8222A76}" srcOrd="1" destOrd="0" parTransId="{6BDF197D-7331-4B52-B8EE-AB12F9D79FB3}" sibTransId="{FC103020-EC1D-40E8-9BCD-0100D0BF1CB4}"/>
    <dgm:cxn modelId="{39EA6789-9839-4D1A-9F9C-CFC439AE2BD8}" type="presOf" srcId="{D3E7C8D1-71B5-46AE-B413-8DADD8222A76}" destId="{9C9A9F44-B441-4A6F-93FC-C9C9D85D47CC}" srcOrd="0" destOrd="1" presId="urn:microsoft.com/office/officeart/2005/8/layout/vList6"/>
    <dgm:cxn modelId="{8BECC9D1-EA0C-40BC-87AA-A8911CBD2D06}" srcId="{7353D457-E6BA-4DE5-85BD-2C0665B5E26A}" destId="{F1FBF531-F021-4E21-9150-305C5A0C9CB9}" srcOrd="1" destOrd="0" parTransId="{8928ACF3-FAE8-438B-A8AE-D98D1F382FED}" sibTransId="{0AE9F172-0679-4F38-9356-E19AC063125D}"/>
    <dgm:cxn modelId="{8FDAE36E-4BCA-4CA7-8C6B-42AD7D0119D6}" type="presOf" srcId="{11212839-0CC3-4011-B75E-F30923C0EE74}" destId="{8153B66A-D3E2-48A4-B6B0-33E256F9BB6F}" srcOrd="0" destOrd="0" presId="urn:microsoft.com/office/officeart/2005/8/layout/vList6"/>
    <dgm:cxn modelId="{03C79446-29F8-48D0-988D-3B7C0240F3D5}" type="presOf" srcId="{7353D457-E6BA-4DE5-85BD-2C0665B5E26A}" destId="{D758641D-B378-4DB2-AEBA-652DD7F36D8E}" srcOrd="0" destOrd="0" presId="urn:microsoft.com/office/officeart/2005/8/layout/vList6"/>
    <dgm:cxn modelId="{851E5979-6807-4EDD-86E7-3C4D2D32F741}" type="presOf" srcId="{BC3C70A7-4D49-4472-A14B-38E17EBAB986}" destId="{ED3CB4FB-B1D6-4F02-A65E-8A3B433A0E24}" srcOrd="0" destOrd="0" presId="urn:microsoft.com/office/officeart/2005/8/layout/vList6"/>
    <dgm:cxn modelId="{90E43B86-C7C1-408A-BA6F-63407A0A85EF}" type="presOf" srcId="{5D8D91FB-757A-4A05-BCF9-341E50E86F2F}" destId="{9C9A9F44-B441-4A6F-93FC-C9C9D85D47CC}" srcOrd="0" destOrd="0" presId="urn:microsoft.com/office/officeart/2005/8/layout/vList6"/>
    <dgm:cxn modelId="{12A95F7E-E818-4C85-944C-D5732B67D54D}" srcId="{BC3C70A7-4D49-4472-A14B-38E17EBAB986}" destId="{7353D457-E6BA-4DE5-85BD-2C0665B5E26A}" srcOrd="1" destOrd="0" parTransId="{958A5767-23CA-40EB-A31C-D977AAF79FFA}" sibTransId="{206AE921-A7BE-4A32-B5D8-513BF6F09A0F}"/>
    <dgm:cxn modelId="{E341D4AA-291C-4934-909E-1B247AF7E6A1}" srcId="{7353D457-E6BA-4DE5-85BD-2C0665B5E26A}" destId="{11212839-0CC3-4011-B75E-F30923C0EE74}" srcOrd="0" destOrd="0" parTransId="{A3531153-F0B6-4E25-AE54-6B2D8B972F4A}" sibTransId="{BA64D87C-E5DA-476E-B288-6C4F08A88C77}"/>
    <dgm:cxn modelId="{F15F119C-1605-4671-9BBF-9FCA057A3456}" type="presParOf" srcId="{ED3CB4FB-B1D6-4F02-A65E-8A3B433A0E24}" destId="{5220CCCC-D6CD-44E8-A409-952A4F6103B6}" srcOrd="0" destOrd="0" presId="urn:microsoft.com/office/officeart/2005/8/layout/vList6"/>
    <dgm:cxn modelId="{8CEFD8E0-353D-4ED8-BFAB-86089B5C8CD7}" type="presParOf" srcId="{5220CCCC-D6CD-44E8-A409-952A4F6103B6}" destId="{143C70C7-E80F-4D55-976F-0EBD8B866C47}" srcOrd="0" destOrd="0" presId="urn:microsoft.com/office/officeart/2005/8/layout/vList6"/>
    <dgm:cxn modelId="{7391417D-CD33-4FF4-BE60-82E0AE660134}" type="presParOf" srcId="{5220CCCC-D6CD-44E8-A409-952A4F6103B6}" destId="{9C9A9F44-B441-4A6F-93FC-C9C9D85D47CC}" srcOrd="1" destOrd="0" presId="urn:microsoft.com/office/officeart/2005/8/layout/vList6"/>
    <dgm:cxn modelId="{062C8508-798A-4D24-A6A7-3717C3D1C5AB}" type="presParOf" srcId="{ED3CB4FB-B1D6-4F02-A65E-8A3B433A0E24}" destId="{B4D6FF6C-CF0E-4D63-BDE2-FCCCD9AA827B}" srcOrd="1" destOrd="0" presId="urn:microsoft.com/office/officeart/2005/8/layout/vList6"/>
    <dgm:cxn modelId="{1FE54B00-378B-4933-8A8F-8C97434ED280}" type="presParOf" srcId="{ED3CB4FB-B1D6-4F02-A65E-8A3B433A0E24}" destId="{A799E240-833B-4CEF-AA79-44134C4146E3}" srcOrd="2" destOrd="0" presId="urn:microsoft.com/office/officeart/2005/8/layout/vList6"/>
    <dgm:cxn modelId="{19D2C08A-6939-4EF2-8AB8-A34BB5942A50}" type="presParOf" srcId="{A799E240-833B-4CEF-AA79-44134C4146E3}" destId="{D758641D-B378-4DB2-AEBA-652DD7F36D8E}" srcOrd="0" destOrd="0" presId="urn:microsoft.com/office/officeart/2005/8/layout/vList6"/>
    <dgm:cxn modelId="{F6812150-C817-4524-A152-16AAD47538D1}" type="presParOf" srcId="{A799E240-833B-4CEF-AA79-44134C4146E3}" destId="{8153B66A-D3E2-48A4-B6B0-33E256F9BB6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CFA945-1393-46E5-B4CD-807DD141F65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7BE6B08-6196-4C01-8097-2D0D04637407}">
      <dgm:prSet phldrT="[文字]"/>
      <dgm:spPr/>
      <dgm:t>
        <a:bodyPr/>
        <a:lstStyle/>
        <a:p>
          <a:r>
            <a:rPr lang="en-US" altLang="zh-TW" dirty="0" smtClean="0"/>
            <a:t>Why</a:t>
          </a:r>
          <a:endParaRPr lang="zh-TW" altLang="en-US" dirty="0"/>
        </a:p>
      </dgm:t>
    </dgm:pt>
    <dgm:pt modelId="{E2C824F1-A34C-4FD4-8CAC-DDA1C0F10AB9}" type="parTrans" cxnId="{E0975586-807F-483D-BCE2-16D8BBD3B8F0}">
      <dgm:prSet/>
      <dgm:spPr/>
      <dgm:t>
        <a:bodyPr/>
        <a:lstStyle/>
        <a:p>
          <a:endParaRPr lang="zh-TW" altLang="en-US"/>
        </a:p>
      </dgm:t>
    </dgm:pt>
    <dgm:pt modelId="{E9603B24-0E5B-46FE-B65F-19F017D06E1B}" type="sibTrans" cxnId="{E0975586-807F-483D-BCE2-16D8BBD3B8F0}">
      <dgm:prSet/>
      <dgm:spPr/>
      <dgm:t>
        <a:bodyPr/>
        <a:lstStyle/>
        <a:p>
          <a:endParaRPr lang="zh-TW" altLang="en-US"/>
        </a:p>
      </dgm:t>
    </dgm:pt>
    <dgm:pt modelId="{5CAD8DF3-B60E-4F06-BF6F-1F7B984F92EA}">
      <dgm:prSet phldrT="[文字]" custT="1"/>
      <dgm:spPr/>
      <dgm:t>
        <a:bodyPr/>
        <a:lstStyle/>
        <a:p>
          <a:r>
            <a:rPr lang="zh-TW" altLang="en-US" sz="3200" b="0" i="0" baseline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現況分析需求評估</a:t>
          </a:r>
          <a:endParaRPr lang="zh-TW" altLang="en-US" sz="3200" baseline="0" dirty="0">
            <a:latin typeface="標楷體" pitchFamily="65" charset="-120"/>
            <a:ea typeface="標楷體" pitchFamily="65" charset="-120"/>
          </a:endParaRPr>
        </a:p>
      </dgm:t>
    </dgm:pt>
    <dgm:pt modelId="{76D213E3-672A-406C-A096-A872D5E1E730}" type="parTrans" cxnId="{0D661009-B521-4CFC-A78C-D1F47E4217B5}">
      <dgm:prSet/>
      <dgm:spPr/>
      <dgm:t>
        <a:bodyPr/>
        <a:lstStyle/>
        <a:p>
          <a:endParaRPr lang="zh-TW" altLang="en-US"/>
        </a:p>
      </dgm:t>
    </dgm:pt>
    <dgm:pt modelId="{542B7035-140F-4A3E-8396-1F5907424B3E}" type="sibTrans" cxnId="{0D661009-B521-4CFC-A78C-D1F47E4217B5}">
      <dgm:prSet/>
      <dgm:spPr/>
      <dgm:t>
        <a:bodyPr/>
        <a:lstStyle/>
        <a:p>
          <a:endParaRPr lang="zh-TW" altLang="en-US"/>
        </a:p>
      </dgm:t>
    </dgm:pt>
    <dgm:pt modelId="{A1868E25-6ED3-4BF3-91F1-BAC9959EE847}">
      <dgm:prSet phldrT="[文字]"/>
      <dgm:spPr/>
      <dgm:t>
        <a:bodyPr/>
        <a:lstStyle/>
        <a:p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How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5825C6E0-C405-4287-9E03-7CB876AE943E}" type="parTrans" cxnId="{5B6F100E-7919-444F-A44B-DE9B4CA7A12B}">
      <dgm:prSet/>
      <dgm:spPr/>
      <dgm:t>
        <a:bodyPr/>
        <a:lstStyle/>
        <a:p>
          <a:endParaRPr lang="zh-TW" altLang="en-US"/>
        </a:p>
      </dgm:t>
    </dgm:pt>
    <dgm:pt modelId="{11F0022D-A6CC-4BA0-A84A-92C21DD14C04}" type="sibTrans" cxnId="{5B6F100E-7919-444F-A44B-DE9B4CA7A12B}">
      <dgm:prSet/>
      <dgm:spPr/>
      <dgm:t>
        <a:bodyPr/>
        <a:lstStyle/>
        <a:p>
          <a:endParaRPr lang="zh-TW" altLang="en-US"/>
        </a:p>
      </dgm:t>
    </dgm:pt>
    <dgm:pt modelId="{9336B6EC-A0D1-4B9E-A912-87276A601EFA}">
      <dgm:prSet phldrT="[文字]" custT="1"/>
      <dgm:spPr/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評估時間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40EF1D96-BCEF-4070-B4FE-9477DE55D42F}" type="parTrans" cxnId="{1EF124D4-83DA-4E23-933B-8D4CE0FED38A}">
      <dgm:prSet/>
      <dgm:spPr/>
      <dgm:t>
        <a:bodyPr/>
        <a:lstStyle/>
        <a:p>
          <a:endParaRPr lang="zh-TW" altLang="en-US"/>
        </a:p>
      </dgm:t>
    </dgm:pt>
    <dgm:pt modelId="{529AB4E7-090B-4F88-8E9F-D305DCA6C505}" type="sibTrans" cxnId="{1EF124D4-83DA-4E23-933B-8D4CE0FED38A}">
      <dgm:prSet/>
      <dgm:spPr/>
      <dgm:t>
        <a:bodyPr/>
        <a:lstStyle/>
        <a:p>
          <a:endParaRPr lang="zh-TW" altLang="en-US"/>
        </a:p>
      </dgm:t>
    </dgm:pt>
    <dgm:pt modelId="{35124770-F98E-482B-9F62-0844E359B83B}">
      <dgm:prSet phldrT="[文字]"/>
      <dgm:spPr/>
      <dgm:t>
        <a:bodyPr/>
        <a:lstStyle/>
        <a:p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when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2A5BEF3-F749-4BC9-9518-E52AACA119A2}" type="parTrans" cxnId="{A8A9130F-F366-4E9F-831C-8CD77CD6A476}">
      <dgm:prSet/>
      <dgm:spPr/>
      <dgm:t>
        <a:bodyPr/>
        <a:lstStyle/>
        <a:p>
          <a:endParaRPr lang="zh-TW" altLang="en-US"/>
        </a:p>
      </dgm:t>
    </dgm:pt>
    <dgm:pt modelId="{2D2BA8C6-6B93-4845-B4E2-A484C7D538D5}" type="sibTrans" cxnId="{A8A9130F-F366-4E9F-831C-8CD77CD6A476}">
      <dgm:prSet/>
      <dgm:spPr/>
      <dgm:t>
        <a:bodyPr/>
        <a:lstStyle/>
        <a:p>
          <a:endParaRPr lang="zh-TW" altLang="en-US"/>
        </a:p>
      </dgm:t>
    </dgm:pt>
    <dgm:pt modelId="{D24826C8-4F24-4F36-A934-3AE59E6592F5}">
      <dgm:prSet phldrT="[文字]" custT="1"/>
      <dgm:spPr/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評估方法（工具）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6BA9F1D6-A2F0-46A8-8A47-33AD3EED286C}" type="parTrans" cxnId="{FCCEA586-4022-401F-9D12-692AD7FAB53D}">
      <dgm:prSet/>
      <dgm:spPr/>
      <dgm:t>
        <a:bodyPr/>
        <a:lstStyle/>
        <a:p>
          <a:endParaRPr lang="zh-TW" altLang="en-US"/>
        </a:p>
      </dgm:t>
    </dgm:pt>
    <dgm:pt modelId="{2080AA8A-DEDA-4A6B-8A36-67EBE58A5F9F}" type="sibTrans" cxnId="{FCCEA586-4022-401F-9D12-692AD7FAB53D}">
      <dgm:prSet/>
      <dgm:spPr/>
      <dgm:t>
        <a:bodyPr/>
        <a:lstStyle/>
        <a:p>
          <a:endParaRPr lang="zh-TW" altLang="en-US"/>
        </a:p>
      </dgm:t>
    </dgm:pt>
    <dgm:pt modelId="{497FB638-2C7E-4F00-B844-70D0729776A5}">
      <dgm:prSet phldrT="[文字]" custT="1"/>
      <dgm:spPr/>
      <dgm:t>
        <a:bodyPr/>
        <a:lstStyle/>
        <a:p>
          <a:r>
            <a:rPr lang="zh-TW" altLang="en-US" sz="3200" b="0" i="0" baseline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預期成效</a:t>
          </a:r>
          <a:endParaRPr lang="zh-TW" altLang="en-US" sz="3200" b="0" i="0" baseline="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F1896E3-36B9-4A11-AAA3-7B9DC50ADC82}" type="parTrans" cxnId="{1995DDAE-E28D-4D23-89B3-69EEBDC37EDB}">
      <dgm:prSet/>
      <dgm:spPr/>
      <dgm:t>
        <a:bodyPr/>
        <a:lstStyle/>
        <a:p>
          <a:endParaRPr lang="zh-TW" altLang="en-US"/>
        </a:p>
      </dgm:t>
    </dgm:pt>
    <dgm:pt modelId="{86283142-54E0-40F2-9E82-2BDA309E218F}" type="sibTrans" cxnId="{1995DDAE-E28D-4D23-89B3-69EEBDC37EDB}">
      <dgm:prSet/>
      <dgm:spPr/>
      <dgm:t>
        <a:bodyPr/>
        <a:lstStyle/>
        <a:p>
          <a:endParaRPr lang="zh-TW" altLang="en-US"/>
        </a:p>
      </dgm:t>
    </dgm:pt>
    <dgm:pt modelId="{3A60FF45-82CB-4514-8948-B3BFEAF77016}">
      <dgm:prSet phldrT="[文字]"/>
      <dgm:spPr/>
      <dgm:t>
        <a:bodyPr/>
        <a:lstStyle/>
        <a:p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what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8BA65A0A-1D7F-4582-BF9F-926B286637DA}" type="parTrans" cxnId="{0276C90B-5DE1-4635-BCA3-45E499202A5A}">
      <dgm:prSet/>
      <dgm:spPr/>
      <dgm:t>
        <a:bodyPr/>
        <a:lstStyle/>
        <a:p>
          <a:endParaRPr lang="zh-TW" altLang="en-US"/>
        </a:p>
      </dgm:t>
    </dgm:pt>
    <dgm:pt modelId="{0FD0A3FF-938F-45E4-B9E7-E1A1E52C8E34}" type="sibTrans" cxnId="{0276C90B-5DE1-4635-BCA3-45E499202A5A}">
      <dgm:prSet/>
      <dgm:spPr/>
      <dgm:t>
        <a:bodyPr/>
        <a:lstStyle/>
        <a:p>
          <a:endParaRPr lang="zh-TW" altLang="en-US"/>
        </a:p>
      </dgm:t>
    </dgm:pt>
    <dgm:pt modelId="{324A3D5B-3ED8-40CA-9908-8817133A058F}" type="pres">
      <dgm:prSet presAssocID="{F0CFA945-1393-46E5-B4CD-807DD141F65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A25E747-F23B-4D56-81D5-0BB9A44BFD7C}" type="pres">
      <dgm:prSet presAssocID="{57BE6B08-6196-4C01-8097-2D0D04637407}" presName="linNode" presStyleCnt="0"/>
      <dgm:spPr/>
    </dgm:pt>
    <dgm:pt modelId="{A4178AAF-80A3-4999-856C-8A0478063529}" type="pres">
      <dgm:prSet presAssocID="{57BE6B08-6196-4C01-8097-2D0D04637407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6F084E-9166-4E7B-B24C-E854327A0992}" type="pres">
      <dgm:prSet presAssocID="{57BE6B08-6196-4C01-8097-2D0D04637407}" presName="childShp" presStyleLbl="bgAccFollowNode1" presStyleIdx="0" presStyleCnt="4" custLinFactNeighborX="33212" custLinFactNeighborY="-192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DDC3AE-519E-4AD6-A936-AFCDD48DE4C2}" type="pres">
      <dgm:prSet presAssocID="{E9603B24-0E5B-46FE-B65F-19F017D06E1B}" presName="spacing" presStyleCnt="0"/>
      <dgm:spPr/>
    </dgm:pt>
    <dgm:pt modelId="{B9838338-1249-4BC3-9BE3-644C734D833F}" type="pres">
      <dgm:prSet presAssocID="{A1868E25-6ED3-4BF3-91F1-BAC9959EE847}" presName="linNode" presStyleCnt="0"/>
      <dgm:spPr/>
    </dgm:pt>
    <dgm:pt modelId="{D5EB77EB-DA89-4995-AF4D-9ADA56C6B6C7}" type="pres">
      <dgm:prSet presAssocID="{A1868E25-6ED3-4BF3-91F1-BAC9959EE847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48B6E0-0F8D-4F37-8243-4D76A3011FAB}" type="pres">
      <dgm:prSet presAssocID="{A1868E25-6ED3-4BF3-91F1-BAC9959EE847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79637E-A129-495A-97ED-5F63D12D6EBF}" type="pres">
      <dgm:prSet presAssocID="{11F0022D-A6CC-4BA0-A84A-92C21DD14C04}" presName="spacing" presStyleCnt="0"/>
      <dgm:spPr/>
    </dgm:pt>
    <dgm:pt modelId="{57EBA964-BF86-418E-B5A4-853613FA3D08}" type="pres">
      <dgm:prSet presAssocID="{35124770-F98E-482B-9F62-0844E359B83B}" presName="linNode" presStyleCnt="0"/>
      <dgm:spPr/>
    </dgm:pt>
    <dgm:pt modelId="{E3266020-EF63-49F0-8F93-0A7FC31DA22F}" type="pres">
      <dgm:prSet presAssocID="{35124770-F98E-482B-9F62-0844E359B83B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B0BBA2-F56A-4983-BD1F-CD67E31692A0}" type="pres">
      <dgm:prSet presAssocID="{35124770-F98E-482B-9F62-0844E359B83B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6A6FEB-84BF-452B-BCC3-AEEAD608E03D}" type="pres">
      <dgm:prSet presAssocID="{2D2BA8C6-6B93-4845-B4E2-A484C7D538D5}" presName="spacing" presStyleCnt="0"/>
      <dgm:spPr/>
    </dgm:pt>
    <dgm:pt modelId="{2B46DF28-1F6C-4348-B357-39C97EEDCB0A}" type="pres">
      <dgm:prSet presAssocID="{3A60FF45-82CB-4514-8948-B3BFEAF77016}" presName="linNode" presStyleCnt="0"/>
      <dgm:spPr/>
    </dgm:pt>
    <dgm:pt modelId="{BB3589A6-12CF-4DDA-BB7A-5D53207D5C47}" type="pres">
      <dgm:prSet presAssocID="{3A60FF45-82CB-4514-8948-B3BFEAF77016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DEF954-D6EF-442A-90A4-3214D1B02279}" type="pres">
      <dgm:prSet presAssocID="{3A60FF45-82CB-4514-8948-B3BFEAF77016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14CE194-22AF-4FDA-81E2-3D2D81746A2B}" type="presOf" srcId="{9336B6EC-A0D1-4B9E-A912-87276A601EFA}" destId="{08B0BBA2-F56A-4983-BD1F-CD67E31692A0}" srcOrd="0" destOrd="0" presId="urn:microsoft.com/office/officeart/2005/8/layout/vList6"/>
    <dgm:cxn modelId="{5CA375AE-BD88-4360-A396-2F7F99919ACD}" type="presOf" srcId="{A1868E25-6ED3-4BF3-91F1-BAC9959EE847}" destId="{D5EB77EB-DA89-4995-AF4D-9ADA56C6B6C7}" srcOrd="0" destOrd="0" presId="urn:microsoft.com/office/officeart/2005/8/layout/vList6"/>
    <dgm:cxn modelId="{FCCEA586-4022-401F-9D12-692AD7FAB53D}" srcId="{A1868E25-6ED3-4BF3-91F1-BAC9959EE847}" destId="{D24826C8-4F24-4F36-A934-3AE59E6592F5}" srcOrd="0" destOrd="0" parTransId="{6BA9F1D6-A2F0-46A8-8A47-33AD3EED286C}" sibTransId="{2080AA8A-DEDA-4A6B-8A36-67EBE58A5F9F}"/>
    <dgm:cxn modelId="{47B0CFA8-AB4C-4B62-9728-9819511067A1}" type="presOf" srcId="{F0CFA945-1393-46E5-B4CD-807DD141F655}" destId="{324A3D5B-3ED8-40CA-9908-8817133A058F}" srcOrd="0" destOrd="0" presId="urn:microsoft.com/office/officeart/2005/8/layout/vList6"/>
    <dgm:cxn modelId="{E0F18A22-D7C6-4053-9CCD-ED557A0A7F7E}" type="presOf" srcId="{497FB638-2C7E-4F00-B844-70D0729776A5}" destId="{2EDEF954-D6EF-442A-90A4-3214D1B02279}" srcOrd="0" destOrd="0" presId="urn:microsoft.com/office/officeart/2005/8/layout/vList6"/>
    <dgm:cxn modelId="{5B6F100E-7919-444F-A44B-DE9B4CA7A12B}" srcId="{F0CFA945-1393-46E5-B4CD-807DD141F655}" destId="{A1868E25-6ED3-4BF3-91F1-BAC9959EE847}" srcOrd="1" destOrd="0" parTransId="{5825C6E0-C405-4287-9E03-7CB876AE943E}" sibTransId="{11F0022D-A6CC-4BA0-A84A-92C21DD14C04}"/>
    <dgm:cxn modelId="{0D661009-B521-4CFC-A78C-D1F47E4217B5}" srcId="{57BE6B08-6196-4C01-8097-2D0D04637407}" destId="{5CAD8DF3-B60E-4F06-BF6F-1F7B984F92EA}" srcOrd="0" destOrd="0" parTransId="{76D213E3-672A-406C-A096-A872D5E1E730}" sibTransId="{542B7035-140F-4A3E-8396-1F5907424B3E}"/>
    <dgm:cxn modelId="{2176B8E6-7FB2-49FC-9A14-42DB85D3CF13}" type="presOf" srcId="{D24826C8-4F24-4F36-A934-3AE59E6592F5}" destId="{EC48B6E0-0F8D-4F37-8243-4D76A3011FAB}" srcOrd="0" destOrd="0" presId="urn:microsoft.com/office/officeart/2005/8/layout/vList6"/>
    <dgm:cxn modelId="{8318B08B-5F9A-4E0E-AD92-12987436EF69}" type="presOf" srcId="{5CAD8DF3-B60E-4F06-BF6F-1F7B984F92EA}" destId="{096F084E-9166-4E7B-B24C-E854327A0992}" srcOrd="0" destOrd="0" presId="urn:microsoft.com/office/officeart/2005/8/layout/vList6"/>
    <dgm:cxn modelId="{A8A9130F-F366-4E9F-831C-8CD77CD6A476}" srcId="{F0CFA945-1393-46E5-B4CD-807DD141F655}" destId="{35124770-F98E-482B-9F62-0844E359B83B}" srcOrd="2" destOrd="0" parTransId="{B2A5BEF3-F749-4BC9-9518-E52AACA119A2}" sibTransId="{2D2BA8C6-6B93-4845-B4E2-A484C7D538D5}"/>
    <dgm:cxn modelId="{1EF124D4-83DA-4E23-933B-8D4CE0FED38A}" srcId="{35124770-F98E-482B-9F62-0844E359B83B}" destId="{9336B6EC-A0D1-4B9E-A912-87276A601EFA}" srcOrd="0" destOrd="0" parTransId="{40EF1D96-BCEF-4070-B4FE-9477DE55D42F}" sibTransId="{529AB4E7-090B-4F88-8E9F-D305DCA6C505}"/>
    <dgm:cxn modelId="{CE258BDA-E1D4-4297-A676-CD66DFD0903E}" type="presOf" srcId="{35124770-F98E-482B-9F62-0844E359B83B}" destId="{E3266020-EF63-49F0-8F93-0A7FC31DA22F}" srcOrd="0" destOrd="0" presId="urn:microsoft.com/office/officeart/2005/8/layout/vList6"/>
    <dgm:cxn modelId="{026EB738-21E4-4AAA-808C-6A62EA5791C8}" type="presOf" srcId="{57BE6B08-6196-4C01-8097-2D0D04637407}" destId="{A4178AAF-80A3-4999-856C-8A0478063529}" srcOrd="0" destOrd="0" presId="urn:microsoft.com/office/officeart/2005/8/layout/vList6"/>
    <dgm:cxn modelId="{1995DDAE-E28D-4D23-89B3-69EEBDC37EDB}" srcId="{3A60FF45-82CB-4514-8948-B3BFEAF77016}" destId="{497FB638-2C7E-4F00-B844-70D0729776A5}" srcOrd="0" destOrd="0" parTransId="{EF1896E3-36B9-4A11-AAA3-7B9DC50ADC82}" sibTransId="{86283142-54E0-40F2-9E82-2BDA309E218F}"/>
    <dgm:cxn modelId="{0D365E34-CDCB-4F1C-ADC3-E975933415FB}" type="presOf" srcId="{3A60FF45-82CB-4514-8948-B3BFEAF77016}" destId="{BB3589A6-12CF-4DDA-BB7A-5D53207D5C47}" srcOrd="0" destOrd="0" presId="urn:microsoft.com/office/officeart/2005/8/layout/vList6"/>
    <dgm:cxn modelId="{E0975586-807F-483D-BCE2-16D8BBD3B8F0}" srcId="{F0CFA945-1393-46E5-B4CD-807DD141F655}" destId="{57BE6B08-6196-4C01-8097-2D0D04637407}" srcOrd="0" destOrd="0" parTransId="{E2C824F1-A34C-4FD4-8CAC-DDA1C0F10AB9}" sibTransId="{E9603B24-0E5B-46FE-B65F-19F017D06E1B}"/>
    <dgm:cxn modelId="{0276C90B-5DE1-4635-BCA3-45E499202A5A}" srcId="{F0CFA945-1393-46E5-B4CD-807DD141F655}" destId="{3A60FF45-82CB-4514-8948-B3BFEAF77016}" srcOrd="3" destOrd="0" parTransId="{8BA65A0A-1D7F-4582-BF9F-926B286637DA}" sibTransId="{0FD0A3FF-938F-45E4-B9E7-E1A1E52C8E34}"/>
    <dgm:cxn modelId="{11815D8B-DFC7-46E4-8AAD-2E9BB23B368B}" type="presParOf" srcId="{324A3D5B-3ED8-40CA-9908-8817133A058F}" destId="{2A25E747-F23B-4D56-81D5-0BB9A44BFD7C}" srcOrd="0" destOrd="0" presId="urn:microsoft.com/office/officeart/2005/8/layout/vList6"/>
    <dgm:cxn modelId="{992EB393-9E15-4858-AEED-B832C0CE730B}" type="presParOf" srcId="{2A25E747-F23B-4D56-81D5-0BB9A44BFD7C}" destId="{A4178AAF-80A3-4999-856C-8A0478063529}" srcOrd="0" destOrd="0" presId="urn:microsoft.com/office/officeart/2005/8/layout/vList6"/>
    <dgm:cxn modelId="{3CFA8931-D83E-40AD-B4A1-1AE9537E22EE}" type="presParOf" srcId="{2A25E747-F23B-4D56-81D5-0BB9A44BFD7C}" destId="{096F084E-9166-4E7B-B24C-E854327A0992}" srcOrd="1" destOrd="0" presId="urn:microsoft.com/office/officeart/2005/8/layout/vList6"/>
    <dgm:cxn modelId="{F4F03291-3DF9-415B-AAED-9FEB960B30B7}" type="presParOf" srcId="{324A3D5B-3ED8-40CA-9908-8817133A058F}" destId="{98DDC3AE-519E-4AD6-A936-AFCDD48DE4C2}" srcOrd="1" destOrd="0" presId="urn:microsoft.com/office/officeart/2005/8/layout/vList6"/>
    <dgm:cxn modelId="{73F11F4E-D378-479D-B402-5492F7F350CF}" type="presParOf" srcId="{324A3D5B-3ED8-40CA-9908-8817133A058F}" destId="{B9838338-1249-4BC3-9BE3-644C734D833F}" srcOrd="2" destOrd="0" presId="urn:microsoft.com/office/officeart/2005/8/layout/vList6"/>
    <dgm:cxn modelId="{1583438F-774E-4565-8B45-E365C8CB5EF0}" type="presParOf" srcId="{B9838338-1249-4BC3-9BE3-644C734D833F}" destId="{D5EB77EB-DA89-4995-AF4D-9ADA56C6B6C7}" srcOrd="0" destOrd="0" presId="urn:microsoft.com/office/officeart/2005/8/layout/vList6"/>
    <dgm:cxn modelId="{DA556DCB-EAF9-4F69-9937-472DF4DE60F8}" type="presParOf" srcId="{B9838338-1249-4BC3-9BE3-644C734D833F}" destId="{EC48B6E0-0F8D-4F37-8243-4D76A3011FAB}" srcOrd="1" destOrd="0" presId="urn:microsoft.com/office/officeart/2005/8/layout/vList6"/>
    <dgm:cxn modelId="{3FE87172-91DE-416B-88A9-A7A94ABDEE03}" type="presParOf" srcId="{324A3D5B-3ED8-40CA-9908-8817133A058F}" destId="{2D79637E-A129-495A-97ED-5F63D12D6EBF}" srcOrd="3" destOrd="0" presId="urn:microsoft.com/office/officeart/2005/8/layout/vList6"/>
    <dgm:cxn modelId="{D84EBC2F-7AB5-45B9-B6A3-9174E6518D2A}" type="presParOf" srcId="{324A3D5B-3ED8-40CA-9908-8817133A058F}" destId="{57EBA964-BF86-418E-B5A4-853613FA3D08}" srcOrd="4" destOrd="0" presId="urn:microsoft.com/office/officeart/2005/8/layout/vList6"/>
    <dgm:cxn modelId="{51AF77E4-31B5-495C-800D-F735A075FC20}" type="presParOf" srcId="{57EBA964-BF86-418E-B5A4-853613FA3D08}" destId="{E3266020-EF63-49F0-8F93-0A7FC31DA22F}" srcOrd="0" destOrd="0" presId="urn:microsoft.com/office/officeart/2005/8/layout/vList6"/>
    <dgm:cxn modelId="{C2C5A956-8968-4B83-989F-2D9868072166}" type="presParOf" srcId="{57EBA964-BF86-418E-B5A4-853613FA3D08}" destId="{08B0BBA2-F56A-4983-BD1F-CD67E31692A0}" srcOrd="1" destOrd="0" presId="urn:microsoft.com/office/officeart/2005/8/layout/vList6"/>
    <dgm:cxn modelId="{AB1C96AC-5EDE-4A52-9582-4A99FEF882EE}" type="presParOf" srcId="{324A3D5B-3ED8-40CA-9908-8817133A058F}" destId="{C36A6FEB-84BF-452B-BCC3-AEEAD608E03D}" srcOrd="5" destOrd="0" presId="urn:microsoft.com/office/officeart/2005/8/layout/vList6"/>
    <dgm:cxn modelId="{D3ED44A1-A8A9-4D38-BFA4-E41D6BF9FE07}" type="presParOf" srcId="{324A3D5B-3ED8-40CA-9908-8817133A058F}" destId="{2B46DF28-1F6C-4348-B357-39C97EEDCB0A}" srcOrd="6" destOrd="0" presId="urn:microsoft.com/office/officeart/2005/8/layout/vList6"/>
    <dgm:cxn modelId="{79AB66A6-F6A7-449E-84CF-330811CA7EC4}" type="presParOf" srcId="{2B46DF28-1F6C-4348-B357-39C97EEDCB0A}" destId="{BB3589A6-12CF-4DDA-BB7A-5D53207D5C47}" srcOrd="0" destOrd="0" presId="urn:microsoft.com/office/officeart/2005/8/layout/vList6"/>
    <dgm:cxn modelId="{D4D90EE4-670E-4CE6-B7A8-BB941C1F05B9}" type="presParOf" srcId="{2B46DF28-1F6C-4348-B357-39C97EEDCB0A}" destId="{2EDEF954-D6EF-442A-90A4-3214D1B0227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A9F44-B441-4A6F-93FC-C9C9D85D47CC}">
      <dsp:nvSpPr>
        <dsp:cNvPr id="0" name=""/>
        <dsp:cNvSpPr/>
      </dsp:nvSpPr>
      <dsp:spPr>
        <a:xfrm>
          <a:off x="2835538" y="496"/>
          <a:ext cx="4876165" cy="19352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baseline="0" dirty="0" smtClean="0">
              <a:ea typeface="標楷體" pitchFamily="65" charset="-120"/>
            </a:rPr>
            <a:t>計畫產生效益</a:t>
          </a:r>
          <a:endParaRPr lang="zh-TW" altLang="en-US" sz="3600" kern="1200" baseline="0" dirty="0">
            <a:ea typeface="標楷體" pitchFamily="65" charset="-12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baseline="0" dirty="0" smtClean="0">
              <a:ea typeface="標楷體" pitchFamily="65" charset="-120"/>
            </a:rPr>
            <a:t>投入得到回報</a:t>
          </a:r>
          <a:endParaRPr lang="zh-TW" altLang="en-US" sz="3600" kern="1200" baseline="0" dirty="0">
            <a:ea typeface="標楷體" pitchFamily="65" charset="-120"/>
          </a:endParaRPr>
        </a:p>
      </dsp:txBody>
      <dsp:txXfrm>
        <a:off x="2835538" y="242398"/>
        <a:ext cx="4150460" cy="1451409"/>
      </dsp:txXfrm>
    </dsp:sp>
    <dsp:sp modelId="{143C70C7-E80F-4D55-976F-0EBD8B866C47}">
      <dsp:nvSpPr>
        <dsp:cNvPr id="0" name=""/>
        <dsp:cNvSpPr/>
      </dsp:nvSpPr>
      <dsp:spPr>
        <a:xfrm>
          <a:off x="419041" y="297077"/>
          <a:ext cx="2420300" cy="13033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標楷體" pitchFamily="65" charset="-120"/>
              <a:ea typeface="標楷體" pitchFamily="65" charset="-120"/>
              <a:cs typeface="Times New Roman" pitchFamily="18" charset="0"/>
            </a:rPr>
            <a:t>績效</a:t>
          </a:r>
          <a:endParaRPr lang="en-US" altLang="zh-TW" sz="3600" b="1" kern="1200" dirty="0" smtClean="0">
            <a:latin typeface="標楷體" pitchFamily="65" charset="-120"/>
            <a:ea typeface="標楷體" pitchFamily="65" charset="-120"/>
            <a:cs typeface="Times New Roman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標楷體" pitchFamily="65" charset="-120"/>
              <a:ea typeface="標楷體" pitchFamily="65" charset="-120"/>
              <a:cs typeface="Times New Roman" pitchFamily="18" charset="0"/>
            </a:rPr>
            <a:t>責任</a:t>
          </a:r>
          <a:endParaRPr lang="zh-TW" altLang="en-US" sz="3600" kern="1200" dirty="0"/>
        </a:p>
      </dsp:txBody>
      <dsp:txXfrm>
        <a:off x="482665" y="360701"/>
        <a:ext cx="2293052" cy="1176099"/>
      </dsp:txXfrm>
    </dsp:sp>
    <dsp:sp modelId="{8153B66A-D3E2-48A4-B6B0-33E256F9BB6F}">
      <dsp:nvSpPr>
        <dsp:cNvPr id="0" name=""/>
        <dsp:cNvSpPr/>
      </dsp:nvSpPr>
      <dsp:spPr>
        <a:xfrm>
          <a:off x="2835230" y="2129231"/>
          <a:ext cx="4876165" cy="19352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baseline="0" dirty="0" smtClean="0">
              <a:ea typeface="標楷體" pitchFamily="65" charset="-120"/>
            </a:rPr>
            <a:t>發現問題</a:t>
          </a:r>
          <a:endParaRPr lang="zh-TW" altLang="en-US" sz="3600" kern="1200" baseline="0" dirty="0">
            <a:ea typeface="標楷體" pitchFamily="65" charset="-12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baseline="0" dirty="0" smtClean="0">
              <a:ea typeface="標楷體" pitchFamily="65" charset="-120"/>
            </a:rPr>
            <a:t>持續改善</a:t>
          </a:r>
          <a:endParaRPr lang="zh-TW" altLang="en-US" sz="3600" kern="1200" baseline="0" dirty="0">
            <a:ea typeface="標楷體" pitchFamily="65" charset="-120"/>
          </a:endParaRPr>
        </a:p>
      </dsp:txBody>
      <dsp:txXfrm>
        <a:off x="2835230" y="2371133"/>
        <a:ext cx="4150460" cy="1451409"/>
      </dsp:txXfrm>
    </dsp:sp>
    <dsp:sp modelId="{D758641D-B378-4DB2-AEBA-652DD7F36D8E}">
      <dsp:nvSpPr>
        <dsp:cNvPr id="0" name=""/>
        <dsp:cNvSpPr/>
      </dsp:nvSpPr>
      <dsp:spPr>
        <a:xfrm>
          <a:off x="415546" y="2392594"/>
          <a:ext cx="2419683" cy="14084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標楷體" pitchFamily="65" charset="-120"/>
              <a:ea typeface="標楷體" pitchFamily="65" charset="-120"/>
              <a:cs typeface="Times New Roman" pitchFamily="18" charset="0"/>
            </a:rPr>
            <a:t>持續</a:t>
          </a:r>
          <a:endParaRPr lang="en-US" altLang="zh-TW" sz="3600" b="1" kern="1200" dirty="0" smtClean="0">
            <a:latin typeface="標楷體" pitchFamily="65" charset="-120"/>
            <a:ea typeface="標楷體" pitchFamily="65" charset="-120"/>
            <a:cs typeface="Times New Roman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標楷體" pitchFamily="65" charset="-120"/>
              <a:ea typeface="標楷體" pitchFamily="65" charset="-120"/>
            </a:rPr>
            <a:t>改進</a:t>
          </a:r>
          <a:endParaRPr lang="zh-TW" altLang="en-US" sz="36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484303" y="2461351"/>
        <a:ext cx="2282169" cy="1270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F084E-9166-4E7B-B24C-E854327A0992}">
      <dsp:nvSpPr>
        <dsp:cNvPr id="0" name=""/>
        <dsp:cNvSpPr/>
      </dsp:nvSpPr>
      <dsp:spPr>
        <a:xfrm>
          <a:off x="3647930" y="0"/>
          <a:ext cx="5471895" cy="7533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b="0" i="0" kern="1200" baseline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現況分析需求評估</a:t>
          </a:r>
          <a:endParaRPr lang="zh-TW" altLang="en-US" sz="3200" kern="1200" baseline="0" dirty="0">
            <a:latin typeface="標楷體" pitchFamily="65" charset="-120"/>
            <a:ea typeface="標楷體" pitchFamily="65" charset="-120"/>
          </a:endParaRPr>
        </a:p>
      </dsp:txBody>
      <dsp:txXfrm>
        <a:off x="3647930" y="94163"/>
        <a:ext cx="5189406" cy="564978"/>
      </dsp:txXfrm>
    </dsp:sp>
    <dsp:sp modelId="{A4178AAF-80A3-4999-856C-8A0478063529}">
      <dsp:nvSpPr>
        <dsp:cNvPr id="0" name=""/>
        <dsp:cNvSpPr/>
      </dsp:nvSpPr>
      <dsp:spPr>
        <a:xfrm>
          <a:off x="0" y="949"/>
          <a:ext cx="3647930" cy="753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/>
            <a:t>Why</a:t>
          </a:r>
          <a:endParaRPr lang="zh-TW" altLang="en-US" sz="3500" kern="1200" dirty="0"/>
        </a:p>
      </dsp:txBody>
      <dsp:txXfrm>
        <a:off x="36773" y="37722"/>
        <a:ext cx="3574384" cy="679758"/>
      </dsp:txXfrm>
    </dsp:sp>
    <dsp:sp modelId="{EC48B6E0-0F8D-4F37-8243-4D76A3011FAB}">
      <dsp:nvSpPr>
        <dsp:cNvPr id="0" name=""/>
        <dsp:cNvSpPr/>
      </dsp:nvSpPr>
      <dsp:spPr>
        <a:xfrm>
          <a:off x="3647930" y="829584"/>
          <a:ext cx="5471895" cy="7533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評估方法（工具）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647930" y="923747"/>
        <a:ext cx="5189406" cy="564978"/>
      </dsp:txXfrm>
    </dsp:sp>
    <dsp:sp modelId="{D5EB77EB-DA89-4995-AF4D-9ADA56C6B6C7}">
      <dsp:nvSpPr>
        <dsp:cNvPr id="0" name=""/>
        <dsp:cNvSpPr/>
      </dsp:nvSpPr>
      <dsp:spPr>
        <a:xfrm>
          <a:off x="0" y="829584"/>
          <a:ext cx="3647930" cy="753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>
              <a:latin typeface="標楷體" pitchFamily="65" charset="-120"/>
              <a:ea typeface="標楷體" pitchFamily="65" charset="-120"/>
            </a:rPr>
            <a:t>How</a:t>
          </a:r>
          <a:endParaRPr lang="zh-TW" altLang="en-US" sz="3500" kern="1200" dirty="0">
            <a:latin typeface="標楷體" pitchFamily="65" charset="-120"/>
            <a:ea typeface="標楷體" pitchFamily="65" charset="-120"/>
          </a:endParaRPr>
        </a:p>
      </dsp:txBody>
      <dsp:txXfrm>
        <a:off x="36773" y="866357"/>
        <a:ext cx="3574384" cy="679758"/>
      </dsp:txXfrm>
    </dsp:sp>
    <dsp:sp modelId="{08B0BBA2-F56A-4983-BD1F-CD67E31692A0}">
      <dsp:nvSpPr>
        <dsp:cNvPr id="0" name=""/>
        <dsp:cNvSpPr/>
      </dsp:nvSpPr>
      <dsp:spPr>
        <a:xfrm>
          <a:off x="3647930" y="1658220"/>
          <a:ext cx="5471895" cy="7533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評估時間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647930" y="1752383"/>
        <a:ext cx="5189406" cy="564978"/>
      </dsp:txXfrm>
    </dsp:sp>
    <dsp:sp modelId="{E3266020-EF63-49F0-8F93-0A7FC31DA22F}">
      <dsp:nvSpPr>
        <dsp:cNvPr id="0" name=""/>
        <dsp:cNvSpPr/>
      </dsp:nvSpPr>
      <dsp:spPr>
        <a:xfrm>
          <a:off x="0" y="1658220"/>
          <a:ext cx="3647930" cy="753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>
              <a:latin typeface="標楷體" pitchFamily="65" charset="-120"/>
              <a:ea typeface="標楷體" pitchFamily="65" charset="-120"/>
            </a:rPr>
            <a:t>when</a:t>
          </a:r>
          <a:endParaRPr lang="zh-TW" altLang="en-US" sz="3500" kern="1200" dirty="0">
            <a:latin typeface="標楷體" pitchFamily="65" charset="-120"/>
            <a:ea typeface="標楷體" pitchFamily="65" charset="-120"/>
          </a:endParaRPr>
        </a:p>
      </dsp:txBody>
      <dsp:txXfrm>
        <a:off x="36773" y="1694993"/>
        <a:ext cx="3574384" cy="679758"/>
      </dsp:txXfrm>
    </dsp:sp>
    <dsp:sp modelId="{2EDEF954-D6EF-442A-90A4-3214D1B02279}">
      <dsp:nvSpPr>
        <dsp:cNvPr id="0" name=""/>
        <dsp:cNvSpPr/>
      </dsp:nvSpPr>
      <dsp:spPr>
        <a:xfrm>
          <a:off x="3647930" y="2486855"/>
          <a:ext cx="5471895" cy="7533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b="0" i="0" kern="1200" baseline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預期成效</a:t>
          </a:r>
          <a:endParaRPr lang="zh-TW" altLang="en-US" sz="3200" b="0" i="0" kern="1200" baseline="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647930" y="2581018"/>
        <a:ext cx="5189406" cy="564978"/>
      </dsp:txXfrm>
    </dsp:sp>
    <dsp:sp modelId="{BB3589A6-12CF-4DDA-BB7A-5D53207D5C47}">
      <dsp:nvSpPr>
        <dsp:cNvPr id="0" name=""/>
        <dsp:cNvSpPr/>
      </dsp:nvSpPr>
      <dsp:spPr>
        <a:xfrm>
          <a:off x="0" y="2486855"/>
          <a:ext cx="3647930" cy="753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>
              <a:latin typeface="標楷體" pitchFamily="65" charset="-120"/>
              <a:ea typeface="標楷體" pitchFamily="65" charset="-120"/>
            </a:rPr>
            <a:t>what</a:t>
          </a:r>
          <a:endParaRPr lang="zh-TW" altLang="en-US" sz="3500" kern="1200" dirty="0">
            <a:latin typeface="標楷體" pitchFamily="65" charset="-120"/>
            <a:ea typeface="標楷體" pitchFamily="65" charset="-120"/>
          </a:endParaRPr>
        </a:p>
      </dsp:txBody>
      <dsp:txXfrm>
        <a:off x="36773" y="2523628"/>
        <a:ext cx="3574384" cy="679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83008-C296-439F-9E7F-8E0BB4F229B8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1B777-E8AD-4B7E-9977-065AE15D7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1961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709B65E-B089-409B-818D-42A760DC73A4}" type="datetimeFigureOut">
              <a:rPr lang="zh-TW" altLang="en-US" smtClean="0"/>
              <a:pPr/>
              <a:t>2020/3/11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5532A76-8923-4D7A-BFDE-B6A345594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961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4322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28644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92966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57288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21610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85932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50254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14576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741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08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944977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/>
            <a:fld id="{6C707351-ADC8-4C08-AA8E-ACD46755D91B}" type="slidenum">
              <a:rPr lang="zh-TW" altLang="zh-TW" sz="1300">
                <a:solidFill>
                  <a:srgbClr val="000000"/>
                </a:solidFill>
                <a:latin typeface="Calibri" pitchFamily="34" charset="0"/>
              </a:rPr>
              <a:pPr algn="r"/>
              <a:t>18</a:t>
            </a:fld>
            <a:endParaRPr lang="zh-TW" altLang="zh-TW" sz="13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5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7257" y="2709548"/>
            <a:ext cx="10361851" cy="1470365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562" y="4222065"/>
            <a:ext cx="8533289" cy="600611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CDBB-4A5C-467D-A430-582BD0FD1689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-119011" y="115216"/>
            <a:ext cx="12383764" cy="649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教育部國民及學前教育署</a:t>
            </a:r>
            <a:r>
              <a:rPr lang="en-US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107-108</a:t>
            </a:r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年度支持直轄市、縣（市）政府</a:t>
            </a:r>
            <a:endParaRPr lang="zh-TW" altLang="zh-TW" sz="1200" kern="1200" dirty="0">
              <a:solidFill>
                <a:schemeClr val="lt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推動精進國民中學及國民小學教師教學專業與課程品質計畫</a:t>
            </a:r>
            <a:endParaRPr lang="zh-TW" altLang="en-US" sz="1200" b="1" dirty="0"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2142842" y="879191"/>
            <a:ext cx="7904728" cy="523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5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1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801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學年度「精進教學計畫深化成效評估工作坊」</a:t>
            </a:r>
            <a:endParaRPr lang="zh-TW" altLang="en-US" sz="2801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142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27391"/>
            <a:ext cx="10971372" cy="1143265"/>
          </a:xfrm>
        </p:spPr>
        <p:txBody>
          <a:bodyPr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ADBE-D38F-429B-911E-317A1D0A705C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61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2D0E-1794-484A-B8FC-43F7A138A217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01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只有標題: 強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7150" y="3081713"/>
            <a:ext cx="11580892" cy="1095854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5500" b="1" kern="1200" spc="-179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8553" y="2425314"/>
            <a:ext cx="11590491" cy="639910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33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544251" indent="0" eaLnBrk="1" latinLnBrk="0" hangingPunct="1">
              <a:buNone/>
              <a:defRPr kumimoji="0" lang="zh-TW" sz="2400" b="1"/>
            </a:lvl2pPr>
            <a:lvl3pPr marL="1088502" indent="0" eaLnBrk="1" latinLnBrk="0" hangingPunct="1">
              <a:buNone/>
              <a:defRPr kumimoji="0" lang="zh-TW" sz="2100" b="1"/>
            </a:lvl3pPr>
            <a:lvl4pPr marL="1632753" indent="0" eaLnBrk="1" latinLnBrk="0" hangingPunct="1">
              <a:buNone/>
              <a:defRPr kumimoji="0" lang="zh-TW" sz="1900" b="1"/>
            </a:lvl4pPr>
            <a:lvl5pPr marL="2177004" indent="0" eaLnBrk="1" latinLnBrk="0" hangingPunct="1">
              <a:buNone/>
              <a:defRPr kumimoji="0" lang="zh-TW" sz="1900" b="1"/>
            </a:lvl5pPr>
            <a:lvl6pPr marL="2721254" indent="0" eaLnBrk="1" latinLnBrk="0" hangingPunct="1">
              <a:buNone/>
              <a:defRPr kumimoji="0" lang="zh-TW" sz="1900" b="1"/>
            </a:lvl6pPr>
            <a:lvl7pPr marL="3265505" indent="0" eaLnBrk="1" latinLnBrk="0" hangingPunct="1">
              <a:buNone/>
              <a:defRPr kumimoji="0" lang="zh-TW" sz="1900" b="1"/>
            </a:lvl7pPr>
            <a:lvl8pPr marL="3809756" indent="0" eaLnBrk="1" latinLnBrk="0" hangingPunct="1">
              <a:buNone/>
              <a:defRPr kumimoji="0" lang="zh-TW" sz="1900" b="1"/>
            </a:lvl8pPr>
            <a:lvl9pPr marL="4354007" indent="0" eaLnBrk="1" latinLnBrk="0" hangingPunct="1">
              <a:buNone/>
              <a:defRPr kumimoji="0" lang="zh-TW" sz="1900" b="1"/>
            </a:lvl9pPr>
          </a:lstStyle>
          <a:p>
            <a:pPr lvl="0"/>
            <a:endParaRPr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A4FA6-113B-4AD5-8F95-F8CB469D753E}" type="datetime1">
              <a:rPr lang="zh-TW" altLang="en-US" smtClean="0"/>
              <a:t>2020/3/11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B0B34-1347-4ACA-9C3F-CE20BA0A4AF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3368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18260"/>
            <a:ext cx="10971372" cy="1143265"/>
          </a:xfrm>
        </p:spPr>
        <p:txBody>
          <a:bodyPr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21" y="1269054"/>
            <a:ext cx="10971372" cy="4858528"/>
          </a:xfrm>
        </p:spPr>
        <p:txBody>
          <a:bodyPr/>
          <a:lstStyle>
            <a:lvl1pPr marL="457291" indent="-457291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1F2F-CBB6-490B-80C9-A1D96ECA1F38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24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1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7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1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3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1AC4-BF40-441F-B207-B97275C57AB1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871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27391"/>
            <a:ext cx="10971372" cy="1143265"/>
          </a:xfrm>
        </p:spPr>
        <p:txBody>
          <a:bodyPr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2801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2801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4554-88E7-4B6E-A5DE-088A5CC0BB3E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8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27391"/>
            <a:ext cx="10971372" cy="1143265"/>
          </a:xfrm>
        </p:spPr>
        <p:txBody>
          <a:bodyPr>
            <a:normAutofit/>
          </a:bodyPr>
          <a:lstStyle>
            <a:lvl1pPr algn="ctr" defTabSz="914583" rtl="0" eaLnBrk="1" latinLnBrk="0" hangingPunct="1">
              <a:spcBef>
                <a:spcPct val="0"/>
              </a:spcBef>
              <a:buNone/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91" indent="0">
              <a:buNone/>
              <a:defRPr sz="2000" b="1"/>
            </a:lvl2pPr>
            <a:lvl3pPr marL="914583" indent="0">
              <a:buNone/>
              <a:defRPr sz="1800" b="1"/>
            </a:lvl3pPr>
            <a:lvl4pPr marL="1371874" indent="0">
              <a:buNone/>
              <a:defRPr sz="1600" b="1"/>
            </a:lvl4pPr>
            <a:lvl5pPr marL="1829166" indent="0">
              <a:buNone/>
              <a:defRPr sz="1600" b="1"/>
            </a:lvl5pPr>
            <a:lvl6pPr marL="2286457" indent="0">
              <a:buNone/>
              <a:defRPr sz="1600" b="1"/>
            </a:lvl6pPr>
            <a:lvl7pPr marL="2743749" indent="0">
              <a:buNone/>
              <a:defRPr sz="1600" b="1"/>
            </a:lvl7pPr>
            <a:lvl8pPr marL="3201040" indent="0">
              <a:buNone/>
              <a:defRPr sz="1600" b="1"/>
            </a:lvl8pPr>
            <a:lvl9pPr marL="3658332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91" indent="0">
              <a:buNone/>
              <a:defRPr sz="2000" b="1"/>
            </a:lvl2pPr>
            <a:lvl3pPr marL="914583" indent="0">
              <a:buNone/>
              <a:defRPr sz="1800" b="1"/>
            </a:lvl3pPr>
            <a:lvl4pPr marL="1371874" indent="0">
              <a:buNone/>
              <a:defRPr sz="1600" b="1"/>
            </a:lvl4pPr>
            <a:lvl5pPr marL="1829166" indent="0">
              <a:buNone/>
              <a:defRPr sz="1600" b="1"/>
            </a:lvl5pPr>
            <a:lvl6pPr marL="2286457" indent="0">
              <a:buNone/>
              <a:defRPr sz="1600" b="1"/>
            </a:lvl6pPr>
            <a:lvl7pPr marL="2743749" indent="0">
              <a:buNone/>
              <a:defRPr sz="1600" b="1"/>
            </a:lvl7pPr>
            <a:lvl8pPr marL="3201040" indent="0">
              <a:buNone/>
              <a:defRPr sz="1600" b="1"/>
            </a:lvl8pPr>
            <a:lvl9pPr marL="3658332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7E7-B19F-41A1-A448-AAD28A5613EF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2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27391"/>
            <a:ext cx="10971372" cy="1143265"/>
          </a:xfrm>
        </p:spPr>
        <p:txBody>
          <a:bodyPr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00F1-C6F8-4138-BBFF-FFFF218414C2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20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FD01-50E3-4745-AF77-1669DDF1517C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77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201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91" indent="0">
              <a:buNone/>
              <a:defRPr sz="1200"/>
            </a:lvl2pPr>
            <a:lvl3pPr marL="914583" indent="0">
              <a:buNone/>
              <a:defRPr sz="1000"/>
            </a:lvl3pPr>
            <a:lvl4pPr marL="1371874" indent="0">
              <a:buNone/>
              <a:defRPr sz="900"/>
            </a:lvl4pPr>
            <a:lvl5pPr marL="1829166" indent="0">
              <a:buNone/>
              <a:defRPr sz="900"/>
            </a:lvl5pPr>
            <a:lvl6pPr marL="2286457" indent="0">
              <a:buNone/>
              <a:defRPr sz="900"/>
            </a:lvl6pPr>
            <a:lvl7pPr marL="2743749" indent="0">
              <a:buNone/>
              <a:defRPr sz="900"/>
            </a:lvl7pPr>
            <a:lvl8pPr marL="3201040" indent="0">
              <a:buNone/>
              <a:defRPr sz="900"/>
            </a:lvl8pPr>
            <a:lvl9pPr marL="3658332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FC78-A65E-4EAC-9902-EE8637F0A9D3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27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201"/>
            </a:lvl1pPr>
            <a:lvl2pPr marL="457291" indent="0">
              <a:buNone/>
              <a:defRPr sz="2801"/>
            </a:lvl2pPr>
            <a:lvl3pPr marL="914583" indent="0">
              <a:buNone/>
              <a:defRPr sz="2400"/>
            </a:lvl3pPr>
            <a:lvl4pPr marL="1371874" indent="0">
              <a:buNone/>
              <a:defRPr sz="2000"/>
            </a:lvl4pPr>
            <a:lvl5pPr marL="1829166" indent="0">
              <a:buNone/>
              <a:defRPr sz="2000"/>
            </a:lvl5pPr>
            <a:lvl6pPr marL="2286457" indent="0">
              <a:buNone/>
              <a:defRPr sz="2000"/>
            </a:lvl6pPr>
            <a:lvl7pPr marL="2743749" indent="0">
              <a:buNone/>
              <a:defRPr sz="2000"/>
            </a:lvl7pPr>
            <a:lvl8pPr marL="3201040" indent="0">
              <a:buNone/>
              <a:defRPr sz="2000"/>
            </a:lvl8pPr>
            <a:lvl9pPr marL="3658332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400"/>
            </a:lvl1pPr>
            <a:lvl2pPr marL="457291" indent="0">
              <a:buNone/>
              <a:defRPr sz="1200"/>
            </a:lvl2pPr>
            <a:lvl3pPr marL="914583" indent="0">
              <a:buNone/>
              <a:defRPr sz="1000"/>
            </a:lvl3pPr>
            <a:lvl4pPr marL="1371874" indent="0">
              <a:buNone/>
              <a:defRPr sz="900"/>
            </a:lvl4pPr>
            <a:lvl5pPr marL="1829166" indent="0">
              <a:buNone/>
              <a:defRPr sz="900"/>
            </a:lvl5pPr>
            <a:lvl6pPr marL="2286457" indent="0">
              <a:buNone/>
              <a:defRPr sz="900"/>
            </a:lvl6pPr>
            <a:lvl7pPr marL="2743749" indent="0">
              <a:buNone/>
              <a:defRPr sz="900"/>
            </a:lvl7pPr>
            <a:lvl8pPr marL="3201040" indent="0">
              <a:buNone/>
              <a:defRPr sz="900"/>
            </a:lvl8pPr>
            <a:lvl9pPr marL="3658332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BF-452A-4F60-92DE-D05AD7C08FDB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18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108年\108機關\教育局\1080116新課綱簡報母片\02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0413" cy="685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7D15402D-7B58-43E4-B671-B2C76966A6D6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Picture 3" descr="E:\108年\108機關\教育局\1080116新課綱簡報母片\師大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928" y="6191510"/>
            <a:ext cx="650250" cy="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108年\108機關\教育局\1080116新課綱簡報母片\教育部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236" y="6191510"/>
            <a:ext cx="650250" cy="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108年\108機關\教育局\1080116新課綱簡報母片\金城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220" y="6300873"/>
            <a:ext cx="1343974" cy="26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48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583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69" indent="-342969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3099" indent="-285807" algn="l" defTabSz="9145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229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520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811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5103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394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86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977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91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83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74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166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457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749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40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332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subTitle" idx="1"/>
          </p:nvPr>
        </p:nvSpPr>
        <p:spPr>
          <a:xfrm>
            <a:off x="2" y="2286521"/>
            <a:ext cx="12190413" cy="2324642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pPr marL="219459">
              <a:spcBef>
                <a:spcPts val="2962"/>
              </a:spcBef>
              <a:tabLst>
                <a:tab pos="10408605" algn="l"/>
              </a:tabLst>
            </a:pPr>
            <a:r>
              <a:rPr lang="zh-TW" altLang="en-US" sz="4400" dirty="0" smtClean="0">
                <a:solidFill>
                  <a:schemeClr val="tx1"/>
                </a:solidFill>
                <a:ea typeface="超研澤特圓" pitchFamily="49" charset="-120"/>
              </a:rPr>
              <a:t>精進教學計畫深化成效評估</a:t>
            </a:r>
            <a:br>
              <a:rPr lang="zh-TW" altLang="en-US" sz="4400" dirty="0" smtClean="0">
                <a:solidFill>
                  <a:schemeClr val="tx1"/>
                </a:solidFill>
                <a:ea typeface="超研澤特圓" pitchFamily="49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ea typeface="超研澤特圓" pitchFamily="49" charset="-120"/>
              </a:rPr>
              <a:t>理念與做法</a:t>
            </a:r>
            <a:endParaRPr lang="zh-TW" altLang="en-US" sz="4400" dirty="0">
              <a:solidFill>
                <a:schemeClr val="tx1"/>
              </a:solidFill>
              <a:ea typeface="超研澤特圓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81310" y="4764360"/>
            <a:ext cx="9210133" cy="652575"/>
          </a:xfrm>
          <a:prstGeom prst="rect">
            <a:avLst/>
          </a:prstGeom>
          <a:noFill/>
        </p:spPr>
        <p:txBody>
          <a:bodyPr wrap="square" lIns="112864" tIns="56432" rIns="112864" bIns="56432" rtlCol="0">
            <a:spAutoFit/>
          </a:bodyPr>
          <a:lstStyle/>
          <a:p>
            <a:pPr algn="ctr"/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李俊湖 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>
            <a:spLocks noChangeArrowheads="1"/>
          </p:cNvSpPr>
          <p:nvPr/>
        </p:nvSpPr>
        <p:spPr bwMode="auto">
          <a:xfrm>
            <a:off x="1047614" y="1160036"/>
            <a:ext cx="8380909" cy="77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50" tIns="54425" rIns="108850" bIns="54425">
            <a:spAutoFit/>
          </a:bodyPr>
          <a:lstStyle/>
          <a:p>
            <a:pPr algn="ctr" eaLnBrk="0" hangingPunct="0"/>
            <a:r>
              <a:rPr lang="zh-TW" altLang="en-US" sz="43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成效</a:t>
            </a:r>
            <a:r>
              <a:rPr lang="zh-TW" altLang="en-US" sz="4300" b="1" u="sng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評估的五層面</a:t>
            </a:r>
          </a:p>
        </p:txBody>
      </p:sp>
      <p:sp>
        <p:nvSpPr>
          <p:cNvPr id="3" name="矩形 6"/>
          <p:cNvSpPr>
            <a:spLocks noChangeArrowheads="1"/>
          </p:cNvSpPr>
          <p:nvPr/>
        </p:nvSpPr>
        <p:spPr bwMode="auto">
          <a:xfrm>
            <a:off x="932272" y="1993370"/>
            <a:ext cx="5162936" cy="6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850" tIns="54425" rIns="108850" bIns="54425">
            <a:spAutoFit/>
          </a:bodyPr>
          <a:lstStyle/>
          <a:p>
            <a:r>
              <a:rPr lang="zh-TW" altLang="en-US" sz="38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評估</a:t>
            </a:r>
            <a:r>
              <a:rPr lang="zh-TW" altLang="en-US" sz="38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的時間順序</a:t>
            </a:r>
            <a:endParaRPr lang="zh-TW" altLang="en-US" sz="3800" u="sng" dirty="0">
              <a:solidFill>
                <a:srgbClr val="0000FF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 rot="10800000">
            <a:off x="1047614" y="2786709"/>
            <a:ext cx="2598928" cy="2639036"/>
          </a:xfrm>
          <a:prstGeom prst="upArrow">
            <a:avLst>
              <a:gd name="adj1" fmla="val 56944"/>
              <a:gd name="adj2" fmla="val 50785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wrap="none" lIns="108850" tIns="54425" rIns="108850" bIns="54425" anchor="ctr"/>
          <a:lstStyle/>
          <a:p>
            <a:endParaRPr lang="zh-TW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913571" y="2717896"/>
            <a:ext cx="4876165" cy="303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50" tIns="54425" rIns="108850" bIns="54425">
            <a:spAutoFit/>
          </a:bodyPr>
          <a:lstStyle/>
          <a:p>
            <a:pPr marL="612282" indent="-612282" eaLnBrk="0" hangingPunct="0">
              <a:buFontTx/>
              <a:buAutoNum type="arabicParenR"/>
            </a:pP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參與者的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反應</a:t>
            </a:r>
          </a:p>
          <a:p>
            <a:pPr marL="612282" indent="-612282" eaLnBrk="0" hangingPunct="0">
              <a:buFontTx/>
              <a:buAutoNum type="arabicParenR"/>
            </a:pP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參與者的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學習</a:t>
            </a:r>
          </a:p>
          <a:p>
            <a:pPr marL="612282" indent="-612282" eaLnBrk="0" hangingPunct="0">
              <a:buFontTx/>
              <a:buAutoNum type="arabicParenR"/>
            </a:pP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組織支持與改變</a:t>
            </a:r>
            <a:endParaRPr lang="en-US" altLang="zh-TW" sz="3800" b="1" dirty="0">
              <a:latin typeface="標楷體" pitchFamily="65" charset="-120"/>
              <a:ea typeface="標楷體" pitchFamily="65" charset="-120"/>
            </a:endParaRPr>
          </a:p>
          <a:p>
            <a:pPr marL="612282" indent="-612282" eaLnBrk="0" hangingPunct="0">
              <a:buFontTx/>
              <a:buAutoNum type="arabicParenR"/>
            </a:pP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參與者使用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新知</a:t>
            </a:r>
            <a:endParaRPr lang="en-US" altLang="zh-TW" sz="3800" b="1" dirty="0">
              <a:latin typeface="標楷體" pitchFamily="65" charset="-120"/>
              <a:ea typeface="標楷體" pitchFamily="65" charset="-120"/>
            </a:endParaRPr>
          </a:p>
          <a:p>
            <a:pPr marL="612282" indent="-612282" eaLnBrk="0" hangingPunct="0">
              <a:buFontTx/>
              <a:buAutoNum type="arabicParenR"/>
            </a:pP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學習結果</a:t>
            </a:r>
            <a:endParaRPr lang="zh-TW" altLang="en-US" sz="3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8857098" y="2643801"/>
            <a:ext cx="2598928" cy="2639036"/>
          </a:xfrm>
          <a:prstGeom prst="upArrow">
            <a:avLst>
              <a:gd name="adj1" fmla="val 56944"/>
              <a:gd name="adj2" fmla="val 50785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wrap="none" lIns="108850" tIns="54425" rIns="108850" bIns="54425" anchor="ctr"/>
          <a:lstStyle/>
          <a:p>
            <a:endParaRPr lang="zh-TW" altLang="en-US"/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lIns="108850" tIns="54425" rIns="108850" bIns="54425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六、評估層面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6"/>
          <p:cNvSpPr>
            <a:spLocks noChangeArrowheads="1"/>
          </p:cNvSpPr>
          <p:nvPr/>
        </p:nvSpPr>
        <p:spPr bwMode="auto">
          <a:xfrm>
            <a:off x="6714252" y="2011178"/>
            <a:ext cx="5428543" cy="6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50" tIns="54425" rIns="108850" bIns="54425">
            <a:spAutoFit/>
          </a:bodyPr>
          <a:lstStyle/>
          <a:p>
            <a:r>
              <a:rPr lang="zh-TW" altLang="en-US" sz="38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規劃方案的順序</a:t>
            </a:r>
            <a:endParaRPr lang="zh-TW" altLang="en-US" sz="38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2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2" descr="未命名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36" y="1125538"/>
            <a:ext cx="10245257" cy="505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內容版面配置區 2"/>
          <p:cNvSpPr>
            <a:spLocks noGrp="1"/>
          </p:cNvSpPr>
          <p:nvPr>
            <p:ph sz="quarter" idx="1"/>
          </p:nvPr>
        </p:nvSpPr>
        <p:spPr>
          <a:xfrm>
            <a:off x="0" y="405458"/>
            <a:ext cx="11878486" cy="1728192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  <a:defRPr/>
            </a:pPr>
            <a:r>
              <a:rPr lang="en-US" altLang="zh-TW" sz="4800" b="1" dirty="0" smtClean="0"/>
              <a:t>Ben </a:t>
            </a:r>
            <a:r>
              <a:rPr lang="en-US" altLang="zh-TW" sz="4800" b="1" dirty="0"/>
              <a:t>M. Harris </a:t>
            </a:r>
            <a:r>
              <a:rPr lang="zh-TW" altLang="zh-TW" sz="4800" b="1" dirty="0" smtClean="0"/>
              <a:t>專業</a:t>
            </a:r>
            <a:r>
              <a:rPr lang="zh-TW" altLang="zh-TW" sz="4800" b="1" dirty="0"/>
              <a:t>成長活動</a:t>
            </a:r>
            <a:r>
              <a:rPr lang="zh-TW" altLang="zh-TW" sz="4800" b="1" dirty="0" smtClean="0"/>
              <a:t>之發展層次</a:t>
            </a:r>
            <a:endParaRPr lang="en-US" altLang="zh-TW" sz="4800" b="1" dirty="0"/>
          </a:p>
          <a:p>
            <a:pPr>
              <a:buFont typeface="Arial" charset="0"/>
              <a:buChar char="•"/>
              <a:defRPr/>
            </a:pPr>
            <a:endParaRPr lang="zh-TW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3358902" y="1197546"/>
            <a:ext cx="633670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693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-19313" y="-11746"/>
            <a:ext cx="12209727" cy="2932558"/>
            <a:chOff x="-19317" y="-11745"/>
            <a:chExt cx="12211317" cy="2931879"/>
          </a:xfrm>
        </p:grpSpPr>
        <p:grpSp>
          <p:nvGrpSpPr>
            <p:cNvPr id="3" name="群組 7">
              <a:extLst>
                <a:ext uri="{FF2B5EF4-FFF2-40B4-BE49-F238E27FC236}">
                  <a16:creationId xmlns:a16="http://schemas.microsoft.com/office/drawing/2014/main" id="{7C0EE95E-1825-DB43-B5F9-8F5B24767181}"/>
                </a:ext>
              </a:extLst>
            </p:cNvPr>
            <p:cNvGrpSpPr/>
            <p:nvPr/>
          </p:nvGrpSpPr>
          <p:grpSpPr>
            <a:xfrm>
              <a:off x="-19317" y="-11745"/>
              <a:ext cx="12211317" cy="2931879"/>
              <a:chOff x="-6098" y="0"/>
              <a:chExt cx="12212907" cy="2932262"/>
            </a:xfrm>
          </p:grpSpPr>
          <p:sp>
            <p:nvSpPr>
              <p:cNvPr id="11" name="รูปห้าเหลี่ยม 33">
                <a:extLst>
                  <a:ext uri="{FF2B5EF4-FFF2-40B4-BE49-F238E27FC236}">
                    <a16:creationId xmlns:a16="http://schemas.microsoft.com/office/drawing/2014/main" id="{A539D321-3A5B-934F-9D96-53E102C29CCD}"/>
                  </a:ext>
                </a:extLst>
              </p:cNvPr>
              <p:cNvSpPr/>
              <p:nvPr/>
            </p:nvSpPr>
            <p:spPr>
              <a:xfrm rot="5400000">
                <a:off x="4634225" y="-4640323"/>
                <a:ext cx="2932262" cy="12212907"/>
              </a:xfrm>
              <a:custGeom>
                <a:avLst/>
                <a:gdLst>
                  <a:gd name="connsiteX0" fmla="*/ 0 w 2423160"/>
                  <a:gd name="connsiteY0" fmla="*/ 0 h 5576250"/>
                  <a:gd name="connsiteX1" fmla="*/ 1259340 w 2423160"/>
                  <a:gd name="connsiteY1" fmla="*/ 0 h 5576250"/>
                  <a:gd name="connsiteX2" fmla="*/ 2423160 w 2423160"/>
                  <a:gd name="connsiteY2" fmla="*/ 2788125 h 5576250"/>
                  <a:gd name="connsiteX3" fmla="*/ 1259340 w 2423160"/>
                  <a:gd name="connsiteY3" fmla="*/ 5576250 h 5576250"/>
                  <a:gd name="connsiteX4" fmla="*/ 0 w 2423160"/>
                  <a:gd name="connsiteY4" fmla="*/ 5576250 h 5576250"/>
                  <a:gd name="connsiteX5" fmla="*/ 0 w 2423160"/>
                  <a:gd name="connsiteY5" fmla="*/ 0 h 5576250"/>
                  <a:gd name="connsiteX0" fmla="*/ 0 w 6665976"/>
                  <a:gd name="connsiteY0" fmla="*/ 27432 h 5576250"/>
                  <a:gd name="connsiteX1" fmla="*/ 5502156 w 6665976"/>
                  <a:gd name="connsiteY1" fmla="*/ 0 h 5576250"/>
                  <a:gd name="connsiteX2" fmla="*/ 6665976 w 6665976"/>
                  <a:gd name="connsiteY2" fmla="*/ 2788125 h 5576250"/>
                  <a:gd name="connsiteX3" fmla="*/ 5502156 w 6665976"/>
                  <a:gd name="connsiteY3" fmla="*/ 5576250 h 5576250"/>
                  <a:gd name="connsiteX4" fmla="*/ 4242816 w 6665976"/>
                  <a:gd name="connsiteY4" fmla="*/ 5576250 h 5576250"/>
                  <a:gd name="connsiteX5" fmla="*/ 0 w 6665976"/>
                  <a:gd name="connsiteY5" fmla="*/ 27432 h 5576250"/>
                  <a:gd name="connsiteX0" fmla="*/ 0 w 6665976"/>
                  <a:gd name="connsiteY0" fmla="*/ 27432 h 5594538"/>
                  <a:gd name="connsiteX1" fmla="*/ 5502156 w 6665976"/>
                  <a:gd name="connsiteY1" fmla="*/ 0 h 5594538"/>
                  <a:gd name="connsiteX2" fmla="*/ 6665976 w 6665976"/>
                  <a:gd name="connsiteY2" fmla="*/ 2788125 h 5594538"/>
                  <a:gd name="connsiteX3" fmla="*/ 5502156 w 6665976"/>
                  <a:gd name="connsiteY3" fmla="*/ 5576250 h 5594538"/>
                  <a:gd name="connsiteX4" fmla="*/ 18288 w 6665976"/>
                  <a:gd name="connsiteY4" fmla="*/ 5594538 h 5594538"/>
                  <a:gd name="connsiteX5" fmla="*/ 0 w 6665976"/>
                  <a:gd name="connsiteY5" fmla="*/ 27432 h 5594538"/>
                  <a:gd name="connsiteX0" fmla="*/ 9144 w 6647688"/>
                  <a:gd name="connsiteY0" fmla="*/ 0 h 5612826"/>
                  <a:gd name="connsiteX1" fmla="*/ 5483868 w 6647688"/>
                  <a:gd name="connsiteY1" fmla="*/ 18288 h 5612826"/>
                  <a:gd name="connsiteX2" fmla="*/ 6647688 w 6647688"/>
                  <a:gd name="connsiteY2" fmla="*/ 2806413 h 5612826"/>
                  <a:gd name="connsiteX3" fmla="*/ 5483868 w 6647688"/>
                  <a:gd name="connsiteY3" fmla="*/ 5594538 h 5612826"/>
                  <a:gd name="connsiteX4" fmla="*/ 0 w 6647688"/>
                  <a:gd name="connsiteY4" fmla="*/ 5612826 h 5612826"/>
                  <a:gd name="connsiteX5" fmla="*/ 9144 w 6647688"/>
                  <a:gd name="connsiteY5" fmla="*/ 0 h 5612826"/>
                  <a:gd name="connsiteX0" fmla="*/ 9144 w 6647688"/>
                  <a:gd name="connsiteY0" fmla="*/ 0 h 5612826"/>
                  <a:gd name="connsiteX1" fmla="*/ 5483868 w 6647688"/>
                  <a:gd name="connsiteY1" fmla="*/ 18288 h 5612826"/>
                  <a:gd name="connsiteX2" fmla="*/ 6647688 w 6647688"/>
                  <a:gd name="connsiteY2" fmla="*/ 2049929 h 5612826"/>
                  <a:gd name="connsiteX3" fmla="*/ 5483868 w 6647688"/>
                  <a:gd name="connsiteY3" fmla="*/ 5594538 h 5612826"/>
                  <a:gd name="connsiteX4" fmla="*/ 0 w 6647688"/>
                  <a:gd name="connsiteY4" fmla="*/ 5612826 h 5612826"/>
                  <a:gd name="connsiteX5" fmla="*/ 9144 w 6647688"/>
                  <a:gd name="connsiteY5" fmla="*/ 0 h 5612826"/>
                  <a:gd name="connsiteX0" fmla="*/ 9144 w 6817415"/>
                  <a:gd name="connsiteY0" fmla="*/ 0 h 5612826"/>
                  <a:gd name="connsiteX1" fmla="*/ 5483868 w 6817415"/>
                  <a:gd name="connsiteY1" fmla="*/ 18288 h 5612826"/>
                  <a:gd name="connsiteX2" fmla="*/ 6817415 w 6817415"/>
                  <a:gd name="connsiteY2" fmla="*/ 2982340 h 5612826"/>
                  <a:gd name="connsiteX3" fmla="*/ 5483868 w 6817415"/>
                  <a:gd name="connsiteY3" fmla="*/ 5594538 h 5612826"/>
                  <a:gd name="connsiteX4" fmla="*/ 0 w 6817415"/>
                  <a:gd name="connsiteY4" fmla="*/ 5612826 h 5612826"/>
                  <a:gd name="connsiteX5" fmla="*/ 9144 w 6817415"/>
                  <a:gd name="connsiteY5" fmla="*/ 0 h 5612826"/>
                  <a:gd name="connsiteX0" fmla="*/ 36824 w 6817415"/>
                  <a:gd name="connsiteY0" fmla="*/ 5203 h 5594538"/>
                  <a:gd name="connsiteX1" fmla="*/ 5483868 w 6817415"/>
                  <a:gd name="connsiteY1" fmla="*/ 0 h 5594538"/>
                  <a:gd name="connsiteX2" fmla="*/ 6817415 w 6817415"/>
                  <a:gd name="connsiteY2" fmla="*/ 2964052 h 5594538"/>
                  <a:gd name="connsiteX3" fmla="*/ 5483868 w 6817415"/>
                  <a:gd name="connsiteY3" fmla="*/ 5576250 h 5594538"/>
                  <a:gd name="connsiteX4" fmla="*/ 0 w 6817415"/>
                  <a:gd name="connsiteY4" fmla="*/ 5594538 h 5594538"/>
                  <a:gd name="connsiteX5" fmla="*/ 36824 w 6817415"/>
                  <a:gd name="connsiteY5" fmla="*/ 5203 h 5594538"/>
                  <a:gd name="connsiteX0" fmla="*/ 36824 w 7315694"/>
                  <a:gd name="connsiteY0" fmla="*/ 5203 h 5594538"/>
                  <a:gd name="connsiteX1" fmla="*/ 5483868 w 7315694"/>
                  <a:gd name="connsiteY1" fmla="*/ 0 h 5594538"/>
                  <a:gd name="connsiteX2" fmla="*/ 7315693 w 7315694"/>
                  <a:gd name="connsiteY2" fmla="*/ 2855986 h 5594538"/>
                  <a:gd name="connsiteX3" fmla="*/ 5483868 w 7315694"/>
                  <a:gd name="connsiteY3" fmla="*/ 5576250 h 5594538"/>
                  <a:gd name="connsiteX4" fmla="*/ 0 w 7315694"/>
                  <a:gd name="connsiteY4" fmla="*/ 5594538 h 5594538"/>
                  <a:gd name="connsiteX5" fmla="*/ 36824 w 7315694"/>
                  <a:gd name="connsiteY5" fmla="*/ 5203 h 5594538"/>
                  <a:gd name="connsiteX0" fmla="*/ 1 w 7278871"/>
                  <a:gd name="connsiteY0" fmla="*/ 5203 h 5585142"/>
                  <a:gd name="connsiteX1" fmla="*/ 5447045 w 7278871"/>
                  <a:gd name="connsiteY1" fmla="*/ 0 h 5585142"/>
                  <a:gd name="connsiteX2" fmla="*/ 7278870 w 7278871"/>
                  <a:gd name="connsiteY2" fmla="*/ 2855986 h 5585142"/>
                  <a:gd name="connsiteX3" fmla="*/ 5447045 w 7278871"/>
                  <a:gd name="connsiteY3" fmla="*/ 5576250 h 5585142"/>
                  <a:gd name="connsiteX4" fmla="*/ 378408 w 7278871"/>
                  <a:gd name="connsiteY4" fmla="*/ 5585142 h 5585142"/>
                  <a:gd name="connsiteX5" fmla="*/ 1 w 7278871"/>
                  <a:gd name="connsiteY5" fmla="*/ 5203 h 5585142"/>
                  <a:gd name="connsiteX0" fmla="*/ 9136 w 6900464"/>
                  <a:gd name="connsiteY0" fmla="*/ 9902 h 5585142"/>
                  <a:gd name="connsiteX1" fmla="*/ 5068638 w 6900464"/>
                  <a:gd name="connsiteY1" fmla="*/ 0 h 5585142"/>
                  <a:gd name="connsiteX2" fmla="*/ 6900463 w 6900464"/>
                  <a:gd name="connsiteY2" fmla="*/ 2855986 h 5585142"/>
                  <a:gd name="connsiteX3" fmla="*/ 5068638 w 6900464"/>
                  <a:gd name="connsiteY3" fmla="*/ 5576250 h 5585142"/>
                  <a:gd name="connsiteX4" fmla="*/ 1 w 6900464"/>
                  <a:gd name="connsiteY4" fmla="*/ 5585142 h 5585142"/>
                  <a:gd name="connsiteX5" fmla="*/ 9136 w 6900464"/>
                  <a:gd name="connsiteY5" fmla="*/ 9902 h 558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00464" h="5585142">
                    <a:moveTo>
                      <a:pt x="9136" y="9902"/>
                    </a:moveTo>
                    <a:lnTo>
                      <a:pt x="5068638" y="0"/>
                    </a:lnTo>
                    <a:lnTo>
                      <a:pt x="6900463" y="2855986"/>
                    </a:lnTo>
                    <a:lnTo>
                      <a:pt x="5068638" y="5576250"/>
                    </a:lnTo>
                    <a:lnTo>
                      <a:pt x="1" y="5585142"/>
                    </a:lnTo>
                    <a:lnTo>
                      <a:pt x="9136" y="990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96943" hangingPunct="0">
                  <a:defRPr/>
                </a:pPr>
                <a:endParaRPr lang="th-TH" sz="1677" b="1" kern="0" dirty="0">
                  <a:solidFill>
                    <a:prstClr val="white"/>
                  </a:solidFill>
                  <a:sym typeface="Calibri"/>
                </a:endParaRPr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395FDD0C-415E-D344-BDE8-BA6B75E3912A}"/>
                  </a:ext>
                </a:extLst>
              </p:cNvPr>
              <p:cNvSpPr txBox="1"/>
              <p:nvPr/>
            </p:nvSpPr>
            <p:spPr>
              <a:xfrm>
                <a:off x="3903403" y="1340897"/>
                <a:ext cx="5405150" cy="400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396943" hangingPunct="0">
                  <a:defRPr/>
                </a:pPr>
                <a:endParaRPr lang="zh-TW" altLang="en-US" sz="2000" kern="0" dirty="0">
                  <a:solidFill>
                    <a:prstClr val="black"/>
                  </a:solidFill>
                  <a:latin typeface="DFYuanMedium-B5" panose="020F0509000000000000" pitchFamily="49" charset="-120"/>
                  <a:ea typeface="DFYuanMedium-B5" panose="020F0509000000000000" pitchFamily="49" charset="-120"/>
                  <a:cs typeface="Calibri"/>
                  <a:sym typeface="Calibri"/>
                </a:endParaRPr>
              </a:p>
            </p:txBody>
          </p:sp>
        </p:grpSp>
        <p:sp>
          <p:nvSpPr>
            <p:cNvPr id="9" name="三角形 3">
              <a:extLst>
                <a:ext uri="{FF2B5EF4-FFF2-40B4-BE49-F238E27FC236}">
                  <a16:creationId xmlns:a16="http://schemas.microsoft.com/office/drawing/2014/main" id="{BD124D3D-AFFC-BB47-829D-A26C06CB35B5}"/>
                </a:ext>
              </a:extLst>
            </p:cNvPr>
            <p:cNvSpPr/>
            <p:nvPr/>
          </p:nvSpPr>
          <p:spPr>
            <a:xfrm>
              <a:off x="-6096" y="-11744"/>
              <a:ext cx="5430829" cy="834297"/>
            </a:xfrm>
            <a:custGeom>
              <a:avLst/>
              <a:gdLst>
                <a:gd name="connsiteX0" fmla="*/ 0 w 3938016"/>
                <a:gd name="connsiteY0" fmla="*/ 902208 h 902208"/>
                <a:gd name="connsiteX1" fmla="*/ 1969008 w 3938016"/>
                <a:gd name="connsiteY1" fmla="*/ 0 h 902208"/>
                <a:gd name="connsiteX2" fmla="*/ 3938016 w 3938016"/>
                <a:gd name="connsiteY2" fmla="*/ 902208 h 902208"/>
                <a:gd name="connsiteX3" fmla="*/ 0 w 3938016"/>
                <a:gd name="connsiteY3" fmla="*/ 902208 h 902208"/>
                <a:gd name="connsiteX0" fmla="*/ 6096 w 3944112"/>
                <a:gd name="connsiteY0" fmla="*/ 914400 h 914400"/>
                <a:gd name="connsiteX1" fmla="*/ 0 w 3944112"/>
                <a:gd name="connsiteY1" fmla="*/ 0 h 914400"/>
                <a:gd name="connsiteX2" fmla="*/ 3944112 w 3944112"/>
                <a:gd name="connsiteY2" fmla="*/ 914400 h 914400"/>
                <a:gd name="connsiteX3" fmla="*/ 6096 w 3944112"/>
                <a:gd name="connsiteY3" fmla="*/ 914400 h 914400"/>
                <a:gd name="connsiteX0" fmla="*/ 6096 w 5431536"/>
                <a:gd name="connsiteY0" fmla="*/ 914400 h 914400"/>
                <a:gd name="connsiteX1" fmla="*/ 0 w 5431536"/>
                <a:gd name="connsiteY1" fmla="*/ 0 h 914400"/>
                <a:gd name="connsiteX2" fmla="*/ 5431536 w 5431536"/>
                <a:gd name="connsiteY2" fmla="*/ 12192 h 914400"/>
                <a:gd name="connsiteX3" fmla="*/ 6096 w 5431536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536" h="914400">
                  <a:moveTo>
                    <a:pt x="6096" y="914400"/>
                  </a:moveTo>
                  <a:lnTo>
                    <a:pt x="0" y="0"/>
                  </a:lnTo>
                  <a:lnTo>
                    <a:pt x="5431536" y="12192"/>
                  </a:lnTo>
                  <a:lnTo>
                    <a:pt x="6096" y="914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96943" hangingPunct="0">
                <a:defRPr/>
              </a:pPr>
              <a:endParaRPr kumimoji="1" lang="zh-TW" altLang="en-US" sz="1443" b="1" kern="0">
                <a:solidFill>
                  <a:prstClr val="white"/>
                </a:solidFill>
                <a:ea typeface="新細明體" panose="02020500000000000000" pitchFamily="18" charset="-120"/>
                <a:sym typeface="Calibri"/>
              </a:endParaRPr>
            </a:p>
          </p:txBody>
        </p:sp>
        <p:sp>
          <p:nvSpPr>
            <p:cNvPr id="10" name="Oval 14">
              <a:extLst>
                <a:ext uri="{FF2B5EF4-FFF2-40B4-BE49-F238E27FC236}">
                  <a16:creationId xmlns:a16="http://schemas.microsoft.com/office/drawing/2014/main" id="{6E0F0DAA-9DE3-714C-B21D-8948D3D9F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396943" hangingPunct="0">
                <a:defRPr/>
              </a:pPr>
              <a:endParaRPr lang="th-TH" sz="1677" b="1" kern="0">
                <a:solidFill>
                  <a:srgbClr val="252D30"/>
                </a:solidFill>
                <a:sym typeface="Calibri"/>
              </a:endParaRPr>
            </a:p>
          </p:txBody>
        </p:sp>
      </p:grpSp>
      <p:sp>
        <p:nvSpPr>
          <p:cNvPr id="24" name="椭圆 23">
            <a:extLst>
              <a:ext uri="{FF2B5EF4-FFF2-40B4-BE49-F238E27FC236}">
                <a16:creationId xmlns:a16="http://schemas.microsoft.com/office/drawing/2014/main" id="{DA1AD3DF-2556-490E-B344-6BF05870D4B8}"/>
              </a:ext>
            </a:extLst>
          </p:cNvPr>
          <p:cNvSpPr/>
          <p:nvPr/>
        </p:nvSpPr>
        <p:spPr>
          <a:xfrm>
            <a:off x="1328880" y="1702871"/>
            <a:ext cx="3666224" cy="3667550"/>
          </a:xfrm>
          <a:prstGeom prst="ellipse">
            <a:avLst/>
          </a:prstGeom>
          <a:noFill/>
          <a:ln w="889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4B46270-74A3-4A61-B02F-50D4AB90998F}"/>
              </a:ext>
            </a:extLst>
          </p:cNvPr>
          <p:cNvSpPr txBox="1"/>
          <p:nvPr/>
        </p:nvSpPr>
        <p:spPr>
          <a:xfrm>
            <a:off x="1863279" y="2566923"/>
            <a:ext cx="2597424" cy="19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TW" sz="12000" spc="8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12000" spc="80" dirty="0">
              <a:solidFill>
                <a:prstClr val="black">
                  <a:lumMod val="85000"/>
                  <a:lumOff val="15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18A8F1E-57D0-48B1-B1A7-47E4A9EA1347}"/>
              </a:ext>
            </a:extLst>
          </p:cNvPr>
          <p:cNvSpPr txBox="1"/>
          <p:nvPr/>
        </p:nvSpPr>
        <p:spPr>
          <a:xfrm>
            <a:off x="5591150" y="2920812"/>
            <a:ext cx="6102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</a:rPr>
              <a:t>深化成效評估做法</a:t>
            </a:r>
            <a:endParaRPr lang="zh-CN" altLang="en-US" sz="4400" dirty="0">
              <a:solidFill>
                <a:prstClr val="black">
                  <a:lumMod val="75000"/>
                  <a:lumOff val="25000"/>
                </a:prst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450D642D-C41B-4ED0-B06E-C9B12C5A9971}"/>
              </a:ext>
            </a:extLst>
          </p:cNvPr>
          <p:cNvCxnSpPr/>
          <p:nvPr/>
        </p:nvCxnSpPr>
        <p:spPr>
          <a:xfrm>
            <a:off x="5735166" y="3613309"/>
            <a:ext cx="5544616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00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11305" y="1197029"/>
            <a:ext cx="10751795" cy="51137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zh-TW" altLang="en-US" sz="4300" b="1" dirty="0" smtClean="0">
                <a:latin typeface="標楷體" pitchFamily="65" charset="-120"/>
                <a:ea typeface="標楷體" pitchFamily="65" charset="-120"/>
              </a:rPr>
              <a:t> 要規劃深化成效評估，還要在計畫中增加什麼項目？</a:t>
            </a:r>
            <a:endParaRPr lang="en-US" altLang="zh-TW" sz="43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43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43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43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43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43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4300" b="1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資料庫圖表 4"/>
          <p:cNvGraphicFramePr/>
          <p:nvPr/>
        </p:nvGraphicFramePr>
        <p:xfrm>
          <a:off x="1487294" y="2421449"/>
          <a:ext cx="9119826" cy="3241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矩形 5"/>
          <p:cNvSpPr/>
          <p:nvPr/>
        </p:nvSpPr>
        <p:spPr>
          <a:xfrm>
            <a:off x="318622" y="260708"/>
            <a:ext cx="9453123" cy="848577"/>
          </a:xfrm>
          <a:prstGeom prst="rect">
            <a:avLst/>
          </a:prstGeom>
        </p:spPr>
        <p:txBody>
          <a:bodyPr wrap="none" lIns="108850" tIns="54425" rIns="108850" bIns="54425">
            <a:sp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一、思考計畫與深化成效評估關係</a:t>
            </a:r>
            <a:endParaRPr lang="zh-TW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6614" y="1053530"/>
            <a:ext cx="7142870" cy="52161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(</a:t>
            </a:r>
            <a:r>
              <a:rPr lang="zh-TW" altLang="en-US" b="1" u="sng" dirty="0" smtClean="0">
                <a:solidFill>
                  <a:srgbClr val="C00000"/>
                </a:solidFill>
              </a:rPr>
              <a:t>計畫的構成要項</a:t>
            </a:r>
            <a:r>
              <a:rPr lang="en-US" altLang="zh-TW" dirty="0" smtClean="0"/>
              <a:t>)</a:t>
            </a:r>
          </a:p>
          <a:p>
            <a:pPr>
              <a:spcBef>
                <a:spcPts val="1428"/>
              </a:spcBef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依據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428"/>
              </a:spcBef>
            </a:pP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sz="3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428"/>
              </a:spcBef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目標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428"/>
              </a:spcBef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辦理單位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428"/>
              </a:spcBef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辦理日期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時數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428"/>
              </a:spcBef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實施對象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人數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428"/>
              </a:spcBef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實施內容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課程表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時程及主題、講師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ts val="1428"/>
              </a:spcBef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經費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金額、來源、概算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ts val="1428"/>
              </a:spcBef>
            </a:pPr>
            <a:r>
              <a:rPr lang="zh-TW" altLang="en-US" sz="3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預期成效</a:t>
            </a:r>
          </a:p>
          <a:p>
            <a:pPr>
              <a:spcBef>
                <a:spcPts val="1428"/>
              </a:spcBef>
            </a:pPr>
            <a:r>
              <a:rPr lang="zh-TW" altLang="en-US" sz="3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成效評估實施（方法、工具、時間</a:t>
            </a:r>
            <a:r>
              <a:rPr lang="zh-TW" altLang="en-US" sz="3300" dirty="0" smtClean="0">
                <a:solidFill>
                  <a:srgbClr val="FF0000"/>
                </a:solidFill>
                <a:latin typeface="+mn-ea"/>
              </a:rPr>
              <a:t>）</a:t>
            </a:r>
            <a:endParaRPr lang="en-US" altLang="zh-TW" sz="33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19015" y="1357612"/>
            <a:ext cx="6380964" cy="363395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lIns="108850" tIns="54425" rIns="108850" bIns="54425">
            <a:spAutoFit/>
          </a:bodyPr>
          <a:lstStyle/>
          <a:p>
            <a:pPr marL="211653" indent="-211653" algn="ctr"/>
            <a:r>
              <a:rPr lang="en-US" altLang="zh-TW" sz="33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33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注意</a:t>
            </a:r>
            <a:r>
              <a:rPr lang="en-US" altLang="zh-TW" sz="33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---</a:t>
            </a:r>
          </a:p>
          <a:p>
            <a:pPr marL="211653" indent="-211653">
              <a:spcAft>
                <a:spcPts val="1428"/>
              </a:spcAft>
              <a:buFont typeface="Arial" pitchFamily="34" charset="0"/>
              <a:buChar char="•"/>
            </a:pPr>
            <a:r>
              <a:rPr lang="zh-TW" altLang="en-US" sz="3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需求、目標、預期成效及活動規劃應有所連結。</a:t>
            </a:r>
            <a:endParaRPr lang="en-US" altLang="zh-TW" sz="31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211653" indent="-211653">
              <a:spcAft>
                <a:spcPts val="1428"/>
              </a:spcAft>
              <a:buFont typeface="Arial" pitchFamily="34" charset="0"/>
              <a:buChar char="•"/>
            </a:pP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不同計畫乃因不同需求與策略，目標及預期效益亦隨之有所差異，且課程內容設計亦應與目標、預期效益有所連結。</a:t>
            </a:r>
            <a:endParaRPr lang="en-US" altLang="zh-TW" sz="31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815307" y="0"/>
            <a:ext cx="10971372" cy="83690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  <a:cs typeface="+mj-cs"/>
              </a:rPr>
              <a:t>二、計畫納入深化成效評估的要項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>
          <a:xfrm>
            <a:off x="857140" y="1000357"/>
            <a:ext cx="1238088" cy="5021725"/>
          </a:xfrm>
          <a:solidFill>
            <a:srgbClr val="0070C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/>
            <a:r>
              <a:rPr lang="zh-TW" altLang="en-US" sz="3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檢視計畫內容</a:t>
            </a:r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>
          <a:xfrm>
            <a:off x="2095227" y="1000357"/>
            <a:ext cx="9676140" cy="5021725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spcBef>
                <a:spcPts val="3571"/>
              </a:spcBef>
            </a:pP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0"/>
              </a:spcBef>
            </a:pP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8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8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設定目標及預期成效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8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8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研擬解決策略及規畫方案課程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8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8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設計評估方法及工具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層層相連，關聯緊扣，邏輯因果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 smtClean="0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815307" y="0"/>
            <a:ext cx="10971372" cy="83690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zh-TW" altLang="en-US" sz="49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三、深化成效評估的重點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 txBox="1">
            <a:spLocks/>
          </p:cNvSpPr>
          <p:nvPr/>
        </p:nvSpPr>
        <p:spPr>
          <a:xfrm>
            <a:off x="719309" y="188684"/>
            <a:ext cx="10971372" cy="83690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 fontScale="4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endParaRPr lang="en-US" altLang="zh-TW" sz="48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zh-TW" altLang="en-US" sz="10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四、深化成效評估的具體做法</a:t>
            </a:r>
          </a:p>
          <a:p>
            <a:pPr lvl="0">
              <a:spcBef>
                <a:spcPct val="0"/>
              </a:spcBef>
            </a:pPr>
            <a:endParaRPr lang="zh-TW" altLang="en-US" sz="49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911305" y="1485128"/>
            <a:ext cx="10477591" cy="452701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 fontScale="92500" lnSpcReduction="10000"/>
          </a:bodyPr>
          <a:lstStyle/>
          <a:p>
            <a:pPr>
              <a:spcBef>
                <a:spcPts val="0"/>
              </a:spcBef>
            </a:pPr>
            <a:endParaRPr lang="en-US" altLang="zh-TW" sz="1500" b="1" dirty="0" smtClean="0">
              <a:solidFill>
                <a:srgbClr val="C00000"/>
              </a:solidFill>
            </a:endParaRPr>
          </a:p>
          <a:p>
            <a:endParaRPr lang="en-US" altLang="zh-TW" sz="1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目標一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4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 目標二  </a:t>
            </a:r>
            <a:r>
              <a:rPr lang="en-US" altLang="zh-TW" sz="24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….</a:t>
            </a:r>
          </a:p>
          <a:p>
            <a:endParaRPr lang="en-US" altLang="zh-TW" sz="1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預期成效</a:t>
            </a:r>
            <a:endParaRPr lang="en-US" altLang="zh-TW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1. 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目標一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預期成效一</a:t>
            </a:r>
            <a:endParaRPr lang="en-US" altLang="zh-TW" sz="2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 (</a:t>
            </a:r>
            <a:r>
              <a:rPr lang="zh-TW" altLang="en-US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目標一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預期成效二 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3. (</a:t>
            </a:r>
            <a:r>
              <a:rPr lang="zh-TW" altLang="en-US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目標二</a:t>
            </a:r>
            <a:r>
              <a:rPr lang="en-US" altLang="zh-TW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en-US" altLang="zh-TW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預期成效一</a:t>
            </a:r>
            <a:endParaRPr lang="en-US" altLang="zh-TW" sz="2600" b="1" dirty="0" smtClean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目標二</a:t>
            </a:r>
            <a:r>
              <a:rPr lang="en-US" altLang="zh-TW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en-US" altLang="zh-TW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預期成效二   </a:t>
            </a:r>
            <a:r>
              <a:rPr lang="en-US" altLang="zh-TW" sz="2600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3"/>
          <p:cNvSpPr txBox="1">
            <a:spLocks/>
          </p:cNvSpPr>
          <p:nvPr/>
        </p:nvSpPr>
        <p:spPr>
          <a:xfrm>
            <a:off x="6196793" y="1485128"/>
            <a:ext cx="5178313" cy="45839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850" tIns="54425" rIns="108850" bIns="54425">
            <a:normAutofit fontScale="92500" lnSpcReduction="10000"/>
          </a:bodyPr>
          <a:lstStyle/>
          <a:p>
            <a:pPr marL="435401" indent="-304780" defTabSz="1088502"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altLang="zh-TW" sz="14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435401" indent="-304780" defTabSz="1088502">
              <a:spcBef>
                <a:spcPts val="476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成效評估實施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435401" indent="-304780" defTabSz="1088502">
              <a:spcBef>
                <a:spcPts val="476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應說明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---</a:t>
            </a:r>
          </a:p>
          <a:p>
            <a:pPr marL="435401" indent="-304780" defTabSz="1088502">
              <a:spcBef>
                <a:spcPts val="714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評估方法及評估工具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435401" indent="-304780" defTabSz="1088502">
              <a:spcBef>
                <a:spcPts val="2143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評估實施方式及期程</a:t>
            </a:r>
            <a:r>
              <a:rPr lang="en-US" altLang="zh-TW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時間</a:t>
            </a:r>
            <a:r>
              <a:rPr lang="en-US" altLang="zh-TW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35401" indent="-304780" algn="ctr" defTabSz="1088502">
              <a:spcBef>
                <a:spcPts val="2143"/>
              </a:spcBef>
              <a:buClr>
                <a:schemeClr val="accent1"/>
              </a:buClr>
              <a:buSzPct val="68000"/>
              <a:defRPr/>
            </a:pPr>
            <a:endParaRPr lang="en-US" altLang="zh-TW" sz="6400" dirty="0" smtClean="0">
              <a:latin typeface="Tw Cen MT Condensed Extra Bold" pitchFamily="34" charset="0"/>
            </a:endParaRPr>
          </a:p>
          <a:p>
            <a:pPr marL="435401" indent="-304780" algn="ctr" defTabSz="1088502">
              <a:spcBef>
                <a:spcPts val="2143"/>
              </a:spcBef>
              <a:buClr>
                <a:schemeClr val="accent1"/>
              </a:buClr>
              <a:buSzPct val="68000"/>
              <a:defRPr/>
            </a:pPr>
            <a:r>
              <a:rPr lang="en-US" altLang="zh-TW" sz="6400" dirty="0" smtClean="0">
                <a:latin typeface="Tw Cen MT Condensed Extra Bold" pitchFamily="34" charset="0"/>
              </a:rPr>
              <a:t>THINK!</a:t>
            </a:r>
            <a:endParaRPr lang="zh-TW" altLang="en-US" sz="6400" dirty="0" smtClean="0">
              <a:latin typeface="Tw Cen MT Condensed Extra Bold" pitchFamily="34" charset="0"/>
            </a:endParaRPr>
          </a:p>
          <a:p>
            <a:pPr marL="435401" indent="-304780" defTabSz="1088502">
              <a:spcBef>
                <a:spcPts val="476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"/>
          <p:cNvGrpSpPr/>
          <p:nvPr/>
        </p:nvGrpSpPr>
        <p:grpSpPr>
          <a:xfrm>
            <a:off x="0" y="0"/>
            <a:ext cx="12209727" cy="2932558"/>
            <a:chOff x="-19317" y="-11745"/>
            <a:chExt cx="12211317" cy="2931879"/>
          </a:xfrm>
        </p:grpSpPr>
        <p:grpSp>
          <p:nvGrpSpPr>
            <p:cNvPr id="3" name="群組 7">
              <a:extLst>
                <a:ext uri="{FF2B5EF4-FFF2-40B4-BE49-F238E27FC236}">
                  <a16:creationId xmlns:a16="http://schemas.microsoft.com/office/drawing/2014/main" id="{7C0EE95E-1825-DB43-B5F9-8F5B24767181}"/>
                </a:ext>
              </a:extLst>
            </p:cNvPr>
            <p:cNvGrpSpPr/>
            <p:nvPr/>
          </p:nvGrpSpPr>
          <p:grpSpPr>
            <a:xfrm>
              <a:off x="-19317" y="-11745"/>
              <a:ext cx="12211317" cy="2931879"/>
              <a:chOff x="-6098" y="0"/>
              <a:chExt cx="12212907" cy="2932262"/>
            </a:xfrm>
          </p:grpSpPr>
          <p:sp>
            <p:nvSpPr>
              <p:cNvPr id="11" name="รูปห้าเหลี่ยม 33">
                <a:extLst>
                  <a:ext uri="{FF2B5EF4-FFF2-40B4-BE49-F238E27FC236}">
                    <a16:creationId xmlns:a16="http://schemas.microsoft.com/office/drawing/2014/main" id="{A539D321-3A5B-934F-9D96-53E102C29CCD}"/>
                  </a:ext>
                </a:extLst>
              </p:cNvPr>
              <p:cNvSpPr/>
              <p:nvPr/>
            </p:nvSpPr>
            <p:spPr>
              <a:xfrm rot="5400000">
                <a:off x="4634225" y="-4640323"/>
                <a:ext cx="2932262" cy="12212907"/>
              </a:xfrm>
              <a:custGeom>
                <a:avLst/>
                <a:gdLst>
                  <a:gd name="connsiteX0" fmla="*/ 0 w 2423160"/>
                  <a:gd name="connsiteY0" fmla="*/ 0 h 5576250"/>
                  <a:gd name="connsiteX1" fmla="*/ 1259340 w 2423160"/>
                  <a:gd name="connsiteY1" fmla="*/ 0 h 5576250"/>
                  <a:gd name="connsiteX2" fmla="*/ 2423160 w 2423160"/>
                  <a:gd name="connsiteY2" fmla="*/ 2788125 h 5576250"/>
                  <a:gd name="connsiteX3" fmla="*/ 1259340 w 2423160"/>
                  <a:gd name="connsiteY3" fmla="*/ 5576250 h 5576250"/>
                  <a:gd name="connsiteX4" fmla="*/ 0 w 2423160"/>
                  <a:gd name="connsiteY4" fmla="*/ 5576250 h 5576250"/>
                  <a:gd name="connsiteX5" fmla="*/ 0 w 2423160"/>
                  <a:gd name="connsiteY5" fmla="*/ 0 h 5576250"/>
                  <a:gd name="connsiteX0" fmla="*/ 0 w 6665976"/>
                  <a:gd name="connsiteY0" fmla="*/ 27432 h 5576250"/>
                  <a:gd name="connsiteX1" fmla="*/ 5502156 w 6665976"/>
                  <a:gd name="connsiteY1" fmla="*/ 0 h 5576250"/>
                  <a:gd name="connsiteX2" fmla="*/ 6665976 w 6665976"/>
                  <a:gd name="connsiteY2" fmla="*/ 2788125 h 5576250"/>
                  <a:gd name="connsiteX3" fmla="*/ 5502156 w 6665976"/>
                  <a:gd name="connsiteY3" fmla="*/ 5576250 h 5576250"/>
                  <a:gd name="connsiteX4" fmla="*/ 4242816 w 6665976"/>
                  <a:gd name="connsiteY4" fmla="*/ 5576250 h 5576250"/>
                  <a:gd name="connsiteX5" fmla="*/ 0 w 6665976"/>
                  <a:gd name="connsiteY5" fmla="*/ 27432 h 5576250"/>
                  <a:gd name="connsiteX0" fmla="*/ 0 w 6665976"/>
                  <a:gd name="connsiteY0" fmla="*/ 27432 h 5594538"/>
                  <a:gd name="connsiteX1" fmla="*/ 5502156 w 6665976"/>
                  <a:gd name="connsiteY1" fmla="*/ 0 h 5594538"/>
                  <a:gd name="connsiteX2" fmla="*/ 6665976 w 6665976"/>
                  <a:gd name="connsiteY2" fmla="*/ 2788125 h 5594538"/>
                  <a:gd name="connsiteX3" fmla="*/ 5502156 w 6665976"/>
                  <a:gd name="connsiteY3" fmla="*/ 5576250 h 5594538"/>
                  <a:gd name="connsiteX4" fmla="*/ 18288 w 6665976"/>
                  <a:gd name="connsiteY4" fmla="*/ 5594538 h 5594538"/>
                  <a:gd name="connsiteX5" fmla="*/ 0 w 6665976"/>
                  <a:gd name="connsiteY5" fmla="*/ 27432 h 5594538"/>
                  <a:gd name="connsiteX0" fmla="*/ 9144 w 6647688"/>
                  <a:gd name="connsiteY0" fmla="*/ 0 h 5612826"/>
                  <a:gd name="connsiteX1" fmla="*/ 5483868 w 6647688"/>
                  <a:gd name="connsiteY1" fmla="*/ 18288 h 5612826"/>
                  <a:gd name="connsiteX2" fmla="*/ 6647688 w 6647688"/>
                  <a:gd name="connsiteY2" fmla="*/ 2806413 h 5612826"/>
                  <a:gd name="connsiteX3" fmla="*/ 5483868 w 6647688"/>
                  <a:gd name="connsiteY3" fmla="*/ 5594538 h 5612826"/>
                  <a:gd name="connsiteX4" fmla="*/ 0 w 6647688"/>
                  <a:gd name="connsiteY4" fmla="*/ 5612826 h 5612826"/>
                  <a:gd name="connsiteX5" fmla="*/ 9144 w 6647688"/>
                  <a:gd name="connsiteY5" fmla="*/ 0 h 5612826"/>
                  <a:gd name="connsiteX0" fmla="*/ 9144 w 6647688"/>
                  <a:gd name="connsiteY0" fmla="*/ 0 h 5612826"/>
                  <a:gd name="connsiteX1" fmla="*/ 5483868 w 6647688"/>
                  <a:gd name="connsiteY1" fmla="*/ 18288 h 5612826"/>
                  <a:gd name="connsiteX2" fmla="*/ 6647688 w 6647688"/>
                  <a:gd name="connsiteY2" fmla="*/ 2049929 h 5612826"/>
                  <a:gd name="connsiteX3" fmla="*/ 5483868 w 6647688"/>
                  <a:gd name="connsiteY3" fmla="*/ 5594538 h 5612826"/>
                  <a:gd name="connsiteX4" fmla="*/ 0 w 6647688"/>
                  <a:gd name="connsiteY4" fmla="*/ 5612826 h 5612826"/>
                  <a:gd name="connsiteX5" fmla="*/ 9144 w 6647688"/>
                  <a:gd name="connsiteY5" fmla="*/ 0 h 5612826"/>
                  <a:gd name="connsiteX0" fmla="*/ 9144 w 6817415"/>
                  <a:gd name="connsiteY0" fmla="*/ 0 h 5612826"/>
                  <a:gd name="connsiteX1" fmla="*/ 5483868 w 6817415"/>
                  <a:gd name="connsiteY1" fmla="*/ 18288 h 5612826"/>
                  <a:gd name="connsiteX2" fmla="*/ 6817415 w 6817415"/>
                  <a:gd name="connsiteY2" fmla="*/ 2982340 h 5612826"/>
                  <a:gd name="connsiteX3" fmla="*/ 5483868 w 6817415"/>
                  <a:gd name="connsiteY3" fmla="*/ 5594538 h 5612826"/>
                  <a:gd name="connsiteX4" fmla="*/ 0 w 6817415"/>
                  <a:gd name="connsiteY4" fmla="*/ 5612826 h 5612826"/>
                  <a:gd name="connsiteX5" fmla="*/ 9144 w 6817415"/>
                  <a:gd name="connsiteY5" fmla="*/ 0 h 5612826"/>
                  <a:gd name="connsiteX0" fmla="*/ 36824 w 6817415"/>
                  <a:gd name="connsiteY0" fmla="*/ 5203 h 5594538"/>
                  <a:gd name="connsiteX1" fmla="*/ 5483868 w 6817415"/>
                  <a:gd name="connsiteY1" fmla="*/ 0 h 5594538"/>
                  <a:gd name="connsiteX2" fmla="*/ 6817415 w 6817415"/>
                  <a:gd name="connsiteY2" fmla="*/ 2964052 h 5594538"/>
                  <a:gd name="connsiteX3" fmla="*/ 5483868 w 6817415"/>
                  <a:gd name="connsiteY3" fmla="*/ 5576250 h 5594538"/>
                  <a:gd name="connsiteX4" fmla="*/ 0 w 6817415"/>
                  <a:gd name="connsiteY4" fmla="*/ 5594538 h 5594538"/>
                  <a:gd name="connsiteX5" fmla="*/ 36824 w 6817415"/>
                  <a:gd name="connsiteY5" fmla="*/ 5203 h 5594538"/>
                  <a:gd name="connsiteX0" fmla="*/ 36824 w 7315694"/>
                  <a:gd name="connsiteY0" fmla="*/ 5203 h 5594538"/>
                  <a:gd name="connsiteX1" fmla="*/ 5483868 w 7315694"/>
                  <a:gd name="connsiteY1" fmla="*/ 0 h 5594538"/>
                  <a:gd name="connsiteX2" fmla="*/ 7315693 w 7315694"/>
                  <a:gd name="connsiteY2" fmla="*/ 2855986 h 5594538"/>
                  <a:gd name="connsiteX3" fmla="*/ 5483868 w 7315694"/>
                  <a:gd name="connsiteY3" fmla="*/ 5576250 h 5594538"/>
                  <a:gd name="connsiteX4" fmla="*/ 0 w 7315694"/>
                  <a:gd name="connsiteY4" fmla="*/ 5594538 h 5594538"/>
                  <a:gd name="connsiteX5" fmla="*/ 36824 w 7315694"/>
                  <a:gd name="connsiteY5" fmla="*/ 5203 h 5594538"/>
                  <a:gd name="connsiteX0" fmla="*/ 1 w 7278871"/>
                  <a:gd name="connsiteY0" fmla="*/ 5203 h 5585142"/>
                  <a:gd name="connsiteX1" fmla="*/ 5447045 w 7278871"/>
                  <a:gd name="connsiteY1" fmla="*/ 0 h 5585142"/>
                  <a:gd name="connsiteX2" fmla="*/ 7278870 w 7278871"/>
                  <a:gd name="connsiteY2" fmla="*/ 2855986 h 5585142"/>
                  <a:gd name="connsiteX3" fmla="*/ 5447045 w 7278871"/>
                  <a:gd name="connsiteY3" fmla="*/ 5576250 h 5585142"/>
                  <a:gd name="connsiteX4" fmla="*/ 378408 w 7278871"/>
                  <a:gd name="connsiteY4" fmla="*/ 5585142 h 5585142"/>
                  <a:gd name="connsiteX5" fmla="*/ 1 w 7278871"/>
                  <a:gd name="connsiteY5" fmla="*/ 5203 h 5585142"/>
                  <a:gd name="connsiteX0" fmla="*/ 9136 w 6900464"/>
                  <a:gd name="connsiteY0" fmla="*/ 9902 h 5585142"/>
                  <a:gd name="connsiteX1" fmla="*/ 5068638 w 6900464"/>
                  <a:gd name="connsiteY1" fmla="*/ 0 h 5585142"/>
                  <a:gd name="connsiteX2" fmla="*/ 6900463 w 6900464"/>
                  <a:gd name="connsiteY2" fmla="*/ 2855986 h 5585142"/>
                  <a:gd name="connsiteX3" fmla="*/ 5068638 w 6900464"/>
                  <a:gd name="connsiteY3" fmla="*/ 5576250 h 5585142"/>
                  <a:gd name="connsiteX4" fmla="*/ 1 w 6900464"/>
                  <a:gd name="connsiteY4" fmla="*/ 5585142 h 5585142"/>
                  <a:gd name="connsiteX5" fmla="*/ 9136 w 6900464"/>
                  <a:gd name="connsiteY5" fmla="*/ 9902 h 558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00464" h="5585142">
                    <a:moveTo>
                      <a:pt x="9136" y="9902"/>
                    </a:moveTo>
                    <a:lnTo>
                      <a:pt x="5068638" y="0"/>
                    </a:lnTo>
                    <a:lnTo>
                      <a:pt x="6900463" y="2855986"/>
                    </a:lnTo>
                    <a:lnTo>
                      <a:pt x="5068638" y="5576250"/>
                    </a:lnTo>
                    <a:lnTo>
                      <a:pt x="1" y="5585142"/>
                    </a:lnTo>
                    <a:lnTo>
                      <a:pt x="9136" y="990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396943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677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+mn-cs"/>
                  <a:sym typeface="Calibri"/>
                </a:endParaRPr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395FDD0C-415E-D344-BDE8-BA6B75E3912A}"/>
                  </a:ext>
                </a:extLst>
              </p:cNvPr>
              <p:cNvSpPr txBox="1"/>
              <p:nvPr/>
            </p:nvSpPr>
            <p:spPr>
              <a:xfrm>
                <a:off x="3903403" y="1340897"/>
                <a:ext cx="5405150" cy="400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396943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FYuanMedium-B5" panose="020F0509000000000000" pitchFamily="49" charset="-120"/>
                  <a:ea typeface="DFYuanMedium-B5" panose="020F0509000000000000" pitchFamily="49" charset="-120"/>
                  <a:cs typeface="Calibri"/>
                  <a:sym typeface="Calibri"/>
                </a:endParaRPr>
              </a:p>
            </p:txBody>
          </p:sp>
        </p:grpSp>
        <p:sp>
          <p:nvSpPr>
            <p:cNvPr id="9" name="三角形 3">
              <a:extLst>
                <a:ext uri="{FF2B5EF4-FFF2-40B4-BE49-F238E27FC236}">
                  <a16:creationId xmlns:a16="http://schemas.microsoft.com/office/drawing/2014/main" id="{BD124D3D-AFFC-BB47-829D-A26C06CB35B5}"/>
                </a:ext>
              </a:extLst>
            </p:cNvPr>
            <p:cNvSpPr/>
            <p:nvPr/>
          </p:nvSpPr>
          <p:spPr>
            <a:xfrm>
              <a:off x="-6096" y="-11744"/>
              <a:ext cx="5430829" cy="834297"/>
            </a:xfrm>
            <a:custGeom>
              <a:avLst/>
              <a:gdLst>
                <a:gd name="connsiteX0" fmla="*/ 0 w 3938016"/>
                <a:gd name="connsiteY0" fmla="*/ 902208 h 902208"/>
                <a:gd name="connsiteX1" fmla="*/ 1969008 w 3938016"/>
                <a:gd name="connsiteY1" fmla="*/ 0 h 902208"/>
                <a:gd name="connsiteX2" fmla="*/ 3938016 w 3938016"/>
                <a:gd name="connsiteY2" fmla="*/ 902208 h 902208"/>
                <a:gd name="connsiteX3" fmla="*/ 0 w 3938016"/>
                <a:gd name="connsiteY3" fmla="*/ 902208 h 902208"/>
                <a:gd name="connsiteX0" fmla="*/ 6096 w 3944112"/>
                <a:gd name="connsiteY0" fmla="*/ 914400 h 914400"/>
                <a:gd name="connsiteX1" fmla="*/ 0 w 3944112"/>
                <a:gd name="connsiteY1" fmla="*/ 0 h 914400"/>
                <a:gd name="connsiteX2" fmla="*/ 3944112 w 3944112"/>
                <a:gd name="connsiteY2" fmla="*/ 914400 h 914400"/>
                <a:gd name="connsiteX3" fmla="*/ 6096 w 3944112"/>
                <a:gd name="connsiteY3" fmla="*/ 914400 h 914400"/>
                <a:gd name="connsiteX0" fmla="*/ 6096 w 5431536"/>
                <a:gd name="connsiteY0" fmla="*/ 914400 h 914400"/>
                <a:gd name="connsiteX1" fmla="*/ 0 w 5431536"/>
                <a:gd name="connsiteY1" fmla="*/ 0 h 914400"/>
                <a:gd name="connsiteX2" fmla="*/ 5431536 w 5431536"/>
                <a:gd name="connsiteY2" fmla="*/ 12192 h 914400"/>
                <a:gd name="connsiteX3" fmla="*/ 6096 w 5431536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536" h="914400">
                  <a:moveTo>
                    <a:pt x="6096" y="914400"/>
                  </a:moveTo>
                  <a:lnTo>
                    <a:pt x="0" y="0"/>
                  </a:lnTo>
                  <a:lnTo>
                    <a:pt x="5431536" y="12192"/>
                  </a:lnTo>
                  <a:lnTo>
                    <a:pt x="6096" y="914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9694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443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  <a:sym typeface="Calibri"/>
              </a:endParaRPr>
            </a:p>
          </p:txBody>
        </p:sp>
        <p:sp>
          <p:nvSpPr>
            <p:cNvPr id="10" name="Oval 14">
              <a:extLst>
                <a:ext uri="{FF2B5EF4-FFF2-40B4-BE49-F238E27FC236}">
                  <a16:creationId xmlns:a16="http://schemas.microsoft.com/office/drawing/2014/main" id="{6E0F0DAA-9DE3-714C-B21D-8948D3D9F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39694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677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Calibri"/>
                <a:cs typeface="+mn-cs"/>
                <a:sym typeface="Calibri"/>
              </a:endParaRPr>
            </a:p>
          </p:txBody>
        </p:sp>
      </p:grpSp>
      <p:sp>
        <p:nvSpPr>
          <p:cNvPr id="24" name="椭圆 23">
            <a:extLst>
              <a:ext uri="{FF2B5EF4-FFF2-40B4-BE49-F238E27FC236}">
                <a16:creationId xmlns:a16="http://schemas.microsoft.com/office/drawing/2014/main" id="{DA1AD3DF-2556-490E-B344-6BF05870D4B8}"/>
              </a:ext>
            </a:extLst>
          </p:cNvPr>
          <p:cNvSpPr/>
          <p:nvPr/>
        </p:nvSpPr>
        <p:spPr>
          <a:xfrm>
            <a:off x="1328880" y="1702871"/>
            <a:ext cx="3666224" cy="3667550"/>
          </a:xfrm>
          <a:prstGeom prst="ellipse">
            <a:avLst/>
          </a:prstGeom>
          <a:noFill/>
          <a:ln w="889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4B46270-74A3-4A61-B02F-50D4AB90998F}"/>
              </a:ext>
            </a:extLst>
          </p:cNvPr>
          <p:cNvSpPr txBox="1"/>
          <p:nvPr/>
        </p:nvSpPr>
        <p:spPr>
          <a:xfrm>
            <a:off x="1863279" y="2566923"/>
            <a:ext cx="2597424" cy="19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0" b="0" i="0" u="none" strike="noStrike" kern="1200" cap="none" spc="8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kumimoji="0" lang="zh-CN" altLang="en-US" sz="12000" b="0" i="0" u="none" strike="noStrike" kern="1200" cap="none" spc="8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18A8F1E-57D0-48B1-B1A7-47E4A9EA1347}"/>
              </a:ext>
            </a:extLst>
          </p:cNvPr>
          <p:cNvSpPr txBox="1"/>
          <p:nvPr/>
        </p:nvSpPr>
        <p:spPr>
          <a:xfrm>
            <a:off x="5447134" y="2997746"/>
            <a:ext cx="6102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zh-TW" altLang="en-US" sz="44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</a:rPr>
              <a:t>深化成效評估討論</a:t>
            </a:r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450D642D-C41B-4ED0-B06E-C9B12C5A9971}"/>
              </a:ext>
            </a:extLst>
          </p:cNvPr>
          <p:cNvCxnSpPr/>
          <p:nvPr/>
        </p:nvCxnSpPr>
        <p:spPr>
          <a:xfrm flipV="1">
            <a:off x="5735166" y="3690253"/>
            <a:ext cx="5256584" cy="118832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標題 1"/>
          <p:cNvSpPr txBox="1">
            <a:spLocks/>
          </p:cNvSpPr>
          <p:nvPr/>
        </p:nvSpPr>
        <p:spPr bwMode="auto">
          <a:xfrm>
            <a:off x="5807174" y="4149874"/>
            <a:ext cx="4319554" cy="93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50" tIns="54425" rIns="108850" bIns="54425" anchor="ctr"/>
          <a:lstStyle/>
          <a:p>
            <a:pPr algn="ctr">
              <a:defRPr/>
            </a:pPr>
            <a:r>
              <a:rPr lang="en-US" altLang="zh-TW" sz="6000" kern="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Q&amp;A</a:t>
            </a:r>
            <a:endParaRPr lang="zh-TW" altLang="en-US" sz="6000" kern="0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774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C:\Documents and Settings\ASUS\Local Settings\Temporary Internet Files\Content.IE5\M9TA1448\MC9003540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92585" y="836807"/>
            <a:ext cx="6537533" cy="302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WordArt 7"/>
          <p:cNvSpPr>
            <a:spLocks noChangeArrowheads="1" noChangeShapeType="1" noTextEdit="1"/>
          </p:cNvSpPr>
          <p:nvPr/>
        </p:nvSpPr>
        <p:spPr bwMode="auto">
          <a:xfrm>
            <a:off x="4511030" y="2997746"/>
            <a:ext cx="6624304" cy="914612"/>
          </a:xfrm>
          <a:prstGeom prst="rect">
            <a:avLst/>
          </a:prstGeom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43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感謝聆聽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732061" y="427660"/>
            <a:ext cx="1460475" cy="6003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TW" altLang="en-US" sz="9600" spc="5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課程大綱</a:t>
            </a:r>
            <a:endParaRPr lang="zh-CN" altLang="en-US" sz="9600" spc="5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15DE348E-B429-475A-811F-E31AC866CD60}"/>
              </a:ext>
            </a:extLst>
          </p:cNvPr>
          <p:cNvCxnSpPr/>
          <p:nvPr/>
        </p:nvCxnSpPr>
        <p:spPr>
          <a:xfrm>
            <a:off x="5346004" y="1396796"/>
            <a:ext cx="0" cy="44316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20">
            <a:extLst>
              <a:ext uri="{FF2B5EF4-FFF2-40B4-BE49-F238E27FC236}">
                <a16:creationId xmlns:a16="http://schemas.microsoft.com/office/drawing/2014/main" id="{52C81516-4906-4F65-975C-0BF0F05F300E}"/>
              </a:ext>
            </a:extLst>
          </p:cNvPr>
          <p:cNvSpPr txBox="1"/>
          <p:nvPr/>
        </p:nvSpPr>
        <p:spPr>
          <a:xfrm>
            <a:off x="6095205" y="717232"/>
            <a:ext cx="5134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1</a:t>
            </a:r>
            <a:r>
              <a:rPr lang="en-US" altLang="zh-CN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.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</a:rPr>
              <a:t>深化成效評估理念</a:t>
            </a:r>
            <a:endParaRPr lang="zh-CN" altLang="en-US" sz="2800" dirty="0">
              <a:solidFill>
                <a:prstClr val="black">
                  <a:lumMod val="75000"/>
                  <a:lumOff val="25000"/>
                </a:prstClr>
              </a:solidFill>
              <a:ea typeface="Arial Unicode MS" panose="020B0604020202020204"/>
            </a:endParaRPr>
          </a:p>
        </p:txBody>
      </p:sp>
      <p:sp>
        <p:nvSpPr>
          <p:cNvPr id="41" name="文本框 20">
            <a:extLst>
              <a:ext uri="{FF2B5EF4-FFF2-40B4-BE49-F238E27FC236}">
                <a16:creationId xmlns:a16="http://schemas.microsoft.com/office/drawing/2014/main" id="{A6B891E2-09AF-4EB0-A9AB-EF096DB1EF43}"/>
              </a:ext>
            </a:extLst>
          </p:cNvPr>
          <p:cNvSpPr txBox="1"/>
          <p:nvPr/>
        </p:nvSpPr>
        <p:spPr>
          <a:xfrm>
            <a:off x="6095206" y="2637706"/>
            <a:ext cx="5134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2</a:t>
            </a:r>
            <a:r>
              <a:rPr lang="en-US" altLang="zh-CN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.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深化成效評估做法</a:t>
            </a:r>
            <a:endParaRPr lang="zh-CN" altLang="en-US" sz="28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6" name="文本框 20">
            <a:extLst>
              <a:ext uri="{FF2B5EF4-FFF2-40B4-BE49-F238E27FC236}">
                <a16:creationId xmlns:a16="http://schemas.microsoft.com/office/drawing/2014/main" id="{33B6C2A6-4A81-489F-9678-23CE5B739975}"/>
              </a:ext>
            </a:extLst>
          </p:cNvPr>
          <p:cNvSpPr txBox="1"/>
          <p:nvPr/>
        </p:nvSpPr>
        <p:spPr>
          <a:xfrm>
            <a:off x="6095205" y="4437302"/>
            <a:ext cx="5616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3</a:t>
            </a:r>
            <a:r>
              <a:rPr lang="en-US" altLang="zh-CN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.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深化成效評估討論</a:t>
            </a:r>
            <a:endParaRPr lang="zh-CN" altLang="en-US" sz="2800" dirty="0">
              <a:solidFill>
                <a:prstClr val="black">
                  <a:lumMod val="75000"/>
                  <a:lumOff val="25000"/>
                </a:prstClr>
              </a:solidFill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9766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椭圆 23">
            <a:extLst>
              <a:ext uri="{FF2B5EF4-FFF2-40B4-BE49-F238E27FC236}">
                <a16:creationId xmlns:a16="http://schemas.microsoft.com/office/drawing/2014/main" id="{DA1AD3DF-2556-490E-B344-6BF05870D4B8}"/>
              </a:ext>
            </a:extLst>
          </p:cNvPr>
          <p:cNvSpPr/>
          <p:nvPr/>
        </p:nvSpPr>
        <p:spPr>
          <a:xfrm>
            <a:off x="1328880" y="1702871"/>
            <a:ext cx="3666224" cy="3667550"/>
          </a:xfrm>
          <a:prstGeom prst="ellipse">
            <a:avLst/>
          </a:prstGeom>
          <a:noFill/>
          <a:ln w="889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4B46270-74A3-4A61-B02F-50D4AB90998F}"/>
              </a:ext>
            </a:extLst>
          </p:cNvPr>
          <p:cNvSpPr txBox="1"/>
          <p:nvPr/>
        </p:nvSpPr>
        <p:spPr>
          <a:xfrm>
            <a:off x="1863279" y="2566923"/>
            <a:ext cx="2597424" cy="19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TW" sz="12000" spc="8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12000" spc="80" dirty="0">
              <a:solidFill>
                <a:prstClr val="black">
                  <a:lumMod val="85000"/>
                  <a:lumOff val="15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18A8F1E-57D0-48B1-B1A7-47E4A9EA1347}"/>
              </a:ext>
            </a:extLst>
          </p:cNvPr>
          <p:cNvSpPr txBox="1"/>
          <p:nvPr/>
        </p:nvSpPr>
        <p:spPr>
          <a:xfrm>
            <a:off x="5591150" y="2920812"/>
            <a:ext cx="6102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sz="44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</a:rPr>
              <a:t>深化成效評估理念</a:t>
            </a:r>
            <a:endParaRPr lang="zh-CN" altLang="en-US" sz="4400" dirty="0">
              <a:solidFill>
                <a:prstClr val="black">
                  <a:lumMod val="75000"/>
                  <a:lumOff val="25000"/>
                </a:prst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450D642D-C41B-4ED0-B06E-C9B12C5A9971}"/>
              </a:ext>
            </a:extLst>
          </p:cNvPr>
          <p:cNvCxnSpPr/>
          <p:nvPr/>
        </p:nvCxnSpPr>
        <p:spPr>
          <a:xfrm>
            <a:off x="5735166" y="3809085"/>
            <a:ext cx="5544616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9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50590" y="333450"/>
            <a:ext cx="10971372" cy="1143265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一、深化成效評估之意義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159281" y="1917276"/>
            <a:ext cx="6143883" cy="25928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評鑑</a:t>
            </a:r>
            <a:endParaRPr lang="en-US" altLang="zh-TW" sz="3600" b="1" dirty="0" smtClean="0">
              <a:solidFill>
                <a:srgbClr val="0033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專業發展評鑑</a:t>
            </a:r>
            <a:endParaRPr lang="en-US" altLang="zh-TW" sz="3600" b="1" dirty="0" smtClean="0">
              <a:solidFill>
                <a:srgbClr val="0033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成效評估</a:t>
            </a:r>
            <a:endParaRPr lang="en-US" altLang="zh-TW" sz="3600" b="1" dirty="0" smtClean="0">
              <a:solidFill>
                <a:srgbClr val="0033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深化成效評估</a:t>
            </a:r>
            <a:endParaRPr lang="en-US" altLang="zh-TW" sz="3600" b="1" dirty="0" smtClean="0">
              <a:solidFill>
                <a:srgbClr val="0033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3600" b="1" dirty="0" smtClean="0">
              <a:solidFill>
                <a:srgbClr val="0033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1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 txBox="1">
            <a:spLocks noGrp="1"/>
          </p:cNvSpPr>
          <p:nvPr/>
        </p:nvSpPr>
        <p:spPr bwMode="auto">
          <a:xfrm>
            <a:off x="8783023" y="6167278"/>
            <a:ext cx="2641256" cy="4763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8850" tIns="54425" rIns="108850" bIns="54425"/>
          <a:lstStyle/>
          <a:p>
            <a:pPr algn="r">
              <a:defRPr/>
            </a:pPr>
            <a:fld id="{E5D3B6D5-F3EE-4337-B848-6C78D44FA0EA}" type="slidenum">
              <a:rPr lang="en-US" altLang="zh-TW" sz="1400">
                <a:latin typeface="Verdana" pitchFamily="34" charset="0"/>
              </a:rPr>
              <a:pPr algn="r">
                <a:defRPr/>
              </a:pPr>
              <a:t>5</a:t>
            </a:fld>
            <a:endParaRPr lang="en-US" altLang="zh-TW" sz="1400" dirty="0">
              <a:latin typeface="Verdana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14686" y="261442"/>
            <a:ext cx="9142810" cy="792346"/>
          </a:xfrm>
          <a:prstGeom prst="rect">
            <a:avLst/>
          </a:prstGeom>
        </p:spPr>
        <p:txBody>
          <a:bodyPr lIns="108850" tIns="54425" rIns="108850" bIns="54425"/>
          <a:lstStyle/>
          <a:p>
            <a:pPr algn="ctr">
              <a:defRPr/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  <a:cs typeface="+mj-cs"/>
              </a:rPr>
              <a:t>二、深化成效評估功能</a:t>
            </a:r>
            <a:endParaRPr lang="zh-CN" altLang="en-US" sz="4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650431597"/>
              </p:ext>
            </p:extLst>
          </p:nvPr>
        </p:nvGraphicFramePr>
        <p:xfrm>
          <a:off x="2031736" y="1397324"/>
          <a:ext cx="8126942" cy="4064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50591" y="908931"/>
            <a:ext cx="10945216" cy="52578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TW" sz="2400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精進教學計畫之各項子計畫（含輔導團計畫），如同往例均須實施類似教師專業成長成效評估「反應」層面的基本成效評估（如參與者滿意度調查），自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度起國教署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要求至少五項子計畫必須實施深化</a:t>
            </a: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成效評估（即須擴及至二個以上層面的評估，如參與者學習、參與者行為改變），並具體納入該計畫內容（參考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Guskey</a:t>
            </a: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的五層面教師專業發展評估模式，建議參考全方位精進教學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增能與實踐之第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章，陳瓊娜、何福明撰，縣市推動教師專業成長方案成效評估與案例分析）。</a:t>
            </a:r>
            <a:endParaRPr lang="zh-TW" altLang="en-US" sz="2900" b="1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95298" y="116660"/>
            <a:ext cx="9142810" cy="792346"/>
          </a:xfrm>
          <a:prstGeom prst="rect">
            <a:avLst/>
          </a:prstGeom>
        </p:spPr>
        <p:txBody>
          <a:bodyPr lIns="108850" tIns="54425" rIns="108850" bIns="54425"/>
          <a:lstStyle/>
          <a:p>
            <a:pPr algn="ctr">
              <a:defRPr/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  <a:cs typeface="+mj-cs"/>
              </a:rPr>
              <a:t>三、深化成效評估要求</a:t>
            </a:r>
            <a:endParaRPr lang="zh-CN" altLang="en-US" sz="4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31315" y="1197029"/>
            <a:ext cx="11231784" cy="36012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建議各縣市慎選實施成效評估的方案計畫，尤以具中長期規劃且系統性課程的專業成長計畫為更佳，將更有利於彰顯實施成效評估的功能。</a:t>
            </a:r>
          </a:p>
          <a:p>
            <a:pPr>
              <a:lnSpc>
                <a:spcPct val="150000"/>
              </a:lnSpc>
            </a:pP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關於</a:t>
            </a: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各領域</a:t>
            </a:r>
            <a:r>
              <a:rPr lang="zh-TW" altLang="zh-TW" sz="2900" b="1" dirty="0" smtClean="0">
                <a:latin typeface="標楷體" pitchFamily="65" charset="-120"/>
                <a:ea typeface="標楷體" pitchFamily="65" charset="-120"/>
              </a:rPr>
              <a:t>（議題）輔導小組方案計畫內所規劃的成效評估亦可納入。</a:t>
            </a:r>
            <a:endParaRPr lang="zh-TW" altLang="en-US" sz="2900" b="1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95298" y="116660"/>
            <a:ext cx="9142810" cy="792346"/>
          </a:xfrm>
          <a:prstGeom prst="rect">
            <a:avLst/>
          </a:prstGeom>
        </p:spPr>
        <p:txBody>
          <a:bodyPr lIns="108850" tIns="54425" rIns="108850" bIns="54425"/>
          <a:lstStyle/>
          <a:p>
            <a:pPr algn="ctr">
              <a:defRPr/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三、深化成效評估要求</a:t>
            </a:r>
            <a:endParaRPr lang="zh-CN" altLang="zh-TW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 txBox="1">
            <a:spLocks noGrp="1"/>
          </p:cNvSpPr>
          <p:nvPr/>
        </p:nvSpPr>
        <p:spPr bwMode="auto">
          <a:xfrm>
            <a:off x="8783023" y="6167278"/>
            <a:ext cx="2641256" cy="4763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8850" tIns="54425" rIns="108850" bIns="54425"/>
          <a:lstStyle/>
          <a:p>
            <a:pPr algn="r">
              <a:defRPr/>
            </a:pPr>
            <a:fld id="{2FC75973-B9DD-4EBF-8EBC-916C7BC0AE6B}" type="slidenum">
              <a:rPr lang="en-US" altLang="zh-TW" sz="1400">
                <a:latin typeface="Verdana" pitchFamily="34" charset="0"/>
              </a:rPr>
              <a:pPr algn="r">
                <a:defRPr/>
              </a:pPr>
              <a:t>8</a:t>
            </a:fld>
            <a:endParaRPr lang="en-US" altLang="zh-TW" sz="1400" dirty="0">
              <a:latin typeface="Verdan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622" y="1269554"/>
            <a:ext cx="9793088" cy="47164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成果（</a:t>
            </a:r>
            <a:r>
              <a:rPr lang="en-US" altLang="zh-TW" sz="33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output</a:t>
            </a: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）：指計畫實施後的成果，也就是執行計畫活動的總量。</a:t>
            </a:r>
            <a:endParaRPr lang="en-US" altLang="zh-TW" sz="33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完成多少事，不能代表成效。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成效（</a:t>
            </a:r>
            <a:r>
              <a:rPr lang="en-US" altLang="zh-TW" sz="33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outcome</a:t>
            </a: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）：指實施計畫後，能提升對象的受益程度，以服務對象的改變為主體。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成效層面有知識、技能、態度、認知、行為、動機等的改變。</a:t>
            </a:r>
          </a:p>
          <a:p>
            <a:pPr>
              <a:buFont typeface="Wingdings" pitchFamily="2" charset="2"/>
              <a:buChar char="Ø"/>
            </a:pPr>
            <a:endParaRPr lang="zh-TW" altLang="en-US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33293" y="285795"/>
            <a:ext cx="9142810" cy="792346"/>
          </a:xfrm>
          <a:prstGeom prst="rect">
            <a:avLst/>
          </a:prstGeom>
        </p:spPr>
        <p:txBody>
          <a:bodyPr lIns="108850" tIns="54425" rIns="108850" bIns="54425"/>
          <a:lstStyle/>
          <a:p>
            <a:pPr algn="ctr">
              <a:defRPr/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  <a:cs typeface="+mj-cs"/>
              </a:rPr>
              <a:t>四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  <a:cs typeface="+mj-cs"/>
              </a:rPr>
              <a:t>、成效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  <a:cs typeface="+mj-cs"/>
              </a:rPr>
              <a:t>定義</a:t>
            </a:r>
            <a:endParaRPr lang="zh-CN" altLang="en-US" sz="4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20"/>
          <p:cNvGrpSpPr>
            <a:grpSpLocks/>
          </p:cNvGrpSpPr>
          <p:nvPr/>
        </p:nvGrpSpPr>
        <p:grpSpPr bwMode="auto">
          <a:xfrm>
            <a:off x="335316" y="1773227"/>
            <a:ext cx="11135788" cy="3358339"/>
            <a:chOff x="0" y="2214563"/>
            <a:chExt cx="9144000" cy="3357562"/>
          </a:xfrm>
        </p:grpSpPr>
        <p:sp>
          <p:nvSpPr>
            <p:cNvPr id="7" name="橢圓 6"/>
            <p:cNvSpPr/>
            <p:nvPr/>
          </p:nvSpPr>
          <p:spPr>
            <a:xfrm>
              <a:off x="0" y="2286000"/>
              <a:ext cx="1500188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800" dirty="0">
                  <a:latin typeface="標楷體" pitchFamily="65" charset="-120"/>
                  <a:ea typeface="標楷體" pitchFamily="65" charset="-120"/>
                </a:rPr>
                <a:t>目標</a:t>
              </a:r>
            </a:p>
          </p:txBody>
        </p:sp>
        <p:cxnSp>
          <p:nvCxnSpPr>
            <p:cNvPr id="14" name="直線單箭頭接點 13"/>
            <p:cNvCxnSpPr/>
            <p:nvPr/>
          </p:nvCxnSpPr>
          <p:spPr>
            <a:xfrm>
              <a:off x="1500188" y="3071813"/>
              <a:ext cx="42862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橢圓 14"/>
            <p:cNvSpPr/>
            <p:nvPr/>
          </p:nvSpPr>
          <p:spPr>
            <a:xfrm>
              <a:off x="1928813" y="2214563"/>
              <a:ext cx="1500187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800" dirty="0">
                  <a:latin typeface="標楷體" pitchFamily="65" charset="-120"/>
                  <a:ea typeface="標楷體" pitchFamily="65" charset="-120"/>
                </a:rPr>
                <a:t>計畫</a:t>
              </a:r>
            </a:p>
          </p:txBody>
        </p:sp>
        <p:sp>
          <p:nvSpPr>
            <p:cNvPr id="17" name="橢圓 16"/>
            <p:cNvSpPr/>
            <p:nvPr/>
          </p:nvSpPr>
          <p:spPr>
            <a:xfrm>
              <a:off x="3929063" y="2286000"/>
              <a:ext cx="1500187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800" dirty="0">
                  <a:latin typeface="標楷體" pitchFamily="65" charset="-120"/>
                  <a:ea typeface="標楷體" pitchFamily="65" charset="-120"/>
                </a:rPr>
                <a:t>實施</a:t>
              </a:r>
            </a:p>
          </p:txBody>
        </p:sp>
        <p:sp>
          <p:nvSpPr>
            <p:cNvPr id="19" name="橢圓 18"/>
            <p:cNvSpPr/>
            <p:nvPr/>
          </p:nvSpPr>
          <p:spPr>
            <a:xfrm>
              <a:off x="5857875" y="2286000"/>
              <a:ext cx="1500188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800" dirty="0">
                  <a:latin typeface="標楷體" pitchFamily="65" charset="-120"/>
                  <a:ea typeface="標楷體" pitchFamily="65" charset="-120"/>
                </a:rPr>
                <a:t>結果</a:t>
              </a:r>
            </a:p>
          </p:txBody>
        </p:sp>
        <p:cxnSp>
          <p:nvCxnSpPr>
            <p:cNvPr id="23" name="直線單箭頭接點 22"/>
            <p:cNvCxnSpPr/>
            <p:nvPr/>
          </p:nvCxnSpPr>
          <p:spPr>
            <a:xfrm>
              <a:off x="3500438" y="3000375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>
              <a:off x="5357813" y="3143250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7643813" y="2214563"/>
              <a:ext cx="1500187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800" dirty="0">
                  <a:latin typeface="標楷體" pitchFamily="65" charset="-120"/>
                  <a:ea typeface="標楷體" pitchFamily="65" charset="-120"/>
                </a:rPr>
                <a:t>影響</a:t>
              </a:r>
            </a:p>
          </p:txBody>
        </p:sp>
        <p:cxnSp>
          <p:nvCxnSpPr>
            <p:cNvPr id="26" name="直線單箭頭接點 25"/>
            <p:cNvCxnSpPr/>
            <p:nvPr/>
          </p:nvCxnSpPr>
          <p:spPr>
            <a:xfrm>
              <a:off x="7358063" y="3000375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rot="5400000" flipH="1" flipV="1">
              <a:off x="4537075" y="4179888"/>
              <a:ext cx="500063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>
              <a:off x="4214813" y="4714875"/>
              <a:ext cx="1214437" cy="8572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300" dirty="0">
                  <a:latin typeface="標楷體" pitchFamily="65" charset="-120"/>
                  <a:ea typeface="標楷體" pitchFamily="65" charset="-120"/>
                </a:rPr>
                <a:t>過程評估</a:t>
              </a:r>
              <a:endParaRPr lang="en-US" altLang="zh-TW" sz="3300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37" name="直線單箭頭接點 36"/>
            <p:cNvCxnSpPr/>
            <p:nvPr/>
          </p:nvCxnSpPr>
          <p:spPr>
            <a:xfrm rot="5400000" flipH="1" flipV="1">
              <a:off x="6394451" y="4178300"/>
              <a:ext cx="50006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 rot="5400000" flipH="1" flipV="1">
              <a:off x="8108951" y="4035425"/>
              <a:ext cx="50006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6072188" y="4643438"/>
              <a:ext cx="1214437" cy="8572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300" dirty="0">
                  <a:latin typeface="標楷體" pitchFamily="65" charset="-120"/>
                  <a:ea typeface="標楷體" pitchFamily="65" charset="-120"/>
                </a:rPr>
                <a:t>結果評估</a:t>
              </a:r>
              <a:endParaRPr lang="en-US" altLang="zh-TW" sz="33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7929563" y="4572000"/>
              <a:ext cx="1214437" cy="8572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300" dirty="0">
                  <a:latin typeface="標楷體" pitchFamily="65" charset="-120"/>
                  <a:ea typeface="標楷體" pitchFamily="65" charset="-120"/>
                </a:rPr>
                <a:t>影響評估</a:t>
              </a:r>
              <a:endParaRPr lang="en-US" altLang="zh-TW" sz="33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333326" y="404758"/>
            <a:ext cx="9142810" cy="959221"/>
          </a:xfrm>
          <a:prstGeom prst="rect">
            <a:avLst/>
          </a:prstGeom>
        </p:spPr>
        <p:txBody>
          <a:bodyPr lIns="108850" tIns="54425" rIns="108850" bIns="54425"/>
          <a:lstStyle/>
          <a:p>
            <a:pPr algn="ctr">
              <a:defRPr/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  <a:cs typeface="+mj-cs"/>
              </a:rPr>
              <a:t>五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  <a:cs typeface="+mj-cs"/>
              </a:rPr>
              <a:t>、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  <a:cs typeface="+mj-cs"/>
              </a:rPr>
              <a:t>評估重點</a:t>
            </a:r>
            <a:endParaRPr lang="zh-CN" altLang="en-US" sz="4800" b="1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1295298" y="5662559"/>
            <a:ext cx="10367802" cy="36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單箭頭接點 28"/>
          <p:cNvCxnSpPr/>
          <p:nvPr/>
        </p:nvCxnSpPr>
        <p:spPr>
          <a:xfrm flipV="1">
            <a:off x="6191205" y="5230411"/>
            <a:ext cx="0" cy="360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8399163" y="5158386"/>
            <a:ext cx="0" cy="504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10799117" y="5302435"/>
            <a:ext cx="0" cy="504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>
            <a:off x="7439181" y="3933967"/>
            <a:ext cx="4415916" cy="237681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850" tIns="54425" rIns="108850" bIns="54425" rtlCol="0" anchor="ctr"/>
          <a:lstStyle/>
          <a:p>
            <a:pPr algn="ctr"/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8975526" y="6094090"/>
            <a:ext cx="1912597" cy="448467"/>
          </a:xfrm>
          <a:prstGeom prst="rect">
            <a:avLst/>
          </a:prstGeom>
          <a:solidFill>
            <a:srgbClr val="FFC000"/>
          </a:solidFill>
        </p:spPr>
        <p:txBody>
          <a:bodyPr wrap="none" lIns="108850" tIns="54425" rIns="108850" bIns="54425">
            <a:spAutoFit/>
          </a:bodyPr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深化成效評估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佈景主題">
  <a:themeElements>
    <a:clrScheme name="自訂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</TotalTime>
  <Words>716</Words>
  <Application>Microsoft Office PowerPoint</Application>
  <PresentationFormat>自訂</PresentationFormat>
  <Paragraphs>123</Paragraphs>
  <Slides>18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4" baseType="lpstr">
      <vt:lpstr>Arial Unicode MS</vt:lpstr>
      <vt:lpstr>Cordia New</vt:lpstr>
      <vt:lpstr>DFYuanMedium-B5</vt:lpstr>
      <vt:lpstr>微软雅黑</vt:lpstr>
      <vt:lpstr>超研澤特圓</vt:lpstr>
      <vt:lpstr>新細明體</vt:lpstr>
      <vt:lpstr>標楷體</vt:lpstr>
      <vt:lpstr>Arial</vt:lpstr>
      <vt:lpstr>Calibri</vt:lpstr>
      <vt:lpstr>Times New Roman</vt:lpstr>
      <vt:lpstr>Tw Cen MT Condensed Extra Bold</vt:lpstr>
      <vt:lpstr>Verdana</vt:lpstr>
      <vt:lpstr>Wingdings</vt:lpstr>
      <vt:lpstr>Wingdings 2</vt:lpstr>
      <vt:lpstr>Wingdings 3</vt:lpstr>
      <vt:lpstr>4_Office 佈景主題</vt:lpstr>
      <vt:lpstr>PowerPoint 簡報</vt:lpstr>
      <vt:lpstr>PowerPoint 簡報</vt:lpstr>
      <vt:lpstr>PowerPoint 簡報</vt:lpstr>
      <vt:lpstr>一、深化成效評估之意義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檢視計畫內容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lenovo-006</dc:creator>
  <cp:lastModifiedBy>Windows 使用者</cp:lastModifiedBy>
  <cp:revision>110</cp:revision>
  <dcterms:created xsi:type="dcterms:W3CDTF">2016-03-17T07:50:46Z</dcterms:created>
  <dcterms:modified xsi:type="dcterms:W3CDTF">2020-03-11T01:22:33Z</dcterms:modified>
</cp:coreProperties>
</file>