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73" r:id="rId3"/>
    <p:sldId id="306" r:id="rId4"/>
    <p:sldId id="304" r:id="rId5"/>
    <p:sldId id="257" r:id="rId6"/>
    <p:sldId id="274" r:id="rId7"/>
    <p:sldId id="275" r:id="rId8"/>
    <p:sldId id="258" r:id="rId9"/>
    <p:sldId id="270" r:id="rId10"/>
    <p:sldId id="307" r:id="rId11"/>
    <p:sldId id="271" r:id="rId12"/>
    <p:sldId id="276" r:id="rId13"/>
    <p:sldId id="277" r:id="rId14"/>
    <p:sldId id="278" r:id="rId15"/>
    <p:sldId id="262" r:id="rId16"/>
    <p:sldId id="264" r:id="rId17"/>
    <p:sldId id="272" r:id="rId18"/>
    <p:sldId id="259" r:id="rId19"/>
    <p:sldId id="260" r:id="rId20"/>
    <p:sldId id="305" r:id="rId21"/>
    <p:sldId id="265" r:id="rId22"/>
    <p:sldId id="266" r:id="rId23"/>
    <p:sldId id="279" r:id="rId24"/>
    <p:sldId id="261" r:id="rId25"/>
    <p:sldId id="263" r:id="rId26"/>
    <p:sldId id="267" r:id="rId27"/>
    <p:sldId id="280" r:id="rId28"/>
    <p:sldId id="281" r:id="rId29"/>
    <p:sldId id="303" r:id="rId30"/>
    <p:sldId id="282" r:id="rId31"/>
    <p:sldId id="283" r:id="rId32"/>
    <p:sldId id="284" r:id="rId33"/>
    <p:sldId id="285" r:id="rId34"/>
    <p:sldId id="286" r:id="rId35"/>
    <p:sldId id="298" r:id="rId36"/>
    <p:sldId id="299" r:id="rId37"/>
    <p:sldId id="300" r:id="rId38"/>
    <p:sldId id="301" r:id="rId39"/>
    <p:sldId id="287" r:id="rId40"/>
    <p:sldId id="288" r:id="rId41"/>
    <p:sldId id="302" r:id="rId42"/>
    <p:sldId id="289" r:id="rId43"/>
    <p:sldId id="290" r:id="rId44"/>
    <p:sldId id="292" r:id="rId45"/>
    <p:sldId id="268" r:id="rId46"/>
    <p:sldId id="291" r:id="rId47"/>
    <p:sldId id="293" r:id="rId48"/>
    <p:sldId id="269" r:id="rId49"/>
    <p:sldId id="296" r:id="rId50"/>
    <p:sldId id="297" r:id="rId51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D5065"/>
    <a:srgbClr val="FF9900"/>
    <a:srgbClr val="9933FF"/>
    <a:srgbClr val="0B1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83494-7E00-4CE5-AD1D-279B86C86493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CB1572C-573E-4E26-A0A3-5A6F8D2866B7}">
      <dgm:prSet phldrT="[文字]"/>
      <dgm:spPr/>
      <dgm:t>
        <a:bodyPr/>
        <a:lstStyle/>
        <a:p>
          <a:r>
            <a:rPr lang="en-US" altLang="zh-TW" dirty="0"/>
            <a:t>111</a:t>
          </a:r>
          <a:r>
            <a:rPr lang="zh-TW" altLang="en-US" dirty="0"/>
            <a:t>學年度成果報告核結</a:t>
          </a:r>
        </a:p>
      </dgm:t>
    </dgm:pt>
    <dgm:pt modelId="{BAA43906-C428-4372-BC0F-4D077AE887FB}" type="parTrans" cxnId="{B8A0B364-E223-488C-8751-A3351ABD02C5}">
      <dgm:prSet/>
      <dgm:spPr/>
      <dgm:t>
        <a:bodyPr/>
        <a:lstStyle/>
        <a:p>
          <a:endParaRPr lang="zh-TW" altLang="en-US"/>
        </a:p>
      </dgm:t>
    </dgm:pt>
    <dgm:pt modelId="{0BAD61E7-595A-45D5-A8C9-BDD2AA685518}" type="sibTrans" cxnId="{B8A0B364-E223-488C-8751-A3351ABD02C5}">
      <dgm:prSet/>
      <dgm:spPr/>
      <dgm:t>
        <a:bodyPr/>
        <a:lstStyle/>
        <a:p>
          <a:endParaRPr lang="zh-TW" altLang="en-US"/>
        </a:p>
      </dgm:t>
    </dgm:pt>
    <dgm:pt modelId="{D79FCEDC-45C2-4A7E-84FC-3A17DDE33CBB}">
      <dgm:prSet phldrT="[文字]"/>
      <dgm:spPr/>
      <dgm:t>
        <a:bodyPr/>
        <a:lstStyle/>
        <a:p>
          <a:r>
            <a:rPr lang="en-US" altLang="zh-TW" dirty="0"/>
            <a:t>112</a:t>
          </a:r>
          <a:r>
            <a:rPr lang="zh-TW" altLang="en-US" dirty="0"/>
            <a:t>學年度計畫執行</a:t>
          </a:r>
        </a:p>
      </dgm:t>
    </dgm:pt>
    <dgm:pt modelId="{2D704F51-AAB8-4F6A-BB23-16257C5442E0}" type="parTrans" cxnId="{8F44DB10-1D46-4D02-A986-3EC0DA7CEA34}">
      <dgm:prSet/>
      <dgm:spPr/>
      <dgm:t>
        <a:bodyPr/>
        <a:lstStyle/>
        <a:p>
          <a:endParaRPr lang="zh-TW" altLang="en-US"/>
        </a:p>
      </dgm:t>
    </dgm:pt>
    <dgm:pt modelId="{A4620FA0-0FB9-432F-A2C0-F2B22429E3B5}" type="sibTrans" cxnId="{8F44DB10-1D46-4D02-A986-3EC0DA7CEA34}">
      <dgm:prSet/>
      <dgm:spPr/>
      <dgm:t>
        <a:bodyPr/>
        <a:lstStyle/>
        <a:p>
          <a:endParaRPr lang="zh-TW" altLang="en-US"/>
        </a:p>
      </dgm:t>
    </dgm:pt>
    <dgm:pt modelId="{B5B4F484-AC02-4510-ADC8-AA2FF81ACF88}">
      <dgm:prSet phldrT="[文字]"/>
      <dgm:spPr/>
      <dgm:t>
        <a:bodyPr/>
        <a:lstStyle/>
        <a:p>
          <a:r>
            <a:rPr lang="zh-TW" altLang="en-US" dirty="0"/>
            <a:t>期中輔導會議</a:t>
          </a:r>
        </a:p>
      </dgm:t>
    </dgm:pt>
    <dgm:pt modelId="{21CD5F7B-B30C-4228-8AC8-1076F5932C18}" type="parTrans" cxnId="{B4836DD5-F164-4A59-B4F5-51B0F495B3E9}">
      <dgm:prSet/>
      <dgm:spPr/>
      <dgm:t>
        <a:bodyPr/>
        <a:lstStyle/>
        <a:p>
          <a:endParaRPr lang="zh-TW" altLang="en-US"/>
        </a:p>
      </dgm:t>
    </dgm:pt>
    <dgm:pt modelId="{A5044020-9C70-4A16-A87B-5D876B043C9C}" type="sibTrans" cxnId="{B4836DD5-F164-4A59-B4F5-51B0F495B3E9}">
      <dgm:prSet/>
      <dgm:spPr/>
      <dgm:t>
        <a:bodyPr/>
        <a:lstStyle/>
        <a:p>
          <a:endParaRPr lang="zh-TW" altLang="en-US"/>
        </a:p>
      </dgm:t>
    </dgm:pt>
    <dgm:pt modelId="{BC61D5FF-05F4-40CB-8302-6B7A59A471DD}">
      <dgm:prSet phldrT="[文字]"/>
      <dgm:spPr/>
      <dgm:t>
        <a:bodyPr/>
        <a:lstStyle/>
        <a:p>
          <a:r>
            <a:rPr lang="zh-TW" altLang="en-US" dirty="0"/>
            <a:t>前置規劃畫會議</a:t>
          </a:r>
        </a:p>
      </dgm:t>
    </dgm:pt>
    <dgm:pt modelId="{73C6D946-0865-4901-8486-0612D1138438}" type="parTrans" cxnId="{A4AC4E28-0BD1-4ED6-9E39-A601DBFFD3F2}">
      <dgm:prSet/>
      <dgm:spPr/>
      <dgm:t>
        <a:bodyPr/>
        <a:lstStyle/>
        <a:p>
          <a:endParaRPr lang="zh-TW" altLang="en-US"/>
        </a:p>
      </dgm:t>
    </dgm:pt>
    <dgm:pt modelId="{52CA6468-39EF-43FE-83C6-7A18E874EC9F}" type="sibTrans" cxnId="{A4AC4E28-0BD1-4ED6-9E39-A601DBFFD3F2}">
      <dgm:prSet/>
      <dgm:spPr/>
      <dgm:t>
        <a:bodyPr/>
        <a:lstStyle/>
        <a:p>
          <a:endParaRPr lang="zh-TW" altLang="en-US"/>
        </a:p>
      </dgm:t>
    </dgm:pt>
    <dgm:pt modelId="{A07C9328-5297-49E5-82E2-6129E6B3AD9F}">
      <dgm:prSet phldrT="[文字]"/>
      <dgm:spPr/>
      <dgm:t>
        <a:bodyPr/>
        <a:lstStyle/>
        <a:p>
          <a:r>
            <a:rPr lang="zh-TW" altLang="en-US" dirty="0"/>
            <a:t>自我檢核會議</a:t>
          </a:r>
        </a:p>
      </dgm:t>
    </dgm:pt>
    <dgm:pt modelId="{DA966E8A-72E7-48AA-9C72-87DBDF65FB80}" type="parTrans" cxnId="{87BDD471-BE01-4AD4-808B-905E0CC5D4AD}">
      <dgm:prSet/>
      <dgm:spPr/>
      <dgm:t>
        <a:bodyPr/>
        <a:lstStyle/>
        <a:p>
          <a:endParaRPr lang="zh-TW" altLang="en-US"/>
        </a:p>
      </dgm:t>
    </dgm:pt>
    <dgm:pt modelId="{600C085B-D7A6-4CA4-960F-3BACEDC43487}" type="sibTrans" cxnId="{87BDD471-BE01-4AD4-808B-905E0CC5D4AD}">
      <dgm:prSet/>
      <dgm:spPr/>
      <dgm:t>
        <a:bodyPr/>
        <a:lstStyle/>
        <a:p>
          <a:endParaRPr lang="zh-TW" altLang="en-US"/>
        </a:p>
      </dgm:t>
    </dgm:pt>
    <dgm:pt modelId="{ADE909FE-48FC-4EE2-A1AC-8FFF7A58B808}">
      <dgm:prSet phldrT="[文字]"/>
      <dgm:spPr/>
      <dgm:t>
        <a:bodyPr/>
        <a:lstStyle/>
        <a:p>
          <a:r>
            <a:rPr lang="en-US" altLang="zh-TW" dirty="0"/>
            <a:t>113</a:t>
          </a:r>
          <a:r>
            <a:rPr lang="zh-TW" altLang="en-US" dirty="0"/>
            <a:t>學年度計畫上傳</a:t>
          </a:r>
        </a:p>
      </dgm:t>
    </dgm:pt>
    <dgm:pt modelId="{6F0E6800-DF75-4132-8E97-34BEA93A08B3}" type="parTrans" cxnId="{78071EFA-A3DD-4620-A8D9-AF43BD87B133}">
      <dgm:prSet/>
      <dgm:spPr/>
      <dgm:t>
        <a:bodyPr/>
        <a:lstStyle/>
        <a:p>
          <a:endParaRPr lang="zh-TW" altLang="en-US"/>
        </a:p>
      </dgm:t>
    </dgm:pt>
    <dgm:pt modelId="{FF66DFBC-09E7-4B19-B90D-425656AC5281}" type="sibTrans" cxnId="{78071EFA-A3DD-4620-A8D9-AF43BD87B133}">
      <dgm:prSet/>
      <dgm:spPr/>
      <dgm:t>
        <a:bodyPr/>
        <a:lstStyle/>
        <a:p>
          <a:endParaRPr lang="zh-TW" altLang="en-US"/>
        </a:p>
      </dgm:t>
    </dgm:pt>
    <dgm:pt modelId="{41DEF622-114A-485D-8B8A-AE92292B3CFA}" type="pres">
      <dgm:prSet presAssocID="{2FA83494-7E00-4CE5-AD1D-279B86C86493}" presName="CompostProcess" presStyleCnt="0">
        <dgm:presLayoutVars>
          <dgm:dir/>
          <dgm:resizeHandles val="exact"/>
        </dgm:presLayoutVars>
      </dgm:prSet>
      <dgm:spPr/>
    </dgm:pt>
    <dgm:pt modelId="{43C9DB56-1B23-490F-A226-2B150857AE09}" type="pres">
      <dgm:prSet presAssocID="{2FA83494-7E00-4CE5-AD1D-279B86C86493}" presName="arrow" presStyleLbl="bgShp" presStyleIdx="0" presStyleCnt="1"/>
      <dgm:spPr/>
    </dgm:pt>
    <dgm:pt modelId="{E32C4B7A-D4E3-4C44-ADB9-576C3A958768}" type="pres">
      <dgm:prSet presAssocID="{2FA83494-7E00-4CE5-AD1D-279B86C86493}" presName="linearProcess" presStyleCnt="0"/>
      <dgm:spPr/>
    </dgm:pt>
    <dgm:pt modelId="{C12E73A0-35DE-418F-A76B-9CC65E0FD589}" type="pres">
      <dgm:prSet presAssocID="{3CB1572C-573E-4E26-A0A3-5A6F8D2866B7}" presName="textNode" presStyleLbl="node1" presStyleIdx="0" presStyleCnt="6">
        <dgm:presLayoutVars>
          <dgm:bulletEnabled val="1"/>
        </dgm:presLayoutVars>
      </dgm:prSet>
      <dgm:spPr/>
    </dgm:pt>
    <dgm:pt modelId="{03F688A0-2CB0-4479-9EFD-6FA911BEA00B}" type="pres">
      <dgm:prSet presAssocID="{0BAD61E7-595A-45D5-A8C9-BDD2AA685518}" presName="sibTrans" presStyleCnt="0"/>
      <dgm:spPr/>
    </dgm:pt>
    <dgm:pt modelId="{CA8CCE37-33BD-44D9-8095-E8450A888CD2}" type="pres">
      <dgm:prSet presAssocID="{D79FCEDC-45C2-4A7E-84FC-3A17DDE33CBB}" presName="textNode" presStyleLbl="node1" presStyleIdx="1" presStyleCnt="6">
        <dgm:presLayoutVars>
          <dgm:bulletEnabled val="1"/>
        </dgm:presLayoutVars>
      </dgm:prSet>
      <dgm:spPr/>
    </dgm:pt>
    <dgm:pt modelId="{35DF99D2-FD0E-41D2-8673-17F5E1B9EAAA}" type="pres">
      <dgm:prSet presAssocID="{A4620FA0-0FB9-432F-A2C0-F2B22429E3B5}" presName="sibTrans" presStyleCnt="0"/>
      <dgm:spPr/>
    </dgm:pt>
    <dgm:pt modelId="{ADFB2627-3417-45B1-BE64-6401194C5732}" type="pres">
      <dgm:prSet presAssocID="{B5B4F484-AC02-4510-ADC8-AA2FF81ACF88}" presName="textNode" presStyleLbl="node1" presStyleIdx="2" presStyleCnt="6">
        <dgm:presLayoutVars>
          <dgm:bulletEnabled val="1"/>
        </dgm:presLayoutVars>
      </dgm:prSet>
      <dgm:spPr/>
    </dgm:pt>
    <dgm:pt modelId="{0498E922-8CB9-44BF-9846-466327BD31CE}" type="pres">
      <dgm:prSet presAssocID="{A5044020-9C70-4A16-A87B-5D876B043C9C}" presName="sibTrans" presStyleCnt="0"/>
      <dgm:spPr/>
    </dgm:pt>
    <dgm:pt modelId="{2564706A-90DF-4201-9769-1208BA5C3605}" type="pres">
      <dgm:prSet presAssocID="{BC61D5FF-05F4-40CB-8302-6B7A59A471DD}" presName="textNode" presStyleLbl="node1" presStyleIdx="3" presStyleCnt="6">
        <dgm:presLayoutVars>
          <dgm:bulletEnabled val="1"/>
        </dgm:presLayoutVars>
      </dgm:prSet>
      <dgm:spPr/>
    </dgm:pt>
    <dgm:pt modelId="{78A4DB4C-5BEE-4485-80D4-30469B599A13}" type="pres">
      <dgm:prSet presAssocID="{52CA6468-39EF-43FE-83C6-7A18E874EC9F}" presName="sibTrans" presStyleCnt="0"/>
      <dgm:spPr/>
    </dgm:pt>
    <dgm:pt modelId="{E2FCBDC6-20CB-45C1-B38C-3BAB6E8A74C0}" type="pres">
      <dgm:prSet presAssocID="{A07C9328-5297-49E5-82E2-6129E6B3AD9F}" presName="textNode" presStyleLbl="node1" presStyleIdx="4" presStyleCnt="6">
        <dgm:presLayoutVars>
          <dgm:bulletEnabled val="1"/>
        </dgm:presLayoutVars>
      </dgm:prSet>
      <dgm:spPr/>
    </dgm:pt>
    <dgm:pt modelId="{63D5B9D0-9154-4CA1-8B70-4EC36EA4F759}" type="pres">
      <dgm:prSet presAssocID="{600C085B-D7A6-4CA4-960F-3BACEDC43487}" presName="sibTrans" presStyleCnt="0"/>
      <dgm:spPr/>
    </dgm:pt>
    <dgm:pt modelId="{4FCE9A12-7D08-445D-AA83-021712B6AAE0}" type="pres">
      <dgm:prSet presAssocID="{ADE909FE-48FC-4EE2-A1AC-8FFF7A58B808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F44DB10-1D46-4D02-A986-3EC0DA7CEA34}" srcId="{2FA83494-7E00-4CE5-AD1D-279B86C86493}" destId="{D79FCEDC-45C2-4A7E-84FC-3A17DDE33CBB}" srcOrd="1" destOrd="0" parTransId="{2D704F51-AAB8-4F6A-BB23-16257C5442E0}" sibTransId="{A4620FA0-0FB9-432F-A2C0-F2B22429E3B5}"/>
    <dgm:cxn modelId="{4582AE18-88DF-4939-857F-A9EBF2FAA3D0}" type="presOf" srcId="{ADE909FE-48FC-4EE2-A1AC-8FFF7A58B808}" destId="{4FCE9A12-7D08-445D-AA83-021712B6AAE0}" srcOrd="0" destOrd="0" presId="urn:microsoft.com/office/officeart/2005/8/layout/hProcess9"/>
    <dgm:cxn modelId="{A4AC4E28-0BD1-4ED6-9E39-A601DBFFD3F2}" srcId="{2FA83494-7E00-4CE5-AD1D-279B86C86493}" destId="{BC61D5FF-05F4-40CB-8302-6B7A59A471DD}" srcOrd="3" destOrd="0" parTransId="{73C6D946-0865-4901-8486-0612D1138438}" sibTransId="{52CA6468-39EF-43FE-83C6-7A18E874EC9F}"/>
    <dgm:cxn modelId="{00BB833C-6B93-42F6-9FDF-4760779729C1}" type="presOf" srcId="{BC61D5FF-05F4-40CB-8302-6B7A59A471DD}" destId="{2564706A-90DF-4201-9769-1208BA5C3605}" srcOrd="0" destOrd="0" presId="urn:microsoft.com/office/officeart/2005/8/layout/hProcess9"/>
    <dgm:cxn modelId="{7DA4903D-B7C2-4DBA-B2E7-6CE9BB6ED02B}" type="presOf" srcId="{B5B4F484-AC02-4510-ADC8-AA2FF81ACF88}" destId="{ADFB2627-3417-45B1-BE64-6401194C5732}" srcOrd="0" destOrd="0" presId="urn:microsoft.com/office/officeart/2005/8/layout/hProcess9"/>
    <dgm:cxn modelId="{B8A0B364-E223-488C-8751-A3351ABD02C5}" srcId="{2FA83494-7E00-4CE5-AD1D-279B86C86493}" destId="{3CB1572C-573E-4E26-A0A3-5A6F8D2866B7}" srcOrd="0" destOrd="0" parTransId="{BAA43906-C428-4372-BC0F-4D077AE887FB}" sibTransId="{0BAD61E7-595A-45D5-A8C9-BDD2AA685518}"/>
    <dgm:cxn modelId="{CEF6804A-5C2E-4FF6-A231-BF867D80F1D5}" type="presOf" srcId="{A07C9328-5297-49E5-82E2-6129E6B3AD9F}" destId="{E2FCBDC6-20CB-45C1-B38C-3BAB6E8A74C0}" srcOrd="0" destOrd="0" presId="urn:microsoft.com/office/officeart/2005/8/layout/hProcess9"/>
    <dgm:cxn modelId="{87BDD471-BE01-4AD4-808B-905E0CC5D4AD}" srcId="{2FA83494-7E00-4CE5-AD1D-279B86C86493}" destId="{A07C9328-5297-49E5-82E2-6129E6B3AD9F}" srcOrd="4" destOrd="0" parTransId="{DA966E8A-72E7-48AA-9C72-87DBDF65FB80}" sibTransId="{600C085B-D7A6-4CA4-960F-3BACEDC43487}"/>
    <dgm:cxn modelId="{13678F7A-E141-4333-B9A0-EEF08942A6A7}" type="presOf" srcId="{2FA83494-7E00-4CE5-AD1D-279B86C86493}" destId="{41DEF622-114A-485D-8B8A-AE92292B3CFA}" srcOrd="0" destOrd="0" presId="urn:microsoft.com/office/officeart/2005/8/layout/hProcess9"/>
    <dgm:cxn modelId="{EABA2DD0-76B0-4D7E-A035-9BB176B86663}" type="presOf" srcId="{D79FCEDC-45C2-4A7E-84FC-3A17DDE33CBB}" destId="{CA8CCE37-33BD-44D9-8095-E8450A888CD2}" srcOrd="0" destOrd="0" presId="urn:microsoft.com/office/officeart/2005/8/layout/hProcess9"/>
    <dgm:cxn modelId="{B4836DD5-F164-4A59-B4F5-51B0F495B3E9}" srcId="{2FA83494-7E00-4CE5-AD1D-279B86C86493}" destId="{B5B4F484-AC02-4510-ADC8-AA2FF81ACF88}" srcOrd="2" destOrd="0" parTransId="{21CD5F7B-B30C-4228-8AC8-1076F5932C18}" sibTransId="{A5044020-9C70-4A16-A87B-5D876B043C9C}"/>
    <dgm:cxn modelId="{3ABEBED8-CDC3-438A-8382-889DF7A8F1D7}" type="presOf" srcId="{3CB1572C-573E-4E26-A0A3-5A6F8D2866B7}" destId="{C12E73A0-35DE-418F-A76B-9CC65E0FD589}" srcOrd="0" destOrd="0" presId="urn:microsoft.com/office/officeart/2005/8/layout/hProcess9"/>
    <dgm:cxn modelId="{78071EFA-A3DD-4620-A8D9-AF43BD87B133}" srcId="{2FA83494-7E00-4CE5-AD1D-279B86C86493}" destId="{ADE909FE-48FC-4EE2-A1AC-8FFF7A58B808}" srcOrd="5" destOrd="0" parTransId="{6F0E6800-DF75-4132-8E97-34BEA93A08B3}" sibTransId="{FF66DFBC-09E7-4B19-B90D-425656AC5281}"/>
    <dgm:cxn modelId="{EC6DE820-2B11-444B-A974-EE6BB99AE32C}" type="presParOf" srcId="{41DEF622-114A-485D-8B8A-AE92292B3CFA}" destId="{43C9DB56-1B23-490F-A226-2B150857AE09}" srcOrd="0" destOrd="0" presId="urn:microsoft.com/office/officeart/2005/8/layout/hProcess9"/>
    <dgm:cxn modelId="{CC545C2D-0DDE-4E06-8A99-BD7C89796237}" type="presParOf" srcId="{41DEF622-114A-485D-8B8A-AE92292B3CFA}" destId="{E32C4B7A-D4E3-4C44-ADB9-576C3A958768}" srcOrd="1" destOrd="0" presId="urn:microsoft.com/office/officeart/2005/8/layout/hProcess9"/>
    <dgm:cxn modelId="{CDAEC64C-005E-4964-8B9B-F6E2E803C76A}" type="presParOf" srcId="{E32C4B7A-D4E3-4C44-ADB9-576C3A958768}" destId="{C12E73A0-35DE-418F-A76B-9CC65E0FD589}" srcOrd="0" destOrd="0" presId="urn:microsoft.com/office/officeart/2005/8/layout/hProcess9"/>
    <dgm:cxn modelId="{132FF3A4-117A-4DFE-B752-C0405AE44275}" type="presParOf" srcId="{E32C4B7A-D4E3-4C44-ADB9-576C3A958768}" destId="{03F688A0-2CB0-4479-9EFD-6FA911BEA00B}" srcOrd="1" destOrd="0" presId="urn:microsoft.com/office/officeart/2005/8/layout/hProcess9"/>
    <dgm:cxn modelId="{A662675B-CCBC-4A79-B70D-3B5B34E70A49}" type="presParOf" srcId="{E32C4B7A-D4E3-4C44-ADB9-576C3A958768}" destId="{CA8CCE37-33BD-44D9-8095-E8450A888CD2}" srcOrd="2" destOrd="0" presId="urn:microsoft.com/office/officeart/2005/8/layout/hProcess9"/>
    <dgm:cxn modelId="{F7418A38-731F-457B-B551-55F1B99EEA4D}" type="presParOf" srcId="{E32C4B7A-D4E3-4C44-ADB9-576C3A958768}" destId="{35DF99D2-FD0E-41D2-8673-17F5E1B9EAAA}" srcOrd="3" destOrd="0" presId="urn:microsoft.com/office/officeart/2005/8/layout/hProcess9"/>
    <dgm:cxn modelId="{23CD948D-37C4-4978-9579-C505C102EF57}" type="presParOf" srcId="{E32C4B7A-D4E3-4C44-ADB9-576C3A958768}" destId="{ADFB2627-3417-45B1-BE64-6401194C5732}" srcOrd="4" destOrd="0" presId="urn:microsoft.com/office/officeart/2005/8/layout/hProcess9"/>
    <dgm:cxn modelId="{0E5A88E5-2F31-4E87-B355-1B3BB92283FF}" type="presParOf" srcId="{E32C4B7A-D4E3-4C44-ADB9-576C3A958768}" destId="{0498E922-8CB9-44BF-9846-466327BD31CE}" srcOrd="5" destOrd="0" presId="urn:microsoft.com/office/officeart/2005/8/layout/hProcess9"/>
    <dgm:cxn modelId="{54493C45-2BA9-4E6B-A3AD-6AD0F23F3236}" type="presParOf" srcId="{E32C4B7A-D4E3-4C44-ADB9-576C3A958768}" destId="{2564706A-90DF-4201-9769-1208BA5C3605}" srcOrd="6" destOrd="0" presId="urn:microsoft.com/office/officeart/2005/8/layout/hProcess9"/>
    <dgm:cxn modelId="{4BB93944-DD49-4436-982C-65A1739F4A4C}" type="presParOf" srcId="{E32C4B7A-D4E3-4C44-ADB9-576C3A958768}" destId="{78A4DB4C-5BEE-4485-80D4-30469B599A13}" srcOrd="7" destOrd="0" presId="urn:microsoft.com/office/officeart/2005/8/layout/hProcess9"/>
    <dgm:cxn modelId="{D6D53532-9812-479C-BFEE-065F8780DEB0}" type="presParOf" srcId="{E32C4B7A-D4E3-4C44-ADB9-576C3A958768}" destId="{E2FCBDC6-20CB-45C1-B38C-3BAB6E8A74C0}" srcOrd="8" destOrd="0" presId="urn:microsoft.com/office/officeart/2005/8/layout/hProcess9"/>
    <dgm:cxn modelId="{D0385302-2CFA-445A-9C16-33BDEB377F3A}" type="presParOf" srcId="{E32C4B7A-D4E3-4C44-ADB9-576C3A958768}" destId="{63D5B9D0-9154-4CA1-8B70-4EC36EA4F759}" srcOrd="9" destOrd="0" presId="urn:microsoft.com/office/officeart/2005/8/layout/hProcess9"/>
    <dgm:cxn modelId="{C09ECA3B-8F62-4E75-BA43-ECB5195BE0CE}" type="presParOf" srcId="{E32C4B7A-D4E3-4C44-ADB9-576C3A958768}" destId="{4FCE9A12-7D08-445D-AA83-021712B6AAE0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F4FC7B-F868-4C8A-BFC7-D72474E09DA4}" type="doc">
      <dgm:prSet loTypeId="urn:microsoft.com/office/officeart/2005/8/layout/matrix2" loCatId="matrix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D60DD86-FFED-4861-928F-359083DB7A24}">
      <dgm:prSet phldrT="[文字]"/>
      <dgm:spPr/>
      <dgm:t>
        <a:bodyPr/>
        <a:lstStyle/>
        <a:p>
          <a:r>
            <a:rPr lang="zh-TW" altLang="en-US" dirty="0"/>
            <a:t>計畫</a:t>
          </a:r>
        </a:p>
      </dgm:t>
    </dgm:pt>
    <dgm:pt modelId="{63402886-A4DD-4071-AB4A-F05AAAA46F23}" type="parTrans" cxnId="{0C302F45-4B7D-43C7-BA61-5095FC881048}">
      <dgm:prSet/>
      <dgm:spPr/>
      <dgm:t>
        <a:bodyPr/>
        <a:lstStyle/>
        <a:p>
          <a:endParaRPr lang="zh-TW" altLang="en-US"/>
        </a:p>
      </dgm:t>
    </dgm:pt>
    <dgm:pt modelId="{AD802A8A-9507-4137-9857-1DB3E32AFDEE}" type="sibTrans" cxnId="{0C302F45-4B7D-43C7-BA61-5095FC881048}">
      <dgm:prSet/>
      <dgm:spPr/>
      <dgm:t>
        <a:bodyPr/>
        <a:lstStyle/>
        <a:p>
          <a:endParaRPr lang="zh-TW" altLang="en-US"/>
        </a:p>
      </dgm:t>
    </dgm:pt>
    <dgm:pt modelId="{0A0A8BA3-270D-4834-BA3B-D5D6B60F9BD4}">
      <dgm:prSet phldrT="[文字]"/>
      <dgm:spPr/>
      <dgm:t>
        <a:bodyPr/>
        <a:lstStyle/>
        <a:p>
          <a:r>
            <a:rPr lang="zh-TW" altLang="en-US" dirty="0"/>
            <a:t>經費</a:t>
          </a:r>
        </a:p>
      </dgm:t>
    </dgm:pt>
    <dgm:pt modelId="{DCF3179A-5644-4985-A03B-88DEE3994019}" type="parTrans" cxnId="{F20AAF7D-A270-495F-BC14-FF7EE69D0E59}">
      <dgm:prSet/>
      <dgm:spPr/>
      <dgm:t>
        <a:bodyPr/>
        <a:lstStyle/>
        <a:p>
          <a:endParaRPr lang="zh-TW" altLang="en-US"/>
        </a:p>
      </dgm:t>
    </dgm:pt>
    <dgm:pt modelId="{A3D1883D-496F-4EA4-AF49-066E67F8E246}" type="sibTrans" cxnId="{F20AAF7D-A270-495F-BC14-FF7EE69D0E59}">
      <dgm:prSet/>
      <dgm:spPr/>
      <dgm:t>
        <a:bodyPr/>
        <a:lstStyle/>
        <a:p>
          <a:endParaRPr lang="zh-TW" altLang="en-US"/>
        </a:p>
      </dgm:t>
    </dgm:pt>
    <dgm:pt modelId="{56F75B7A-C06B-4659-A224-B5294B202D32}">
      <dgm:prSet phldrT="[文字]"/>
      <dgm:spPr/>
      <dgm:t>
        <a:bodyPr/>
        <a:lstStyle/>
        <a:p>
          <a:r>
            <a:rPr lang="zh-TW" altLang="en-US" dirty="0"/>
            <a:t>輔諮</a:t>
          </a:r>
        </a:p>
      </dgm:t>
    </dgm:pt>
    <dgm:pt modelId="{98FBAAD3-D73B-4CA2-ADF7-211A118186C8}" type="parTrans" cxnId="{C70A6E7F-B1AB-4FB8-9CD2-8A1BA06E4F19}">
      <dgm:prSet/>
      <dgm:spPr/>
      <dgm:t>
        <a:bodyPr/>
        <a:lstStyle/>
        <a:p>
          <a:endParaRPr lang="zh-TW" altLang="en-US"/>
        </a:p>
      </dgm:t>
    </dgm:pt>
    <dgm:pt modelId="{24356BB2-B25B-44BA-95DE-91AFCA7FC5B9}" type="sibTrans" cxnId="{C70A6E7F-B1AB-4FB8-9CD2-8A1BA06E4F19}">
      <dgm:prSet/>
      <dgm:spPr/>
      <dgm:t>
        <a:bodyPr/>
        <a:lstStyle/>
        <a:p>
          <a:endParaRPr lang="zh-TW" altLang="en-US"/>
        </a:p>
      </dgm:t>
    </dgm:pt>
    <dgm:pt modelId="{19256DAB-0465-4BF8-A135-7FCFAB3BBE21}">
      <dgm:prSet phldrT="[文字]"/>
      <dgm:spPr/>
      <dgm:t>
        <a:bodyPr/>
        <a:lstStyle/>
        <a:p>
          <a:r>
            <a:rPr lang="zh-TW" altLang="en-US" dirty="0"/>
            <a:t>研習</a:t>
          </a:r>
        </a:p>
      </dgm:t>
    </dgm:pt>
    <dgm:pt modelId="{589D870F-11B7-46C7-97AE-56BA73F1B0E0}" type="parTrans" cxnId="{09FE5EFC-5F62-48A8-9172-AA3AB4F01967}">
      <dgm:prSet/>
      <dgm:spPr/>
      <dgm:t>
        <a:bodyPr/>
        <a:lstStyle/>
        <a:p>
          <a:endParaRPr lang="zh-TW" altLang="en-US"/>
        </a:p>
      </dgm:t>
    </dgm:pt>
    <dgm:pt modelId="{6C3C6F7B-C60E-4137-93AC-7F815D94CA46}" type="sibTrans" cxnId="{09FE5EFC-5F62-48A8-9172-AA3AB4F01967}">
      <dgm:prSet/>
      <dgm:spPr/>
      <dgm:t>
        <a:bodyPr/>
        <a:lstStyle/>
        <a:p>
          <a:endParaRPr lang="zh-TW" altLang="en-US"/>
        </a:p>
      </dgm:t>
    </dgm:pt>
    <dgm:pt modelId="{924B0300-3041-42D3-9AFC-1ED07902811A}" type="pres">
      <dgm:prSet presAssocID="{06F4FC7B-F868-4C8A-BFC7-D72474E09DA4}" presName="matrix" presStyleCnt="0">
        <dgm:presLayoutVars>
          <dgm:chMax val="1"/>
          <dgm:dir/>
          <dgm:resizeHandles val="exact"/>
        </dgm:presLayoutVars>
      </dgm:prSet>
      <dgm:spPr/>
    </dgm:pt>
    <dgm:pt modelId="{707C4BFF-070C-4518-901D-3D3FE2245A4E}" type="pres">
      <dgm:prSet presAssocID="{06F4FC7B-F868-4C8A-BFC7-D72474E09DA4}" presName="axisShape" presStyleLbl="bgShp" presStyleIdx="0" presStyleCnt="1"/>
      <dgm:spPr/>
    </dgm:pt>
    <dgm:pt modelId="{8C3AF4C6-1831-4768-8EBC-038991A5B6C8}" type="pres">
      <dgm:prSet presAssocID="{06F4FC7B-F868-4C8A-BFC7-D72474E09DA4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EC64ADD-F29E-4CC9-91C5-7C413EE06436}" type="pres">
      <dgm:prSet presAssocID="{06F4FC7B-F868-4C8A-BFC7-D72474E09DA4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F8635B0-D101-408E-A18E-F2BB6FFE27FA}" type="pres">
      <dgm:prSet presAssocID="{06F4FC7B-F868-4C8A-BFC7-D72474E09DA4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594EA64-DAC7-4DC2-A1D1-23BD21AF44A4}" type="pres">
      <dgm:prSet presAssocID="{06F4FC7B-F868-4C8A-BFC7-D72474E09DA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CF9F61D-31B1-4E9B-A0B2-4398F383646F}" type="presOf" srcId="{BD60DD86-FFED-4861-928F-359083DB7A24}" destId="{8C3AF4C6-1831-4768-8EBC-038991A5B6C8}" srcOrd="0" destOrd="0" presId="urn:microsoft.com/office/officeart/2005/8/layout/matrix2"/>
    <dgm:cxn modelId="{E3E9072A-6A85-47C5-B254-5299AF4107FA}" type="presOf" srcId="{19256DAB-0465-4BF8-A135-7FCFAB3BBE21}" destId="{2594EA64-DAC7-4DC2-A1D1-23BD21AF44A4}" srcOrd="0" destOrd="0" presId="urn:microsoft.com/office/officeart/2005/8/layout/matrix2"/>
    <dgm:cxn modelId="{2B3E8E41-5B28-436B-B494-6461B77F960D}" type="presOf" srcId="{06F4FC7B-F868-4C8A-BFC7-D72474E09DA4}" destId="{924B0300-3041-42D3-9AFC-1ED07902811A}" srcOrd="0" destOrd="0" presId="urn:microsoft.com/office/officeart/2005/8/layout/matrix2"/>
    <dgm:cxn modelId="{0C302F45-4B7D-43C7-BA61-5095FC881048}" srcId="{06F4FC7B-F868-4C8A-BFC7-D72474E09DA4}" destId="{BD60DD86-FFED-4861-928F-359083DB7A24}" srcOrd="0" destOrd="0" parTransId="{63402886-A4DD-4071-AB4A-F05AAAA46F23}" sibTransId="{AD802A8A-9507-4137-9857-1DB3E32AFDEE}"/>
    <dgm:cxn modelId="{E81E294C-D49C-4006-BAED-80909532B8AE}" type="presOf" srcId="{0A0A8BA3-270D-4834-BA3B-D5D6B60F9BD4}" destId="{0EC64ADD-F29E-4CC9-91C5-7C413EE06436}" srcOrd="0" destOrd="0" presId="urn:microsoft.com/office/officeart/2005/8/layout/matrix2"/>
    <dgm:cxn modelId="{F20AAF7D-A270-495F-BC14-FF7EE69D0E59}" srcId="{06F4FC7B-F868-4C8A-BFC7-D72474E09DA4}" destId="{0A0A8BA3-270D-4834-BA3B-D5D6B60F9BD4}" srcOrd="1" destOrd="0" parTransId="{DCF3179A-5644-4985-A03B-88DEE3994019}" sibTransId="{A3D1883D-496F-4EA4-AF49-066E67F8E246}"/>
    <dgm:cxn modelId="{C70A6E7F-B1AB-4FB8-9CD2-8A1BA06E4F19}" srcId="{06F4FC7B-F868-4C8A-BFC7-D72474E09DA4}" destId="{56F75B7A-C06B-4659-A224-B5294B202D32}" srcOrd="2" destOrd="0" parTransId="{98FBAAD3-D73B-4CA2-ADF7-211A118186C8}" sibTransId="{24356BB2-B25B-44BA-95DE-91AFCA7FC5B9}"/>
    <dgm:cxn modelId="{AF2718CF-86E1-4754-9C54-CB73D1902542}" type="presOf" srcId="{56F75B7A-C06B-4659-A224-B5294B202D32}" destId="{5F8635B0-D101-408E-A18E-F2BB6FFE27FA}" srcOrd="0" destOrd="0" presId="urn:microsoft.com/office/officeart/2005/8/layout/matrix2"/>
    <dgm:cxn modelId="{09FE5EFC-5F62-48A8-9172-AA3AB4F01967}" srcId="{06F4FC7B-F868-4C8A-BFC7-D72474E09DA4}" destId="{19256DAB-0465-4BF8-A135-7FCFAB3BBE21}" srcOrd="3" destOrd="0" parTransId="{589D870F-11B7-46C7-97AE-56BA73F1B0E0}" sibTransId="{6C3C6F7B-C60E-4137-93AC-7F815D94CA46}"/>
    <dgm:cxn modelId="{C0CCBEFF-181F-4946-9076-6474F4FAF75B}" type="presParOf" srcId="{924B0300-3041-42D3-9AFC-1ED07902811A}" destId="{707C4BFF-070C-4518-901D-3D3FE2245A4E}" srcOrd="0" destOrd="0" presId="urn:microsoft.com/office/officeart/2005/8/layout/matrix2"/>
    <dgm:cxn modelId="{4EC2B015-66A9-4EB7-8BE3-6ED8CF21C7CC}" type="presParOf" srcId="{924B0300-3041-42D3-9AFC-1ED07902811A}" destId="{8C3AF4C6-1831-4768-8EBC-038991A5B6C8}" srcOrd="1" destOrd="0" presId="urn:microsoft.com/office/officeart/2005/8/layout/matrix2"/>
    <dgm:cxn modelId="{03808E84-3488-4DB8-81BD-116308A32B40}" type="presParOf" srcId="{924B0300-3041-42D3-9AFC-1ED07902811A}" destId="{0EC64ADD-F29E-4CC9-91C5-7C413EE06436}" srcOrd="2" destOrd="0" presId="urn:microsoft.com/office/officeart/2005/8/layout/matrix2"/>
    <dgm:cxn modelId="{D92903BC-C05A-4B8D-878F-DBD19038D5B5}" type="presParOf" srcId="{924B0300-3041-42D3-9AFC-1ED07902811A}" destId="{5F8635B0-D101-408E-A18E-F2BB6FFE27FA}" srcOrd="3" destOrd="0" presId="urn:microsoft.com/office/officeart/2005/8/layout/matrix2"/>
    <dgm:cxn modelId="{58DCCA53-F7D6-44DD-9715-87AD0D7A97BD}" type="presParOf" srcId="{924B0300-3041-42D3-9AFC-1ED07902811A}" destId="{2594EA64-DAC7-4DC2-A1D1-23BD21AF44A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45E946-A2AF-4D44-8327-E6645244CE9E}" type="doc">
      <dgm:prSet loTypeId="urn:microsoft.com/office/officeart/2008/layout/PictureStrips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7483F095-06BE-4D04-9C07-444CBF68AA1C}">
      <dgm:prSet phldrT="[文字]" custT="1"/>
      <dgm:spPr>
        <a:solidFill>
          <a:srgbClr val="00B0F0">
            <a:alpha val="40000"/>
          </a:srgb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zh-TW" altLang="en-US" sz="2500" b="1" dirty="0">
              <a:latin typeface="微软雅黑" pitchFamily="34" charset="-122"/>
              <a:ea typeface="微软雅黑" pitchFamily="34" charset="-122"/>
            </a:rPr>
            <a:t>追蹤輔導措施</a:t>
          </a:r>
          <a:endParaRPr lang="zh-TW" altLang="en-US" sz="2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6FB87B-570A-4013-AC5E-F9A820FB2D88}" type="parTrans" cxnId="{9DC80F14-7680-48E2-ACAB-5E9E3737AD81}">
      <dgm:prSet/>
      <dgm:spPr/>
      <dgm:t>
        <a:bodyPr/>
        <a:lstStyle/>
        <a:p>
          <a:endParaRPr lang="zh-TW" altLang="en-US"/>
        </a:p>
      </dgm:t>
    </dgm:pt>
    <dgm:pt modelId="{2C26250B-7B3B-4424-86A5-AAD297BB080F}" type="sibTrans" cxnId="{9DC80F14-7680-48E2-ACAB-5E9E3737AD81}">
      <dgm:prSet/>
      <dgm:spPr/>
      <dgm:t>
        <a:bodyPr/>
        <a:lstStyle/>
        <a:p>
          <a:endParaRPr lang="zh-TW" altLang="en-US"/>
        </a:p>
      </dgm:t>
    </dgm:pt>
    <dgm:pt modelId="{5EA36A57-2EDE-415B-9A0C-099889D7A1AD}">
      <dgm:prSet phldrT="[文字]" custT="1"/>
      <dgm:spPr>
        <a:solidFill>
          <a:srgbClr val="00B0F0">
            <a:alpha val="40000"/>
          </a:srgbClr>
        </a:solidFill>
      </dgm:spPr>
      <dgm:t>
        <a:bodyPr/>
        <a:lstStyle/>
        <a:p>
          <a:pPr marL="0" indent="0"/>
          <a:r>
            <a: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建置計畫管控網站</a:t>
          </a:r>
          <a:r>
            <a: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課程計畫、公開課、課督網站</a:t>
          </a:r>
          <a:r>
            <a:rPr lang="en-US" altLang="zh-TW" sz="20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r>
            <a: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。</a:t>
          </a:r>
          <a:endParaRPr lang="zh-TW" altLang="en-US" sz="2000" dirty="0"/>
        </a:p>
      </dgm:t>
    </dgm:pt>
    <dgm:pt modelId="{B9C5D534-C0BB-44ED-843F-7499D977EBC2}" type="parTrans" cxnId="{0CFC8138-A9D0-4E53-9E19-2B603501FA58}">
      <dgm:prSet/>
      <dgm:spPr/>
      <dgm:t>
        <a:bodyPr/>
        <a:lstStyle/>
        <a:p>
          <a:endParaRPr lang="zh-TW" altLang="en-US"/>
        </a:p>
      </dgm:t>
    </dgm:pt>
    <dgm:pt modelId="{A4F1B79E-CBED-4AAB-8A11-02829C886601}" type="sibTrans" cxnId="{0CFC8138-A9D0-4E53-9E19-2B603501FA58}">
      <dgm:prSet/>
      <dgm:spPr/>
      <dgm:t>
        <a:bodyPr/>
        <a:lstStyle/>
        <a:p>
          <a:endParaRPr lang="zh-TW" altLang="en-US"/>
        </a:p>
      </dgm:t>
    </dgm:pt>
    <dgm:pt modelId="{85AD4259-AF22-448A-9609-7EC1CF38CF8D}">
      <dgm:prSet phldrT="[文字]" custT="1"/>
      <dgm:spPr>
        <a:solidFill>
          <a:srgbClr val="00B0F0">
            <a:alpha val="40000"/>
          </a:srgb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zh-TW" altLang="en-US" sz="2500" b="1" dirty="0">
              <a:latin typeface="微软雅黑" pitchFamily="34" charset="-122"/>
              <a:ea typeface="微软雅黑" pitchFamily="34" charset="-122"/>
            </a:rPr>
            <a:t>介接教師在職進修網</a:t>
          </a:r>
          <a:endParaRPr lang="en-US" altLang="zh-TW" sz="2500" b="1" dirty="0">
            <a:latin typeface="微软雅黑" pitchFamily="34" charset="-122"/>
            <a:ea typeface="微软雅黑" pitchFamily="34" charset="-122"/>
          </a:endParaRPr>
        </a:p>
      </dgm:t>
    </dgm:pt>
    <dgm:pt modelId="{8ADE02FF-1C43-4D36-8F22-BE6C8A302E7E}" type="parTrans" cxnId="{3BFCE90D-E340-4C8D-9D1A-7D135108B6E5}">
      <dgm:prSet/>
      <dgm:spPr/>
      <dgm:t>
        <a:bodyPr/>
        <a:lstStyle/>
        <a:p>
          <a:endParaRPr lang="zh-TW" altLang="en-US"/>
        </a:p>
      </dgm:t>
    </dgm:pt>
    <dgm:pt modelId="{949FE1B9-A0A4-4423-B391-44C4BB293DA8}" type="sibTrans" cxnId="{3BFCE90D-E340-4C8D-9D1A-7D135108B6E5}">
      <dgm:prSet/>
      <dgm:spPr/>
      <dgm:t>
        <a:bodyPr/>
        <a:lstStyle/>
        <a:p>
          <a:endParaRPr lang="zh-TW" altLang="en-US"/>
        </a:p>
      </dgm:t>
    </dgm:pt>
    <dgm:pt modelId="{5EFE2F3F-8286-42F7-BAB2-D8CF618EDE72}">
      <dgm:prSet phldrT="[文字]" custT="1"/>
      <dgm:spPr>
        <a:solidFill>
          <a:srgbClr val="00B0F0">
            <a:alpha val="40000"/>
          </a:srgbClr>
        </a:solidFill>
      </dgm:spPr>
      <dgm:t>
        <a:bodyPr/>
        <a:lstStyle/>
        <a:p>
          <a:pPr marL="0" indent="0" algn="l"/>
          <a:r>
            <a:rPr lang="zh-TW" altLang="en-US" sz="2000" dirty="0">
              <a:latin typeface="標楷體" pitchFamily="65" charset="-120"/>
              <a:ea typeface="標楷體" pitchFamily="65" charset="-120"/>
            </a:rPr>
            <a:t>了解本巿各級學校教師研習情形。</a:t>
          </a:r>
          <a:endParaRPr lang="zh-TW" altLang="en-US" sz="2000" dirty="0"/>
        </a:p>
      </dgm:t>
    </dgm:pt>
    <dgm:pt modelId="{355AFC2C-583C-430C-91B6-B1B3EE367EA4}" type="parTrans" cxnId="{B4CB59CC-4CEE-486F-8257-27FC0B069B46}">
      <dgm:prSet/>
      <dgm:spPr/>
      <dgm:t>
        <a:bodyPr/>
        <a:lstStyle/>
        <a:p>
          <a:endParaRPr lang="zh-TW" altLang="en-US"/>
        </a:p>
      </dgm:t>
    </dgm:pt>
    <dgm:pt modelId="{9772E7F6-F0AC-4E57-8936-F500DEC4CDAF}" type="sibTrans" cxnId="{B4CB59CC-4CEE-486F-8257-27FC0B069B46}">
      <dgm:prSet/>
      <dgm:spPr/>
      <dgm:t>
        <a:bodyPr/>
        <a:lstStyle/>
        <a:p>
          <a:endParaRPr lang="zh-TW" altLang="en-US"/>
        </a:p>
      </dgm:t>
    </dgm:pt>
    <dgm:pt modelId="{BE06B051-1344-48ED-A400-EA8091D2747A}">
      <dgm:prSet phldrT="[文字]" custT="1"/>
      <dgm:spPr>
        <a:solidFill>
          <a:srgbClr val="00B0F0">
            <a:alpha val="40000"/>
          </a:srgb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zh-TW" altLang="en-US" sz="2500" b="1" dirty="0">
              <a:latin typeface="微软雅黑" pitchFamily="34" charset="-122"/>
              <a:ea typeface="微软雅黑" pitchFamily="34" charset="-122"/>
            </a:rPr>
            <a:t>檢核學生學習</a:t>
          </a:r>
          <a:endParaRPr lang="en-US" altLang="zh-TW" sz="2500" b="1" dirty="0">
            <a:latin typeface="微软雅黑" pitchFamily="34" charset="-122"/>
            <a:ea typeface="微软雅黑" pitchFamily="34" charset="-122"/>
          </a:endParaRPr>
        </a:p>
      </dgm:t>
    </dgm:pt>
    <dgm:pt modelId="{220CD817-70B5-4C37-8A27-15849E0189BF}" type="parTrans" cxnId="{5A28116C-38F9-4381-B535-229FE9974B86}">
      <dgm:prSet/>
      <dgm:spPr/>
      <dgm:t>
        <a:bodyPr/>
        <a:lstStyle/>
        <a:p>
          <a:endParaRPr lang="zh-TW" altLang="en-US"/>
        </a:p>
      </dgm:t>
    </dgm:pt>
    <dgm:pt modelId="{2D69A5EE-0B1E-4285-8852-D81613C865EF}" type="sibTrans" cxnId="{5A28116C-38F9-4381-B535-229FE9974B86}">
      <dgm:prSet/>
      <dgm:spPr/>
      <dgm:t>
        <a:bodyPr/>
        <a:lstStyle/>
        <a:p>
          <a:endParaRPr lang="zh-TW" altLang="en-US"/>
        </a:p>
      </dgm:t>
    </dgm:pt>
    <dgm:pt modelId="{6EA9DE21-F19D-4F26-AFB8-970BC975FFCD}">
      <dgm:prSet phldrT="[文字]" custT="1"/>
      <dgm:spPr>
        <a:solidFill>
          <a:srgbClr val="00B0F0">
            <a:alpha val="40000"/>
          </a:srgbClr>
        </a:solidFill>
      </dgm:spPr>
      <dgm:t>
        <a:bodyPr/>
        <a:lstStyle/>
        <a:p>
          <a:pPr marL="0" indent="0" algn="just"/>
          <a:endParaRPr lang="zh-TW" altLang="en-US" sz="2000" dirty="0"/>
        </a:p>
      </dgm:t>
    </dgm:pt>
    <dgm:pt modelId="{FA7A5279-B6A0-4F63-9763-69A0EC705816}" type="parTrans" cxnId="{3A6BA027-C83D-4C73-818A-1EA67B3EB383}">
      <dgm:prSet/>
      <dgm:spPr/>
      <dgm:t>
        <a:bodyPr/>
        <a:lstStyle/>
        <a:p>
          <a:endParaRPr lang="zh-TW" altLang="en-US"/>
        </a:p>
      </dgm:t>
    </dgm:pt>
    <dgm:pt modelId="{0495E239-A31D-4578-8A15-9A56926B077D}" type="sibTrans" cxnId="{3A6BA027-C83D-4C73-818A-1EA67B3EB383}">
      <dgm:prSet/>
      <dgm:spPr/>
      <dgm:t>
        <a:bodyPr/>
        <a:lstStyle/>
        <a:p>
          <a:endParaRPr lang="zh-TW" altLang="en-US"/>
        </a:p>
      </dgm:t>
    </dgm:pt>
    <dgm:pt modelId="{9747D1E6-80C6-4B5A-969D-75D8CF5CEAB0}">
      <dgm:prSet phldrT="[文字]" custT="1"/>
      <dgm:spPr>
        <a:solidFill>
          <a:srgbClr val="00B0F0">
            <a:alpha val="40000"/>
          </a:srgbClr>
        </a:solidFill>
      </dgm:spPr>
      <dgm:t>
        <a:bodyPr/>
        <a:lstStyle/>
        <a:p>
          <a:pPr marL="0" indent="0"/>
          <a:endParaRPr lang="zh-TW" altLang="en-US" sz="2000" dirty="0"/>
        </a:p>
      </dgm:t>
    </dgm:pt>
    <dgm:pt modelId="{2C60636F-7D26-494D-BDCA-F326D645BD99}" type="parTrans" cxnId="{A2FD94EE-3021-440F-A5E7-E9C4CB7AA8BB}">
      <dgm:prSet/>
      <dgm:spPr/>
      <dgm:t>
        <a:bodyPr/>
        <a:lstStyle/>
        <a:p>
          <a:endParaRPr lang="zh-TW" altLang="en-US"/>
        </a:p>
      </dgm:t>
    </dgm:pt>
    <dgm:pt modelId="{207BED9C-C9F0-401D-B576-CFCACF7FC909}" type="sibTrans" cxnId="{A2FD94EE-3021-440F-A5E7-E9C4CB7AA8BB}">
      <dgm:prSet/>
      <dgm:spPr/>
      <dgm:t>
        <a:bodyPr/>
        <a:lstStyle/>
        <a:p>
          <a:endParaRPr lang="zh-TW" altLang="en-US"/>
        </a:p>
      </dgm:t>
    </dgm:pt>
    <dgm:pt modelId="{D82F50EF-13CC-484F-AC15-F8821B749EB9}">
      <dgm:prSet phldrT="[文字]" custT="1"/>
      <dgm:spPr>
        <a:solidFill>
          <a:srgbClr val="00B0F0">
            <a:alpha val="40000"/>
          </a:srgbClr>
        </a:solidFill>
      </dgm:spPr>
      <dgm:t>
        <a:bodyPr/>
        <a:lstStyle/>
        <a:p>
          <a:pPr marL="0" indent="0" algn="l"/>
          <a:r>
            <a:rPr lang="zh-TW" altLang="en-US" sz="2000" dirty="0">
              <a:latin typeface="標楷體" pitchFamily="65" charset="-120"/>
              <a:ea typeface="標楷體" pitchFamily="65" charset="-120"/>
            </a:rPr>
            <a:t>分類並評估研習增能之需求。  </a:t>
          </a:r>
          <a:r>
            <a:rPr lang="en-US" altLang="zh-TW" sz="2000" dirty="0">
              <a:latin typeface="標楷體" pitchFamily="65" charset="-120"/>
              <a:ea typeface="標楷體" pitchFamily="65" charset="-120"/>
            </a:rPr>
            <a:t>	(ex.</a:t>
          </a:r>
          <a:r>
            <a:rPr lang="zh-TW" altLang="en-US" sz="2000" dirty="0">
              <a:latin typeface="標楷體" pitchFamily="65" charset="-120"/>
              <a:ea typeface="標楷體" pitchFamily="65" charset="-120"/>
            </a:rPr>
            <a:t>本巿奠基</a:t>
          </a:r>
          <a:r>
            <a:rPr lang="en-US" altLang="zh-TW" sz="2000" dirty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000" dirty="0"/>
        </a:p>
      </dgm:t>
    </dgm:pt>
    <dgm:pt modelId="{34CFF0F8-CBFA-42DD-B2B8-4F752086A635}" type="parTrans" cxnId="{0BF74A82-4F99-4E01-B120-C084A92D571B}">
      <dgm:prSet/>
      <dgm:spPr/>
      <dgm:t>
        <a:bodyPr/>
        <a:lstStyle/>
        <a:p>
          <a:endParaRPr lang="zh-TW" altLang="en-US"/>
        </a:p>
      </dgm:t>
    </dgm:pt>
    <dgm:pt modelId="{2B454C4F-F625-46A8-AB51-FDA9CCCDECA4}" type="sibTrans" cxnId="{0BF74A82-4F99-4E01-B120-C084A92D571B}">
      <dgm:prSet/>
      <dgm:spPr/>
      <dgm:t>
        <a:bodyPr/>
        <a:lstStyle/>
        <a:p>
          <a:endParaRPr lang="zh-TW" altLang="en-US"/>
        </a:p>
      </dgm:t>
    </dgm:pt>
    <dgm:pt modelId="{E47CC2F0-7407-45E2-BEA8-69267627F295}">
      <dgm:prSet phldrT="[文字]" custT="1"/>
      <dgm:spPr>
        <a:solidFill>
          <a:srgbClr val="00B0F0">
            <a:alpha val="40000"/>
          </a:srgbClr>
        </a:solidFill>
      </dgm:spPr>
      <dgm:t>
        <a:bodyPr/>
        <a:lstStyle/>
        <a:p>
          <a:pPr marL="0" indent="0"/>
          <a:r>
            <a:rPr lang="zh-TW" alt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檢核成果、計畫成效評估、分享。</a:t>
          </a:r>
          <a:endParaRPr lang="zh-TW" altLang="en-US" sz="2000" dirty="0"/>
        </a:p>
      </dgm:t>
    </dgm:pt>
    <dgm:pt modelId="{12E28492-ABDA-4910-8395-056AE671E862}" type="parTrans" cxnId="{AE823D92-FD15-4D28-BE3F-AB6B2FDB430C}">
      <dgm:prSet/>
      <dgm:spPr/>
      <dgm:t>
        <a:bodyPr/>
        <a:lstStyle/>
        <a:p>
          <a:endParaRPr lang="zh-TW" altLang="en-US"/>
        </a:p>
      </dgm:t>
    </dgm:pt>
    <dgm:pt modelId="{4F514FB4-BD15-4EA5-9AEE-7090166912D0}" type="sibTrans" cxnId="{AE823D92-FD15-4D28-BE3F-AB6B2FDB430C}">
      <dgm:prSet/>
      <dgm:spPr/>
      <dgm:t>
        <a:bodyPr/>
        <a:lstStyle/>
        <a:p>
          <a:endParaRPr lang="zh-TW" altLang="en-US"/>
        </a:p>
      </dgm:t>
    </dgm:pt>
    <dgm:pt modelId="{A29C5E91-2E6B-47E6-AE08-A574D54377E5}">
      <dgm:prSet phldrT="[文字]" custT="1"/>
      <dgm:spPr>
        <a:solidFill>
          <a:srgbClr val="00B0F0">
            <a:alpha val="40000"/>
          </a:srgbClr>
        </a:solidFill>
      </dgm:spPr>
      <dgm:t>
        <a:bodyPr/>
        <a:lstStyle/>
        <a:p>
          <a:pPr marL="0" indent="0" algn="l"/>
          <a:r>
            <a:rPr lang="zh-TW" altLang="en-US" sz="2000" dirty="0">
              <a:latin typeface="標楷體" pitchFamily="65" charset="-120"/>
              <a:ea typeface="標楷體" pitchFamily="65" charset="-120"/>
            </a:rPr>
            <a:t>學習扶助科技化評量。</a:t>
          </a:r>
        </a:p>
      </dgm:t>
    </dgm:pt>
    <dgm:pt modelId="{EBAB12AB-21FA-4598-B39A-42B44BD66BA5}" type="parTrans" cxnId="{B1ABD865-E543-4D3B-B565-E279910409DC}">
      <dgm:prSet/>
      <dgm:spPr/>
      <dgm:t>
        <a:bodyPr/>
        <a:lstStyle/>
        <a:p>
          <a:endParaRPr lang="zh-TW" altLang="en-US"/>
        </a:p>
      </dgm:t>
    </dgm:pt>
    <dgm:pt modelId="{00175E4E-84F3-472D-8579-8623DBB31914}" type="sibTrans" cxnId="{B1ABD865-E543-4D3B-B565-E279910409DC}">
      <dgm:prSet/>
      <dgm:spPr/>
      <dgm:t>
        <a:bodyPr/>
        <a:lstStyle/>
        <a:p>
          <a:endParaRPr lang="zh-TW" altLang="en-US"/>
        </a:p>
      </dgm:t>
    </dgm:pt>
    <dgm:pt modelId="{4414069D-3652-42AA-99E2-36BABB3A036C}">
      <dgm:prSet phldrT="[文字]" custT="1"/>
      <dgm:spPr>
        <a:solidFill>
          <a:srgbClr val="00B0F0">
            <a:alpha val="40000"/>
          </a:srgbClr>
        </a:solidFill>
      </dgm:spPr>
      <dgm:t>
        <a:bodyPr/>
        <a:lstStyle/>
        <a:p>
          <a:pPr marL="0" indent="0" algn="l"/>
          <a:r>
            <a:rPr lang="zh-TW" altLang="en-US" sz="2000" dirty="0">
              <a:latin typeface="標楷體" pitchFamily="65" charset="-120"/>
              <a:ea typeface="標楷體" pitchFamily="65" charset="-120"/>
            </a:rPr>
            <a:t>國中教育會考。</a:t>
          </a:r>
        </a:p>
      </dgm:t>
    </dgm:pt>
    <dgm:pt modelId="{7A74AE15-75CD-4AF4-8430-AE54DF0EA58A}" type="parTrans" cxnId="{158E0F50-BED6-403E-9273-0E235F8C76DF}">
      <dgm:prSet/>
      <dgm:spPr/>
      <dgm:t>
        <a:bodyPr/>
        <a:lstStyle/>
        <a:p>
          <a:endParaRPr lang="zh-TW" altLang="en-US"/>
        </a:p>
      </dgm:t>
    </dgm:pt>
    <dgm:pt modelId="{D0E4F8F9-33B1-4372-9133-5EEC00AFB78E}" type="sibTrans" cxnId="{158E0F50-BED6-403E-9273-0E235F8C76DF}">
      <dgm:prSet/>
      <dgm:spPr/>
      <dgm:t>
        <a:bodyPr/>
        <a:lstStyle/>
        <a:p>
          <a:endParaRPr lang="zh-TW" altLang="en-US"/>
        </a:p>
      </dgm:t>
    </dgm:pt>
    <dgm:pt modelId="{85523744-3AD5-4CBA-B189-D90E328E6AB8}">
      <dgm:prSet phldrT="[文字]" custT="1"/>
      <dgm:spPr>
        <a:solidFill>
          <a:srgbClr val="00B0F0">
            <a:alpha val="40000"/>
          </a:srgbClr>
        </a:solidFill>
      </dgm:spPr>
      <dgm:t>
        <a:bodyPr/>
        <a:lstStyle/>
        <a:p>
          <a:pPr marL="0" indent="0" algn="l"/>
          <a:r>
            <a:rPr lang="zh-TW" altLang="en-US" sz="2000" dirty="0">
              <a:latin typeface="標楷體" pitchFamily="65" charset="-120"/>
              <a:ea typeface="標楷體" pitchFamily="65" charset="-120"/>
            </a:rPr>
            <a:t>學力檢測測驗成績與分析。</a:t>
          </a:r>
        </a:p>
      </dgm:t>
    </dgm:pt>
    <dgm:pt modelId="{EB888001-B07F-430E-8AAA-ECEAC1E2D275}" type="parTrans" cxnId="{1A5C877F-B9E1-460E-A4BD-DA89498A3764}">
      <dgm:prSet/>
      <dgm:spPr/>
      <dgm:t>
        <a:bodyPr/>
        <a:lstStyle/>
        <a:p>
          <a:endParaRPr lang="zh-TW" altLang="en-US"/>
        </a:p>
      </dgm:t>
    </dgm:pt>
    <dgm:pt modelId="{9DA762BD-4CE3-45B8-A4D5-49E8F2F6935F}" type="sibTrans" cxnId="{1A5C877F-B9E1-460E-A4BD-DA89498A3764}">
      <dgm:prSet/>
      <dgm:spPr/>
      <dgm:t>
        <a:bodyPr/>
        <a:lstStyle/>
        <a:p>
          <a:endParaRPr lang="zh-TW" altLang="en-US"/>
        </a:p>
      </dgm:t>
    </dgm:pt>
    <dgm:pt modelId="{5DA77A52-F19B-49FA-8500-17370CD81B0A}">
      <dgm:prSet phldrT="[文字]" custT="1"/>
      <dgm:spPr>
        <a:solidFill>
          <a:srgbClr val="00B0F0">
            <a:alpha val="40000"/>
          </a:srgbClr>
        </a:solidFill>
      </dgm:spPr>
      <dgm:t>
        <a:bodyPr/>
        <a:lstStyle/>
        <a:p>
          <a:pPr marL="0" indent="0"/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辦理深化評估工作坊增能。</a:t>
          </a:r>
          <a:endParaRPr lang="zh-TW" altLang="en-US" sz="2000" dirty="0"/>
        </a:p>
      </dgm:t>
    </dgm:pt>
    <dgm:pt modelId="{418A8B22-34EE-46D0-B03A-7C68E99D0536}" type="parTrans" cxnId="{203D0CD7-53A2-49AB-B84D-D66E07D3B24D}">
      <dgm:prSet/>
      <dgm:spPr/>
      <dgm:t>
        <a:bodyPr/>
        <a:lstStyle/>
        <a:p>
          <a:endParaRPr lang="zh-TW" altLang="en-US"/>
        </a:p>
      </dgm:t>
    </dgm:pt>
    <dgm:pt modelId="{97043203-F172-4FEA-BEF6-57A2788A2204}" type="sibTrans" cxnId="{203D0CD7-53A2-49AB-B84D-D66E07D3B24D}">
      <dgm:prSet/>
      <dgm:spPr/>
      <dgm:t>
        <a:bodyPr/>
        <a:lstStyle/>
        <a:p>
          <a:endParaRPr lang="zh-TW" altLang="en-US"/>
        </a:p>
      </dgm:t>
    </dgm:pt>
    <dgm:pt modelId="{0E0DEE36-532A-4C5E-B6AF-201661426513}" type="pres">
      <dgm:prSet presAssocID="{6245E946-A2AF-4D44-8327-E6645244CE9E}" presName="Name0" presStyleCnt="0">
        <dgm:presLayoutVars>
          <dgm:dir/>
          <dgm:resizeHandles val="exact"/>
        </dgm:presLayoutVars>
      </dgm:prSet>
      <dgm:spPr/>
    </dgm:pt>
    <dgm:pt modelId="{22FD0FF3-A8BB-41F3-BA38-05B1212E3D44}" type="pres">
      <dgm:prSet presAssocID="{7483F095-06BE-4D04-9C07-444CBF68AA1C}" presName="composite" presStyleCnt="0"/>
      <dgm:spPr/>
    </dgm:pt>
    <dgm:pt modelId="{B4761B39-0238-4134-922D-7C469D275AE0}" type="pres">
      <dgm:prSet presAssocID="{7483F095-06BE-4D04-9C07-444CBF68AA1C}" presName="rect1" presStyleLbl="trAlignAcc1" presStyleIdx="0" presStyleCnt="3" custScaleY="135894">
        <dgm:presLayoutVars>
          <dgm:bulletEnabled val="1"/>
        </dgm:presLayoutVars>
      </dgm:prSet>
      <dgm:spPr/>
    </dgm:pt>
    <dgm:pt modelId="{6152D231-6A15-426D-9AAA-04343F0CF058}" type="pres">
      <dgm:prSet presAssocID="{7483F095-06BE-4D04-9C07-444CBF68AA1C}" presName="rect2" presStyleLbl="fgImgPlace1" presStyleIdx="0" presStyleCnt="3"/>
      <dgm:spPr/>
    </dgm:pt>
    <dgm:pt modelId="{BA800927-451F-4082-9A8E-13333C235AAF}" type="pres">
      <dgm:prSet presAssocID="{2C26250B-7B3B-4424-86A5-AAD297BB080F}" presName="sibTrans" presStyleCnt="0"/>
      <dgm:spPr/>
    </dgm:pt>
    <dgm:pt modelId="{A5EFE495-F573-4694-8EE2-1E5D8E49BD99}" type="pres">
      <dgm:prSet presAssocID="{85AD4259-AF22-448A-9609-7EC1CF38CF8D}" presName="composite" presStyleCnt="0"/>
      <dgm:spPr/>
    </dgm:pt>
    <dgm:pt modelId="{EE2AFB94-D86F-4A71-9775-EE278B0286A4}" type="pres">
      <dgm:prSet presAssocID="{85AD4259-AF22-448A-9609-7EC1CF38CF8D}" presName="rect1" presStyleLbl="trAlignAcc1" presStyleIdx="1" presStyleCnt="3" custScaleY="102308">
        <dgm:presLayoutVars>
          <dgm:bulletEnabled val="1"/>
        </dgm:presLayoutVars>
      </dgm:prSet>
      <dgm:spPr/>
    </dgm:pt>
    <dgm:pt modelId="{BFEF6932-0B15-4FB2-A009-07E9E24A5DDA}" type="pres">
      <dgm:prSet presAssocID="{85AD4259-AF22-448A-9609-7EC1CF38CF8D}" presName="rect2" presStyleLbl="fgImgPlace1" presStyleIdx="1" presStyleCnt="3"/>
      <dgm:spPr/>
    </dgm:pt>
    <dgm:pt modelId="{DA0D9CFC-29E4-4D28-AEC5-8FD08FF4D2B7}" type="pres">
      <dgm:prSet presAssocID="{949FE1B9-A0A4-4423-B391-44C4BB293DA8}" presName="sibTrans" presStyleCnt="0"/>
      <dgm:spPr/>
    </dgm:pt>
    <dgm:pt modelId="{24FD1297-B417-486A-87B5-91F1B104CC74}" type="pres">
      <dgm:prSet presAssocID="{BE06B051-1344-48ED-A400-EA8091D2747A}" presName="composite" presStyleCnt="0"/>
      <dgm:spPr/>
    </dgm:pt>
    <dgm:pt modelId="{CC694861-9C4D-4838-8D8D-4F9A7F84C9BF}" type="pres">
      <dgm:prSet presAssocID="{BE06B051-1344-48ED-A400-EA8091D2747A}" presName="rect1" presStyleLbl="trAlignAcc1" presStyleIdx="2" presStyleCnt="3">
        <dgm:presLayoutVars>
          <dgm:bulletEnabled val="1"/>
        </dgm:presLayoutVars>
      </dgm:prSet>
      <dgm:spPr/>
    </dgm:pt>
    <dgm:pt modelId="{1D043E6E-36E9-4881-BF6A-0D2A64F09EB7}" type="pres">
      <dgm:prSet presAssocID="{BE06B051-1344-48ED-A400-EA8091D2747A}" presName="rect2" presStyleLbl="fgImgPlace1" presStyleIdx="2" presStyleCnt="3"/>
      <dgm:spPr/>
    </dgm:pt>
  </dgm:ptLst>
  <dgm:cxnLst>
    <dgm:cxn modelId="{3BFCE90D-E340-4C8D-9D1A-7D135108B6E5}" srcId="{6245E946-A2AF-4D44-8327-E6645244CE9E}" destId="{85AD4259-AF22-448A-9609-7EC1CF38CF8D}" srcOrd="1" destOrd="0" parTransId="{8ADE02FF-1C43-4D36-8F22-BE6C8A302E7E}" sibTransId="{949FE1B9-A0A4-4423-B391-44C4BB293DA8}"/>
    <dgm:cxn modelId="{9DC80F14-7680-48E2-ACAB-5E9E3737AD81}" srcId="{6245E946-A2AF-4D44-8327-E6645244CE9E}" destId="{7483F095-06BE-4D04-9C07-444CBF68AA1C}" srcOrd="0" destOrd="0" parTransId="{466FB87B-570A-4013-AC5E-F9A820FB2D88}" sibTransId="{2C26250B-7B3B-4424-86A5-AAD297BB080F}"/>
    <dgm:cxn modelId="{0216501F-978A-4725-BD88-6724D50840F2}" type="presOf" srcId="{5EA36A57-2EDE-415B-9A0C-099889D7A1AD}" destId="{B4761B39-0238-4134-922D-7C469D275AE0}" srcOrd="0" destOrd="1" presId="urn:microsoft.com/office/officeart/2008/layout/PictureStrips"/>
    <dgm:cxn modelId="{3A6BA027-C83D-4C73-818A-1EA67B3EB383}" srcId="{85AD4259-AF22-448A-9609-7EC1CF38CF8D}" destId="{6EA9DE21-F19D-4F26-AFB8-970BC975FFCD}" srcOrd="2" destOrd="0" parTransId="{FA7A5279-B6A0-4F63-9763-69A0EC705816}" sibTransId="{0495E239-A31D-4578-8A15-9A56926B077D}"/>
    <dgm:cxn modelId="{B869BD2D-B65F-4D3A-827D-C5A9D809D183}" type="presOf" srcId="{D82F50EF-13CC-484F-AC15-F8821B749EB9}" destId="{EE2AFB94-D86F-4A71-9775-EE278B0286A4}" srcOrd="0" destOrd="2" presId="urn:microsoft.com/office/officeart/2008/layout/PictureStrips"/>
    <dgm:cxn modelId="{0CFC8138-A9D0-4E53-9E19-2B603501FA58}" srcId="{7483F095-06BE-4D04-9C07-444CBF68AA1C}" destId="{5EA36A57-2EDE-415B-9A0C-099889D7A1AD}" srcOrd="0" destOrd="0" parTransId="{B9C5D534-C0BB-44ED-843F-7499D977EBC2}" sibTransId="{A4F1B79E-CBED-4AAB-8A11-02829C886601}"/>
    <dgm:cxn modelId="{B1ABD865-E543-4D3B-B565-E279910409DC}" srcId="{BE06B051-1344-48ED-A400-EA8091D2747A}" destId="{A29C5E91-2E6B-47E6-AE08-A574D54377E5}" srcOrd="0" destOrd="0" parTransId="{EBAB12AB-21FA-4598-B39A-42B44BD66BA5}" sibTransId="{00175E4E-84F3-472D-8579-8623DBB31914}"/>
    <dgm:cxn modelId="{5A28116C-38F9-4381-B535-229FE9974B86}" srcId="{6245E946-A2AF-4D44-8327-E6645244CE9E}" destId="{BE06B051-1344-48ED-A400-EA8091D2747A}" srcOrd="2" destOrd="0" parTransId="{220CD817-70B5-4C37-8A27-15849E0189BF}" sibTransId="{2D69A5EE-0B1E-4285-8852-D81613C865EF}"/>
    <dgm:cxn modelId="{6FA12D4C-A981-4CC7-BB73-8127487488EF}" type="presOf" srcId="{4414069D-3652-42AA-99E2-36BABB3A036C}" destId="{CC694861-9C4D-4838-8D8D-4F9A7F84C9BF}" srcOrd="0" destOrd="3" presId="urn:microsoft.com/office/officeart/2008/layout/PictureStrips"/>
    <dgm:cxn modelId="{158E0F50-BED6-403E-9273-0E235F8C76DF}" srcId="{BE06B051-1344-48ED-A400-EA8091D2747A}" destId="{4414069D-3652-42AA-99E2-36BABB3A036C}" srcOrd="2" destOrd="0" parTransId="{7A74AE15-75CD-4AF4-8430-AE54DF0EA58A}" sibTransId="{D0E4F8F9-33B1-4372-9133-5EEC00AFB78E}"/>
    <dgm:cxn modelId="{1A5C877F-B9E1-460E-A4BD-DA89498A3764}" srcId="{BE06B051-1344-48ED-A400-EA8091D2747A}" destId="{85523744-3AD5-4CBA-B189-D90E328E6AB8}" srcOrd="1" destOrd="0" parTransId="{EB888001-B07F-430E-8AAA-ECEAC1E2D275}" sibTransId="{9DA762BD-4CE3-45B8-A4D5-49E8F2F6935F}"/>
    <dgm:cxn modelId="{0BF74A82-4F99-4E01-B120-C084A92D571B}" srcId="{85AD4259-AF22-448A-9609-7EC1CF38CF8D}" destId="{D82F50EF-13CC-484F-AC15-F8821B749EB9}" srcOrd="1" destOrd="0" parTransId="{34CFF0F8-CBFA-42DD-B2B8-4F752086A635}" sibTransId="{2B454C4F-F625-46A8-AB51-FDA9CCCDECA4}"/>
    <dgm:cxn modelId="{E9FFA784-FF3B-44ED-A70E-66CE5A5C691C}" type="presOf" srcId="{5EFE2F3F-8286-42F7-BAB2-D8CF618EDE72}" destId="{EE2AFB94-D86F-4A71-9775-EE278B0286A4}" srcOrd="0" destOrd="1" presId="urn:microsoft.com/office/officeart/2008/layout/PictureStrips"/>
    <dgm:cxn modelId="{AE823D92-FD15-4D28-BE3F-AB6B2FDB430C}" srcId="{7483F095-06BE-4D04-9C07-444CBF68AA1C}" destId="{E47CC2F0-7407-45E2-BEA8-69267627F295}" srcOrd="2" destOrd="0" parTransId="{12E28492-ABDA-4910-8395-056AE671E862}" sibTransId="{4F514FB4-BD15-4EA5-9AEE-7090166912D0}"/>
    <dgm:cxn modelId="{31D35592-9941-461C-AF95-C327192B53C2}" type="presOf" srcId="{85AD4259-AF22-448A-9609-7EC1CF38CF8D}" destId="{EE2AFB94-D86F-4A71-9775-EE278B0286A4}" srcOrd="0" destOrd="0" presId="urn:microsoft.com/office/officeart/2008/layout/PictureStrips"/>
    <dgm:cxn modelId="{1404CAAD-A3A1-4A7C-9FAF-2E1626C513D4}" type="presOf" srcId="{A29C5E91-2E6B-47E6-AE08-A574D54377E5}" destId="{CC694861-9C4D-4838-8D8D-4F9A7F84C9BF}" srcOrd="0" destOrd="1" presId="urn:microsoft.com/office/officeart/2008/layout/PictureStrips"/>
    <dgm:cxn modelId="{A20F9FAF-E71A-4020-B08C-25EBD4E9176F}" type="presOf" srcId="{5DA77A52-F19B-49FA-8500-17370CD81B0A}" destId="{B4761B39-0238-4134-922D-7C469D275AE0}" srcOrd="0" destOrd="2" presId="urn:microsoft.com/office/officeart/2008/layout/PictureStrips"/>
    <dgm:cxn modelId="{599ACDB6-C348-4BDC-B1E6-D1BEA7DF75A2}" type="presOf" srcId="{9747D1E6-80C6-4B5A-969D-75D8CF5CEAB0}" destId="{B4761B39-0238-4134-922D-7C469D275AE0}" srcOrd="0" destOrd="4" presId="urn:microsoft.com/office/officeart/2008/layout/PictureStrips"/>
    <dgm:cxn modelId="{B4CB59CC-4CEE-486F-8257-27FC0B069B46}" srcId="{85AD4259-AF22-448A-9609-7EC1CF38CF8D}" destId="{5EFE2F3F-8286-42F7-BAB2-D8CF618EDE72}" srcOrd="0" destOrd="0" parTransId="{355AFC2C-583C-430C-91B6-B1B3EE367EA4}" sibTransId="{9772E7F6-F0AC-4E57-8936-F500DEC4CDAF}"/>
    <dgm:cxn modelId="{DC0B78D2-395D-4ADE-BE80-E43A55C539C2}" type="presOf" srcId="{85523744-3AD5-4CBA-B189-D90E328E6AB8}" destId="{CC694861-9C4D-4838-8D8D-4F9A7F84C9BF}" srcOrd="0" destOrd="2" presId="urn:microsoft.com/office/officeart/2008/layout/PictureStrips"/>
    <dgm:cxn modelId="{203D0CD7-53A2-49AB-B84D-D66E07D3B24D}" srcId="{7483F095-06BE-4D04-9C07-444CBF68AA1C}" destId="{5DA77A52-F19B-49FA-8500-17370CD81B0A}" srcOrd="1" destOrd="0" parTransId="{418A8B22-34EE-46D0-B03A-7C68E99D0536}" sibTransId="{97043203-F172-4FEA-BEF6-57A2788A2204}"/>
    <dgm:cxn modelId="{2D88F4D8-CF07-46DA-B952-6F611EB9F305}" type="presOf" srcId="{6245E946-A2AF-4D44-8327-E6645244CE9E}" destId="{0E0DEE36-532A-4C5E-B6AF-201661426513}" srcOrd="0" destOrd="0" presId="urn:microsoft.com/office/officeart/2008/layout/PictureStrips"/>
    <dgm:cxn modelId="{F6D5F2DE-4277-4FC9-BF5C-D33DE7F39F98}" type="presOf" srcId="{E47CC2F0-7407-45E2-BEA8-69267627F295}" destId="{B4761B39-0238-4134-922D-7C469D275AE0}" srcOrd="0" destOrd="3" presId="urn:microsoft.com/office/officeart/2008/layout/PictureStrips"/>
    <dgm:cxn modelId="{BC1713EE-1B50-4A35-A98C-F6878EEA00F8}" type="presOf" srcId="{BE06B051-1344-48ED-A400-EA8091D2747A}" destId="{CC694861-9C4D-4838-8D8D-4F9A7F84C9BF}" srcOrd="0" destOrd="0" presId="urn:microsoft.com/office/officeart/2008/layout/PictureStrips"/>
    <dgm:cxn modelId="{A2FD94EE-3021-440F-A5E7-E9C4CB7AA8BB}" srcId="{7483F095-06BE-4D04-9C07-444CBF68AA1C}" destId="{9747D1E6-80C6-4B5A-969D-75D8CF5CEAB0}" srcOrd="3" destOrd="0" parTransId="{2C60636F-7D26-494D-BDCA-F326D645BD99}" sibTransId="{207BED9C-C9F0-401D-B576-CFCACF7FC909}"/>
    <dgm:cxn modelId="{3B5E1AF3-B743-487A-B440-182F06E2943F}" type="presOf" srcId="{6EA9DE21-F19D-4F26-AFB8-970BC975FFCD}" destId="{EE2AFB94-D86F-4A71-9775-EE278B0286A4}" srcOrd="0" destOrd="3" presId="urn:microsoft.com/office/officeart/2008/layout/PictureStrips"/>
    <dgm:cxn modelId="{34C3ACF8-F2BD-4EFC-AD0E-4E37FB8CA952}" type="presOf" srcId="{7483F095-06BE-4D04-9C07-444CBF68AA1C}" destId="{B4761B39-0238-4134-922D-7C469D275AE0}" srcOrd="0" destOrd="0" presId="urn:microsoft.com/office/officeart/2008/layout/PictureStrips"/>
    <dgm:cxn modelId="{5781278B-1F28-446B-814C-58951400DB69}" type="presParOf" srcId="{0E0DEE36-532A-4C5E-B6AF-201661426513}" destId="{22FD0FF3-A8BB-41F3-BA38-05B1212E3D44}" srcOrd="0" destOrd="0" presId="urn:microsoft.com/office/officeart/2008/layout/PictureStrips"/>
    <dgm:cxn modelId="{8831E78A-DC6C-4BB0-99A5-9035AD91995A}" type="presParOf" srcId="{22FD0FF3-A8BB-41F3-BA38-05B1212E3D44}" destId="{B4761B39-0238-4134-922D-7C469D275AE0}" srcOrd="0" destOrd="0" presId="urn:microsoft.com/office/officeart/2008/layout/PictureStrips"/>
    <dgm:cxn modelId="{384F2EB8-90E3-4CFF-8439-8FC8D53FE1A6}" type="presParOf" srcId="{22FD0FF3-A8BB-41F3-BA38-05B1212E3D44}" destId="{6152D231-6A15-426D-9AAA-04343F0CF058}" srcOrd="1" destOrd="0" presId="urn:microsoft.com/office/officeart/2008/layout/PictureStrips"/>
    <dgm:cxn modelId="{A9505109-66F3-40DC-81B9-6D0A89115CBB}" type="presParOf" srcId="{0E0DEE36-532A-4C5E-B6AF-201661426513}" destId="{BA800927-451F-4082-9A8E-13333C235AAF}" srcOrd="1" destOrd="0" presId="urn:microsoft.com/office/officeart/2008/layout/PictureStrips"/>
    <dgm:cxn modelId="{B61D8C08-CB43-4148-9073-BB0F978E5C91}" type="presParOf" srcId="{0E0DEE36-532A-4C5E-B6AF-201661426513}" destId="{A5EFE495-F573-4694-8EE2-1E5D8E49BD99}" srcOrd="2" destOrd="0" presId="urn:microsoft.com/office/officeart/2008/layout/PictureStrips"/>
    <dgm:cxn modelId="{CC54E1CA-DFEC-495C-B6DE-A8876CC9BAB9}" type="presParOf" srcId="{A5EFE495-F573-4694-8EE2-1E5D8E49BD99}" destId="{EE2AFB94-D86F-4A71-9775-EE278B0286A4}" srcOrd="0" destOrd="0" presId="urn:microsoft.com/office/officeart/2008/layout/PictureStrips"/>
    <dgm:cxn modelId="{7615EF83-579A-4218-AFD7-B66D07C32469}" type="presParOf" srcId="{A5EFE495-F573-4694-8EE2-1E5D8E49BD99}" destId="{BFEF6932-0B15-4FB2-A009-07E9E24A5DDA}" srcOrd="1" destOrd="0" presId="urn:microsoft.com/office/officeart/2008/layout/PictureStrips"/>
    <dgm:cxn modelId="{3605D750-451D-462D-98EE-9BB8711B5377}" type="presParOf" srcId="{0E0DEE36-532A-4C5E-B6AF-201661426513}" destId="{DA0D9CFC-29E4-4D28-AEC5-8FD08FF4D2B7}" srcOrd="3" destOrd="0" presId="urn:microsoft.com/office/officeart/2008/layout/PictureStrips"/>
    <dgm:cxn modelId="{744FC6DA-3042-47B0-BAAF-465FD5F087F9}" type="presParOf" srcId="{0E0DEE36-532A-4C5E-B6AF-201661426513}" destId="{24FD1297-B417-486A-87B5-91F1B104CC74}" srcOrd="4" destOrd="0" presId="urn:microsoft.com/office/officeart/2008/layout/PictureStrips"/>
    <dgm:cxn modelId="{0DD44729-034B-4B26-8598-3B5C5F56743E}" type="presParOf" srcId="{24FD1297-B417-486A-87B5-91F1B104CC74}" destId="{CC694861-9C4D-4838-8D8D-4F9A7F84C9BF}" srcOrd="0" destOrd="0" presId="urn:microsoft.com/office/officeart/2008/layout/PictureStrips"/>
    <dgm:cxn modelId="{B00BBF29-0FB3-4D65-8952-A5515CD7E41F}" type="presParOf" srcId="{24FD1297-B417-486A-87B5-91F1B104CC74}" destId="{1D043E6E-36E9-4881-BF6A-0D2A64F09EB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A1C601-7DD1-4C65-8E7C-CD537B1F6AD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9FD5510-28CB-416D-A221-8EA191D92178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學習載具   教學應用</a:t>
          </a:r>
        </a:p>
      </dgm:t>
    </dgm:pt>
    <dgm:pt modelId="{E23F2E67-0881-4B01-904B-C419428ABF3E}" type="parTrans" cxnId="{21BD067B-7169-45FD-BAB6-87EAC8111C3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CB83B6-3115-41DF-8773-42F859776472}" type="sibTrans" cxnId="{21BD067B-7169-45FD-BAB6-87EAC8111C3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B24AD1-9A35-4FDC-AFC5-1888EE9D2A48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數位內容與教學軟體</a:t>
          </a:r>
        </a:p>
      </dgm:t>
    </dgm:pt>
    <dgm:pt modelId="{B599614D-7EC8-49FD-BB5D-1BCEA3C17222}" type="parTrans" cxnId="{7C40CCF6-DBB7-481E-A878-F1552E47FEA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7B43C1-8D3F-45EF-97A9-A3F4E24F1D26}" type="sibTrans" cxnId="{7C40CCF6-DBB7-481E-A878-F1552E47FEA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C0DEBC-CED2-4B2C-A9E3-86D714A7466B}">
      <dgm:prSet phldrT="[文字]" custT="1"/>
      <dgm:spPr/>
      <dgm:t>
        <a:bodyPr/>
        <a:lstStyle/>
        <a:p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A1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A2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、數位素養</a:t>
          </a:r>
          <a:b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7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(</a:t>
          </a:r>
          <a:r>
            <a:rPr lang="zh-TW" altLang="en-US" sz="27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必修</a:t>
          </a:r>
          <a:r>
            <a:rPr lang="en-US" altLang="zh-TW" sz="27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)</a:t>
          </a:r>
        </a:p>
        <a:p>
          <a:r>
            <a:rPr lang="en-US" altLang="zh-TW" sz="20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A1 </a:t>
          </a:r>
          <a:r>
            <a:rPr lang="zh-TW" altLang="en-US" sz="20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達成</a:t>
          </a:r>
          <a:r>
            <a:rPr lang="en-US" altLang="zh-TW" sz="20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99.8%</a:t>
          </a:r>
        </a:p>
        <a:p>
          <a:r>
            <a:rPr lang="en-US" altLang="zh-TW" sz="20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A2 </a:t>
          </a:r>
          <a:r>
            <a:rPr lang="zh-TW" altLang="en-US" sz="20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達成</a:t>
          </a:r>
          <a:r>
            <a:rPr lang="en-US" altLang="zh-TW" sz="20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95%</a:t>
          </a:r>
          <a:endParaRPr lang="zh-TW" altLang="en-US" sz="2000" b="1" kern="0" dirty="0">
            <a:solidFill>
              <a:schemeClr val="accent2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ea"/>
          </a:endParaRPr>
        </a:p>
      </dgm:t>
    </dgm:pt>
    <dgm:pt modelId="{2E177473-3826-41DC-B727-1A963689FA17}" type="parTrans" cxnId="{DA3CB6E2-6A1A-44C6-9B01-5F6873B2A23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7BD034-3EFF-49F9-9E29-93B1A70D9F06}" type="sibTrans" cxnId="{DA3CB6E2-6A1A-44C6-9B01-5F6873B2A23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5DC4F2-595D-442A-A905-C7AD8B193268}">
      <dgm:prSet custT="1"/>
      <dgm:spPr/>
      <dgm:t>
        <a:bodyPr/>
        <a:lstStyle/>
        <a:p>
          <a:r>
            <a: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B1</a:t>
          </a: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B3</a:t>
          </a: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B2</a:t>
          </a: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B4</a:t>
          </a:r>
        </a:p>
        <a:p>
          <a:r>
            <a:rPr lang="zh-TW" altLang="en-US" sz="2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2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選修</a:t>
          </a:r>
          <a:r>
            <a:rPr lang="en-US" altLang="zh-TW" sz="2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b="1" dirty="0">
            <a:solidFill>
              <a:schemeClr val="accent2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9123B1-0C9B-4DDF-AB1B-42B9102817BC}" type="parTrans" cxnId="{82C41097-55AD-4F4C-985A-633A200A874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6E1F99-3167-442E-B59F-9E0F7B2CA487}" type="sibTrans" cxnId="{82C41097-55AD-4F4C-985A-633A200A874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650D4B-B8AD-47F5-83A3-EEF51A5FE531}" type="pres">
      <dgm:prSet presAssocID="{18A1C601-7DD1-4C65-8E7C-CD537B1F6AD5}" presName="rootnode" presStyleCnt="0">
        <dgm:presLayoutVars>
          <dgm:chMax/>
          <dgm:chPref/>
          <dgm:dir/>
          <dgm:animLvl val="lvl"/>
        </dgm:presLayoutVars>
      </dgm:prSet>
      <dgm:spPr/>
    </dgm:pt>
    <dgm:pt modelId="{562D8D3F-A3F4-4A94-84A4-D54987174EE0}" type="pres">
      <dgm:prSet presAssocID="{29FD5510-28CB-416D-A221-8EA191D92178}" presName="composite" presStyleCnt="0"/>
      <dgm:spPr/>
    </dgm:pt>
    <dgm:pt modelId="{54272EA8-CD8C-4B0E-B2CF-6EE2BFF1298D}" type="pres">
      <dgm:prSet presAssocID="{29FD5510-28CB-416D-A221-8EA191D92178}" presName="LShape" presStyleLbl="alignNode1" presStyleIdx="0" presStyleCnt="7"/>
      <dgm:spPr/>
    </dgm:pt>
    <dgm:pt modelId="{3C34F27B-55C7-4C4B-BA71-206B0361401C}" type="pres">
      <dgm:prSet presAssocID="{29FD5510-28CB-416D-A221-8EA191D9217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157C039-FC93-472D-B576-7376EEE7B831}" type="pres">
      <dgm:prSet presAssocID="{29FD5510-28CB-416D-A221-8EA191D92178}" presName="Triangle" presStyleLbl="alignNode1" presStyleIdx="1" presStyleCnt="7"/>
      <dgm:spPr/>
    </dgm:pt>
    <dgm:pt modelId="{91C3600D-AD8B-4856-8D07-6E7B1193DCA5}" type="pres">
      <dgm:prSet presAssocID="{80CB83B6-3115-41DF-8773-42F859776472}" presName="sibTrans" presStyleCnt="0"/>
      <dgm:spPr/>
    </dgm:pt>
    <dgm:pt modelId="{3537D7D3-3A6A-434D-B8AA-0CA0C764EA1D}" type="pres">
      <dgm:prSet presAssocID="{80CB83B6-3115-41DF-8773-42F859776472}" presName="space" presStyleCnt="0"/>
      <dgm:spPr/>
    </dgm:pt>
    <dgm:pt modelId="{83D396AC-889D-4103-99EE-8445FB7264F1}" type="pres">
      <dgm:prSet presAssocID="{FDB24AD1-9A35-4FDC-AFC5-1888EE9D2A48}" presName="composite" presStyleCnt="0"/>
      <dgm:spPr/>
    </dgm:pt>
    <dgm:pt modelId="{3C4A1D31-6FBC-49E1-B7EE-AE54B9A86680}" type="pres">
      <dgm:prSet presAssocID="{FDB24AD1-9A35-4FDC-AFC5-1888EE9D2A48}" presName="LShape" presStyleLbl="alignNode1" presStyleIdx="2" presStyleCnt="7"/>
      <dgm:spPr/>
    </dgm:pt>
    <dgm:pt modelId="{7C8D44F8-14C6-4F86-99F0-E357B500D979}" type="pres">
      <dgm:prSet presAssocID="{FDB24AD1-9A35-4FDC-AFC5-1888EE9D2A4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868C426-A1A5-4434-9B3F-2C2F353C2C2E}" type="pres">
      <dgm:prSet presAssocID="{FDB24AD1-9A35-4FDC-AFC5-1888EE9D2A48}" presName="Triangle" presStyleLbl="alignNode1" presStyleIdx="3" presStyleCnt="7"/>
      <dgm:spPr/>
    </dgm:pt>
    <dgm:pt modelId="{98A483D6-7B7A-4706-838A-A785051785EC}" type="pres">
      <dgm:prSet presAssocID="{627B43C1-8D3F-45EF-97A9-A3F4E24F1D26}" presName="sibTrans" presStyleCnt="0"/>
      <dgm:spPr/>
    </dgm:pt>
    <dgm:pt modelId="{74F44601-439D-440D-A09D-5F938F860338}" type="pres">
      <dgm:prSet presAssocID="{627B43C1-8D3F-45EF-97A9-A3F4E24F1D26}" presName="space" presStyleCnt="0"/>
      <dgm:spPr/>
    </dgm:pt>
    <dgm:pt modelId="{71D514BD-D949-48E5-90AB-E4CC477423FF}" type="pres">
      <dgm:prSet presAssocID="{B1C0DEBC-CED2-4B2C-A9E3-86D714A7466B}" presName="composite" presStyleCnt="0"/>
      <dgm:spPr/>
    </dgm:pt>
    <dgm:pt modelId="{C706EC4D-EA83-4A34-8336-2CE3BAAAAABB}" type="pres">
      <dgm:prSet presAssocID="{B1C0DEBC-CED2-4B2C-A9E3-86D714A7466B}" presName="LShape" presStyleLbl="alignNode1" presStyleIdx="4" presStyleCnt="7"/>
      <dgm:spPr/>
    </dgm:pt>
    <dgm:pt modelId="{5BA991CE-6E66-444B-8059-E40BC20342DE}" type="pres">
      <dgm:prSet presAssocID="{B1C0DEBC-CED2-4B2C-A9E3-86D714A7466B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8605A37-0B8E-4B5C-9CD4-999093EA74F5}" type="pres">
      <dgm:prSet presAssocID="{B1C0DEBC-CED2-4B2C-A9E3-86D714A7466B}" presName="Triangle" presStyleLbl="alignNode1" presStyleIdx="5" presStyleCnt="7"/>
      <dgm:spPr/>
    </dgm:pt>
    <dgm:pt modelId="{68A60563-5F5C-4548-93D4-2F5065620208}" type="pres">
      <dgm:prSet presAssocID="{0B7BD034-3EFF-49F9-9E29-93B1A70D9F06}" presName="sibTrans" presStyleCnt="0"/>
      <dgm:spPr/>
    </dgm:pt>
    <dgm:pt modelId="{A8D4B438-80B6-45B4-8F89-8F43AC2C0F9A}" type="pres">
      <dgm:prSet presAssocID="{0B7BD034-3EFF-49F9-9E29-93B1A70D9F06}" presName="space" presStyleCnt="0"/>
      <dgm:spPr/>
    </dgm:pt>
    <dgm:pt modelId="{160B0F4B-984D-4929-A244-3642DFC81F1D}" type="pres">
      <dgm:prSet presAssocID="{535DC4F2-595D-442A-A905-C7AD8B193268}" presName="composite" presStyleCnt="0"/>
      <dgm:spPr/>
    </dgm:pt>
    <dgm:pt modelId="{042DA55C-BC8A-4EC1-AA81-63F554136E5F}" type="pres">
      <dgm:prSet presAssocID="{535DC4F2-595D-442A-A905-C7AD8B193268}" presName="LShape" presStyleLbl="alignNode1" presStyleIdx="6" presStyleCnt="7"/>
      <dgm:spPr/>
    </dgm:pt>
    <dgm:pt modelId="{F65BB7A4-4223-4187-91CC-6EE33B7001A6}" type="pres">
      <dgm:prSet presAssocID="{535DC4F2-595D-442A-A905-C7AD8B19326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06D9070-B166-485D-91C1-0C50C28FBB17}" type="presOf" srcId="{B1C0DEBC-CED2-4B2C-A9E3-86D714A7466B}" destId="{5BA991CE-6E66-444B-8059-E40BC20342DE}" srcOrd="0" destOrd="0" presId="urn:microsoft.com/office/officeart/2009/3/layout/StepUpProcess"/>
    <dgm:cxn modelId="{117F3E53-DD5C-48F3-802F-84A6C9584C61}" type="presOf" srcId="{FDB24AD1-9A35-4FDC-AFC5-1888EE9D2A48}" destId="{7C8D44F8-14C6-4F86-99F0-E357B500D979}" srcOrd="0" destOrd="0" presId="urn:microsoft.com/office/officeart/2009/3/layout/StepUpProcess"/>
    <dgm:cxn modelId="{21BD067B-7169-45FD-BAB6-87EAC8111C30}" srcId="{18A1C601-7DD1-4C65-8E7C-CD537B1F6AD5}" destId="{29FD5510-28CB-416D-A221-8EA191D92178}" srcOrd="0" destOrd="0" parTransId="{E23F2E67-0881-4B01-904B-C419428ABF3E}" sibTransId="{80CB83B6-3115-41DF-8773-42F859776472}"/>
    <dgm:cxn modelId="{78A0DA8E-D121-4552-9606-56985FD736AB}" type="presOf" srcId="{18A1C601-7DD1-4C65-8E7C-CD537B1F6AD5}" destId="{4F650D4B-B8AD-47F5-83A3-EEF51A5FE531}" srcOrd="0" destOrd="0" presId="urn:microsoft.com/office/officeart/2009/3/layout/StepUpProcess"/>
    <dgm:cxn modelId="{82C41097-55AD-4F4C-985A-633A200A8743}" srcId="{18A1C601-7DD1-4C65-8E7C-CD537B1F6AD5}" destId="{535DC4F2-595D-442A-A905-C7AD8B193268}" srcOrd="3" destOrd="0" parTransId="{969123B1-0C9B-4DDF-AB1B-42B9102817BC}" sibTransId="{076E1F99-3167-442E-B59F-9E0F7B2CA487}"/>
    <dgm:cxn modelId="{F5FAE0BB-EA00-4CC6-8991-CFEDD9882E16}" type="presOf" srcId="{535DC4F2-595D-442A-A905-C7AD8B193268}" destId="{F65BB7A4-4223-4187-91CC-6EE33B7001A6}" srcOrd="0" destOrd="0" presId="urn:microsoft.com/office/officeart/2009/3/layout/StepUpProcess"/>
    <dgm:cxn modelId="{DA3CB6E2-6A1A-44C6-9B01-5F6873B2A231}" srcId="{18A1C601-7DD1-4C65-8E7C-CD537B1F6AD5}" destId="{B1C0DEBC-CED2-4B2C-A9E3-86D714A7466B}" srcOrd="2" destOrd="0" parTransId="{2E177473-3826-41DC-B727-1A963689FA17}" sibTransId="{0B7BD034-3EFF-49F9-9E29-93B1A70D9F06}"/>
    <dgm:cxn modelId="{B0BE33E7-F2CD-4CFD-9811-A7BB2FE163EB}" type="presOf" srcId="{29FD5510-28CB-416D-A221-8EA191D92178}" destId="{3C34F27B-55C7-4C4B-BA71-206B0361401C}" srcOrd="0" destOrd="0" presId="urn:microsoft.com/office/officeart/2009/3/layout/StepUpProcess"/>
    <dgm:cxn modelId="{7C40CCF6-DBB7-481E-A878-F1552E47FEA2}" srcId="{18A1C601-7DD1-4C65-8E7C-CD537B1F6AD5}" destId="{FDB24AD1-9A35-4FDC-AFC5-1888EE9D2A48}" srcOrd="1" destOrd="0" parTransId="{B599614D-7EC8-49FD-BB5D-1BCEA3C17222}" sibTransId="{627B43C1-8D3F-45EF-97A9-A3F4E24F1D26}"/>
    <dgm:cxn modelId="{9349388D-C61E-43D7-AED3-8B52D0691CCF}" type="presParOf" srcId="{4F650D4B-B8AD-47F5-83A3-EEF51A5FE531}" destId="{562D8D3F-A3F4-4A94-84A4-D54987174EE0}" srcOrd="0" destOrd="0" presId="urn:microsoft.com/office/officeart/2009/3/layout/StepUpProcess"/>
    <dgm:cxn modelId="{00872802-A46D-4524-ACE3-E210E9A15044}" type="presParOf" srcId="{562D8D3F-A3F4-4A94-84A4-D54987174EE0}" destId="{54272EA8-CD8C-4B0E-B2CF-6EE2BFF1298D}" srcOrd="0" destOrd="0" presId="urn:microsoft.com/office/officeart/2009/3/layout/StepUpProcess"/>
    <dgm:cxn modelId="{5DA217D7-CEDD-42BD-B69C-B6A9617F8EC7}" type="presParOf" srcId="{562D8D3F-A3F4-4A94-84A4-D54987174EE0}" destId="{3C34F27B-55C7-4C4B-BA71-206B0361401C}" srcOrd="1" destOrd="0" presId="urn:microsoft.com/office/officeart/2009/3/layout/StepUpProcess"/>
    <dgm:cxn modelId="{EA795E44-8CDB-4D23-B248-06D568EC458F}" type="presParOf" srcId="{562D8D3F-A3F4-4A94-84A4-D54987174EE0}" destId="{1157C039-FC93-472D-B576-7376EEE7B831}" srcOrd="2" destOrd="0" presId="urn:microsoft.com/office/officeart/2009/3/layout/StepUpProcess"/>
    <dgm:cxn modelId="{6623A13A-6A12-48D6-BF41-70EF98A7794F}" type="presParOf" srcId="{4F650D4B-B8AD-47F5-83A3-EEF51A5FE531}" destId="{91C3600D-AD8B-4856-8D07-6E7B1193DCA5}" srcOrd="1" destOrd="0" presId="urn:microsoft.com/office/officeart/2009/3/layout/StepUpProcess"/>
    <dgm:cxn modelId="{19E86AFE-7E90-42F5-AB0C-430168B26045}" type="presParOf" srcId="{91C3600D-AD8B-4856-8D07-6E7B1193DCA5}" destId="{3537D7D3-3A6A-434D-B8AA-0CA0C764EA1D}" srcOrd="0" destOrd="0" presId="urn:microsoft.com/office/officeart/2009/3/layout/StepUpProcess"/>
    <dgm:cxn modelId="{36A1EF80-3B20-48EE-B37E-6B72ED47D445}" type="presParOf" srcId="{4F650D4B-B8AD-47F5-83A3-EEF51A5FE531}" destId="{83D396AC-889D-4103-99EE-8445FB7264F1}" srcOrd="2" destOrd="0" presId="urn:microsoft.com/office/officeart/2009/3/layout/StepUpProcess"/>
    <dgm:cxn modelId="{90F9A44D-9153-43F4-BEC4-D3A9430DC3D5}" type="presParOf" srcId="{83D396AC-889D-4103-99EE-8445FB7264F1}" destId="{3C4A1D31-6FBC-49E1-B7EE-AE54B9A86680}" srcOrd="0" destOrd="0" presId="urn:microsoft.com/office/officeart/2009/3/layout/StepUpProcess"/>
    <dgm:cxn modelId="{EDC4CE71-A680-4AB6-9DD9-94B337BB9E1D}" type="presParOf" srcId="{83D396AC-889D-4103-99EE-8445FB7264F1}" destId="{7C8D44F8-14C6-4F86-99F0-E357B500D979}" srcOrd="1" destOrd="0" presId="urn:microsoft.com/office/officeart/2009/3/layout/StepUpProcess"/>
    <dgm:cxn modelId="{08A55D66-2541-45A1-AE13-0F63069BA1D6}" type="presParOf" srcId="{83D396AC-889D-4103-99EE-8445FB7264F1}" destId="{C868C426-A1A5-4434-9B3F-2C2F353C2C2E}" srcOrd="2" destOrd="0" presId="urn:microsoft.com/office/officeart/2009/3/layout/StepUpProcess"/>
    <dgm:cxn modelId="{EA1E10A2-4435-4F99-9DC6-2EBC33D6654F}" type="presParOf" srcId="{4F650D4B-B8AD-47F5-83A3-EEF51A5FE531}" destId="{98A483D6-7B7A-4706-838A-A785051785EC}" srcOrd="3" destOrd="0" presId="urn:microsoft.com/office/officeart/2009/3/layout/StepUpProcess"/>
    <dgm:cxn modelId="{0A84B403-C407-43E8-9F15-5A440CE490BC}" type="presParOf" srcId="{98A483D6-7B7A-4706-838A-A785051785EC}" destId="{74F44601-439D-440D-A09D-5F938F860338}" srcOrd="0" destOrd="0" presId="urn:microsoft.com/office/officeart/2009/3/layout/StepUpProcess"/>
    <dgm:cxn modelId="{7B3EDD77-F2F0-42A7-9FBE-20CBC053C35A}" type="presParOf" srcId="{4F650D4B-B8AD-47F5-83A3-EEF51A5FE531}" destId="{71D514BD-D949-48E5-90AB-E4CC477423FF}" srcOrd="4" destOrd="0" presId="urn:microsoft.com/office/officeart/2009/3/layout/StepUpProcess"/>
    <dgm:cxn modelId="{3CA12F71-C05E-4E64-A8FC-3FEE473F4DA4}" type="presParOf" srcId="{71D514BD-D949-48E5-90AB-E4CC477423FF}" destId="{C706EC4D-EA83-4A34-8336-2CE3BAAAAABB}" srcOrd="0" destOrd="0" presId="urn:microsoft.com/office/officeart/2009/3/layout/StepUpProcess"/>
    <dgm:cxn modelId="{44ECE4EF-2A08-43CF-AA2F-E6CB158F7337}" type="presParOf" srcId="{71D514BD-D949-48E5-90AB-E4CC477423FF}" destId="{5BA991CE-6E66-444B-8059-E40BC20342DE}" srcOrd="1" destOrd="0" presId="urn:microsoft.com/office/officeart/2009/3/layout/StepUpProcess"/>
    <dgm:cxn modelId="{586362BE-3675-4D2A-B1C4-54425156C46F}" type="presParOf" srcId="{71D514BD-D949-48E5-90AB-E4CC477423FF}" destId="{C8605A37-0B8E-4B5C-9CD4-999093EA74F5}" srcOrd="2" destOrd="0" presId="urn:microsoft.com/office/officeart/2009/3/layout/StepUpProcess"/>
    <dgm:cxn modelId="{50426D5E-55CF-4895-8C7A-3809337E368B}" type="presParOf" srcId="{4F650D4B-B8AD-47F5-83A3-EEF51A5FE531}" destId="{68A60563-5F5C-4548-93D4-2F5065620208}" srcOrd="5" destOrd="0" presId="urn:microsoft.com/office/officeart/2009/3/layout/StepUpProcess"/>
    <dgm:cxn modelId="{3205E14F-F12F-4036-A9F2-E86936389D0B}" type="presParOf" srcId="{68A60563-5F5C-4548-93D4-2F5065620208}" destId="{A8D4B438-80B6-45B4-8F89-8F43AC2C0F9A}" srcOrd="0" destOrd="0" presId="urn:microsoft.com/office/officeart/2009/3/layout/StepUpProcess"/>
    <dgm:cxn modelId="{F9C79C89-D2EA-4E3A-95B9-191D5F234129}" type="presParOf" srcId="{4F650D4B-B8AD-47F5-83A3-EEF51A5FE531}" destId="{160B0F4B-984D-4929-A244-3642DFC81F1D}" srcOrd="6" destOrd="0" presId="urn:microsoft.com/office/officeart/2009/3/layout/StepUpProcess"/>
    <dgm:cxn modelId="{7BAC3D3F-07A1-4A6D-A955-A7C87995315C}" type="presParOf" srcId="{160B0F4B-984D-4929-A244-3642DFC81F1D}" destId="{042DA55C-BC8A-4EC1-AA81-63F554136E5F}" srcOrd="0" destOrd="0" presId="urn:microsoft.com/office/officeart/2009/3/layout/StepUpProcess"/>
    <dgm:cxn modelId="{A6D9C4FA-97D7-4B26-8C0D-4248624507FB}" type="presParOf" srcId="{160B0F4B-984D-4929-A244-3642DFC81F1D}" destId="{F65BB7A4-4223-4187-91CC-6EE33B7001A6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05B501-2681-48F1-9B0A-74C5668A6C67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0078018E-5294-453D-9D70-48E4BE3C2AD3}">
      <dgm:prSet phldrT="[文字]" custT="1"/>
      <dgm:spPr/>
      <dgm:t>
        <a:bodyPr anchor="t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000" b="0" i="0" dirty="0"/>
            <a:t>一、 課諮小組人力組織</a:t>
          </a:r>
          <a:endParaRPr lang="en-US" altLang="zh-TW" sz="2000" b="0" i="0" dirty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2000" b="0" i="0" dirty="0"/>
            <a:t>       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2000" b="0" i="0" dirty="0"/>
            <a:t>1. </a:t>
          </a:r>
          <a:r>
            <a:rPr lang="zh-TW" altLang="en-US" sz="2000" b="0" i="0" dirty="0"/>
            <a:t>組織課諮小組群</a:t>
          </a:r>
          <a:br>
            <a:rPr lang="en-US" altLang="zh-TW" sz="2000" b="0" i="0" dirty="0"/>
          </a:br>
          <a:r>
            <a:rPr lang="en-US" altLang="zh-TW" sz="2000" b="0" i="0" dirty="0"/>
            <a:t>2.</a:t>
          </a:r>
          <a:r>
            <a:rPr lang="zh-TW" altLang="en-US" sz="2000" b="0" i="0" dirty="0"/>
            <a:t>定期小組會議及增能</a:t>
          </a:r>
          <a:r>
            <a:rPr lang="en-US" altLang="zh-TW" sz="2000" b="0" i="0" dirty="0"/>
            <a:t> </a:t>
          </a:r>
          <a:br>
            <a:rPr lang="en-US" altLang="zh-TW" sz="2000" b="0" i="0" dirty="0"/>
          </a:br>
          <a:r>
            <a:rPr lang="en-US" altLang="zh-TW" sz="2000" b="0" i="0" dirty="0"/>
            <a:t>3. </a:t>
          </a:r>
          <a:r>
            <a:rPr lang="zh-TW" altLang="en-US" sz="2000" b="0" i="0" dirty="0"/>
            <a:t>擬定推動目標與輔導策略</a:t>
          </a:r>
          <a:endParaRPr lang="zh-TW" altLang="en-US" sz="2000" dirty="0"/>
        </a:p>
      </dgm:t>
    </dgm:pt>
    <dgm:pt modelId="{71635319-46EE-41CB-9E7D-D4A2D346CD9D}" type="parTrans" cxnId="{D4B5CCD3-DD6F-4C8B-BB8C-921F20A4708F}">
      <dgm:prSet/>
      <dgm:spPr/>
      <dgm:t>
        <a:bodyPr/>
        <a:lstStyle/>
        <a:p>
          <a:pPr algn="l"/>
          <a:endParaRPr lang="zh-TW" altLang="en-US"/>
        </a:p>
      </dgm:t>
    </dgm:pt>
    <dgm:pt modelId="{E6283914-38E0-4720-995C-65740BC2BDE3}" type="sibTrans" cxnId="{D4B5CCD3-DD6F-4C8B-BB8C-921F20A4708F}">
      <dgm:prSet/>
      <dgm:spPr/>
      <dgm:t>
        <a:bodyPr/>
        <a:lstStyle/>
        <a:p>
          <a:pPr algn="l"/>
          <a:endParaRPr lang="zh-TW" altLang="en-US"/>
        </a:p>
      </dgm:t>
    </dgm:pt>
    <dgm:pt modelId="{4DB0674F-C9D0-46DD-87EA-78A2A03F2413}">
      <dgm:prSet custT="1"/>
      <dgm:spPr/>
      <dgm:t>
        <a:bodyPr anchor="t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000" b="0" i="0" dirty="0"/>
            <a:t>二、 初任教師輔導</a:t>
          </a:r>
          <a:br>
            <a:rPr lang="en-US" altLang="zh-TW" sz="2000" b="0" i="0" dirty="0"/>
          </a:br>
          <a:r>
            <a:rPr lang="en-US" altLang="zh-TW" sz="2000" b="0" i="0" dirty="0"/>
            <a:t>         </a:t>
          </a:r>
          <a:endParaRPr lang="en-US" altLang="zh-TW" sz="2000" b="0" i="0" dirty="0">
            <a:solidFill>
              <a:schemeClr val="bg1">
                <a:lumMod val="50000"/>
              </a:schemeClr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2000" b="0" i="0" dirty="0"/>
            <a:t>1. </a:t>
          </a:r>
          <a:r>
            <a:rPr lang="zh-TW" altLang="en-US" sz="2000" b="0" i="0" dirty="0"/>
            <a:t>薪傳教師</a:t>
          </a:r>
          <a:endParaRPr lang="en-US" altLang="zh-TW" sz="2000" b="0" i="0" dirty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600" b="0" i="0" dirty="0"/>
            <a:t>( </a:t>
          </a:r>
          <a:r>
            <a:rPr lang="zh-TW" altLang="en-US" sz="1600" b="0" i="0" dirty="0"/>
            <a:t>配對、培訓、增能</a:t>
          </a:r>
          <a:r>
            <a:rPr lang="en-US" altLang="zh-TW" sz="1600" b="0" i="0" dirty="0"/>
            <a:t>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2000" b="0" i="0" dirty="0"/>
            <a:t>2. </a:t>
          </a:r>
          <a:r>
            <a:rPr lang="zh-TW" altLang="en-US" sz="2000" b="0" i="0" dirty="0"/>
            <a:t>初任教師</a:t>
          </a:r>
          <a:endParaRPr lang="en-US" altLang="zh-TW" sz="2000" b="0" i="0" dirty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600" b="0" i="0" dirty="0"/>
            <a:t>(</a:t>
          </a:r>
          <a:r>
            <a:rPr lang="zh-TW" altLang="en-US" sz="1600" b="0" i="0" dirty="0"/>
            <a:t>諮詢、</a:t>
          </a:r>
          <a:r>
            <a:rPr lang="en-US" sz="1600" b="0" i="0" dirty="0"/>
            <a:t> </a:t>
          </a:r>
          <a:r>
            <a:rPr lang="zh-TW" altLang="en-US" sz="1600" b="0" i="0" dirty="0"/>
            <a:t>研習、回流</a:t>
          </a:r>
          <a:r>
            <a:rPr lang="en-US" altLang="zh-TW" sz="1600" b="0" i="0" dirty="0"/>
            <a:t>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2000" b="0" i="0" dirty="0"/>
            <a:t>3.</a:t>
          </a:r>
          <a:r>
            <a:rPr lang="zh-TW" altLang="en-US" sz="2000" b="0" i="0" dirty="0"/>
            <a:t>課程教學諮詢配對。</a:t>
          </a:r>
        </a:p>
      </dgm:t>
    </dgm:pt>
    <dgm:pt modelId="{64B35194-A002-46D2-BAD3-C0602A2DD4A2}" type="parTrans" cxnId="{DD3AEDEA-AE10-40E6-AE44-C3D08EC61F06}">
      <dgm:prSet/>
      <dgm:spPr/>
      <dgm:t>
        <a:bodyPr/>
        <a:lstStyle/>
        <a:p>
          <a:pPr algn="l"/>
          <a:endParaRPr lang="zh-TW" altLang="en-US"/>
        </a:p>
      </dgm:t>
    </dgm:pt>
    <dgm:pt modelId="{D47DBA67-0BB2-4DF5-8AC5-7F8AEC4AB30A}" type="sibTrans" cxnId="{DD3AEDEA-AE10-40E6-AE44-C3D08EC61F06}">
      <dgm:prSet/>
      <dgm:spPr/>
      <dgm:t>
        <a:bodyPr/>
        <a:lstStyle/>
        <a:p>
          <a:pPr algn="l"/>
          <a:endParaRPr lang="zh-TW" altLang="en-US"/>
        </a:p>
      </dgm:t>
    </dgm:pt>
    <dgm:pt modelId="{A90EA6B2-2341-4C7E-AB8C-E1F532F6DA69}">
      <dgm:prSet custT="1"/>
      <dgm:spPr/>
      <dgm:t>
        <a:bodyPr anchor="t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000" b="0" i="0" dirty="0"/>
            <a:t>三、 教師專業發展</a:t>
          </a:r>
          <a:br>
            <a:rPr lang="en-US" altLang="zh-TW" sz="2000" b="0" i="0" dirty="0"/>
          </a:br>
          <a:r>
            <a:rPr lang="en-US" altLang="zh-TW" sz="2000" b="0" i="0" dirty="0"/>
            <a:t>         </a:t>
          </a:r>
          <a:endParaRPr lang="en-US" altLang="zh-TW" sz="2000" b="0" i="0" dirty="0">
            <a:solidFill>
              <a:schemeClr val="bg1">
                <a:lumMod val="50000"/>
              </a:schemeClr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2000" b="0" i="0" dirty="0"/>
            <a:t>1.</a:t>
          </a:r>
          <a:r>
            <a:rPr lang="zh-TW" altLang="en-US" sz="2000" b="0" i="0" dirty="0"/>
            <a:t>共備觀議課知能</a:t>
          </a:r>
          <a:endParaRPr lang="en-US" altLang="zh-TW" sz="2000" b="0" i="0" dirty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000" b="0" i="0" dirty="0"/>
            <a:t>教師專業學習社群運作</a:t>
          </a:r>
          <a:endParaRPr lang="en-US" altLang="zh-TW" sz="2000" b="0" i="0" dirty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000" b="0" i="0" dirty="0"/>
            <a:t>社群領導人培訓</a:t>
          </a:r>
          <a:br>
            <a:rPr lang="en-US" altLang="zh-TW" sz="2000" b="0" i="0" dirty="0"/>
          </a:br>
          <a:r>
            <a:rPr lang="en-US" altLang="zh-TW" sz="2000" b="0" i="0" dirty="0"/>
            <a:t>2. </a:t>
          </a:r>
          <a:r>
            <a:rPr lang="zh-TW" altLang="en-US" sz="2000" b="0" i="0" dirty="0"/>
            <a:t>三階認證培訓、認證</a:t>
          </a:r>
        </a:p>
      </dgm:t>
    </dgm:pt>
    <dgm:pt modelId="{72FD20B1-48FF-4DA6-A6EB-B38757EEF8BB}" type="parTrans" cxnId="{3832B2D9-F8E3-43EC-AC32-7D184087A0D6}">
      <dgm:prSet/>
      <dgm:spPr/>
      <dgm:t>
        <a:bodyPr/>
        <a:lstStyle/>
        <a:p>
          <a:pPr algn="l"/>
          <a:endParaRPr lang="zh-TW" altLang="en-US"/>
        </a:p>
      </dgm:t>
    </dgm:pt>
    <dgm:pt modelId="{E10F47B1-4F54-45CE-84D3-266AFCBDBB96}" type="sibTrans" cxnId="{3832B2D9-F8E3-43EC-AC32-7D184087A0D6}">
      <dgm:prSet/>
      <dgm:spPr/>
      <dgm:t>
        <a:bodyPr/>
        <a:lstStyle/>
        <a:p>
          <a:pPr algn="l"/>
          <a:endParaRPr lang="zh-TW" altLang="en-US"/>
        </a:p>
      </dgm:t>
    </dgm:pt>
    <dgm:pt modelId="{2F2FC736-D08D-4239-B915-2356ED7E3B75}">
      <dgm:prSet custT="1"/>
      <dgm:spPr/>
      <dgm:t>
        <a:bodyPr anchor="t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TW" altLang="en-US" sz="2000" b="0" i="0" dirty="0"/>
            <a:t>四、 與輔導團的整合</a:t>
          </a:r>
          <a:br>
            <a:rPr lang="en-US" altLang="zh-TW" sz="2000" b="0" i="0" dirty="0"/>
          </a:br>
          <a:endParaRPr lang="en-US" altLang="zh-TW" sz="2000" b="0" i="0" dirty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2000" b="0" i="0" dirty="0"/>
            <a:t>1.</a:t>
          </a:r>
          <a:r>
            <a:rPr lang="zh-TW" altLang="en-US" sz="2000" b="0" i="0" dirty="0"/>
            <a:t>發展與輔導團相互協作輔導學校的模式</a:t>
          </a:r>
          <a:endParaRPr lang="en-US" altLang="zh-TW" sz="2000" b="0" i="0" dirty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1600" b="0" i="0" dirty="0"/>
            <a:t>(</a:t>
          </a:r>
          <a:r>
            <a:rPr lang="zh-TW" altLang="en-US" sz="1600" b="0" i="0" dirty="0"/>
            <a:t>如公開課協力同行</a:t>
          </a:r>
          <a:r>
            <a:rPr lang="en-US" altLang="zh-TW" sz="1600" b="0" i="0" dirty="0"/>
            <a:t>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2000" b="0" i="0" dirty="0"/>
            <a:t>2.</a:t>
          </a:r>
          <a:r>
            <a:rPr lang="zh-TW" altLang="en-US" sz="2000" b="0" i="0" dirty="0"/>
            <a:t>學習社群協助與諮詢</a:t>
          </a:r>
          <a:endParaRPr lang="en-US" altLang="zh-TW" sz="2000" b="0" i="0" dirty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TW" sz="2000" b="0" i="0" dirty="0"/>
            <a:t>3.</a:t>
          </a:r>
          <a:r>
            <a:rPr lang="zh-TW" altLang="en-US" sz="2000" b="0" i="0" dirty="0"/>
            <a:t>入校協力同行。</a:t>
          </a:r>
          <a:endParaRPr lang="en-US" altLang="zh-TW" sz="2000" b="0" i="0" dirty="0"/>
        </a:p>
        <a:p>
          <a:pPr algn="l">
            <a:lnSpc>
              <a:spcPct val="100000"/>
            </a:lnSpc>
            <a:spcAft>
              <a:spcPct val="35000"/>
            </a:spcAft>
          </a:pPr>
          <a:endParaRPr lang="en-US" altLang="zh-TW" sz="2000" b="0" i="0" dirty="0"/>
        </a:p>
      </dgm:t>
    </dgm:pt>
    <dgm:pt modelId="{4D8CABDE-E9D7-4199-93FA-964D362018A3}" type="parTrans" cxnId="{F0B81C28-12F7-4142-9D68-1E99FED24C6E}">
      <dgm:prSet/>
      <dgm:spPr/>
      <dgm:t>
        <a:bodyPr/>
        <a:lstStyle/>
        <a:p>
          <a:pPr algn="l"/>
          <a:endParaRPr lang="zh-TW" altLang="en-US"/>
        </a:p>
      </dgm:t>
    </dgm:pt>
    <dgm:pt modelId="{6A03C0DD-F216-4359-8180-95AE293E6664}" type="sibTrans" cxnId="{F0B81C28-12F7-4142-9D68-1E99FED24C6E}">
      <dgm:prSet/>
      <dgm:spPr/>
      <dgm:t>
        <a:bodyPr/>
        <a:lstStyle/>
        <a:p>
          <a:pPr algn="l"/>
          <a:endParaRPr lang="zh-TW" altLang="en-US"/>
        </a:p>
      </dgm:t>
    </dgm:pt>
    <dgm:pt modelId="{F48F8288-2BC0-4B2A-A50E-4024FD8DD486}" type="pres">
      <dgm:prSet presAssocID="{2405B501-2681-48F1-9B0A-74C5668A6C67}" presName="theList" presStyleCnt="0">
        <dgm:presLayoutVars>
          <dgm:dir/>
          <dgm:animLvl val="lvl"/>
          <dgm:resizeHandles val="exact"/>
        </dgm:presLayoutVars>
      </dgm:prSet>
      <dgm:spPr/>
    </dgm:pt>
    <dgm:pt modelId="{1144990C-1E43-41AB-92FD-2DD321CA552A}" type="pres">
      <dgm:prSet presAssocID="{0078018E-5294-453D-9D70-48E4BE3C2AD3}" presName="compNode" presStyleCnt="0"/>
      <dgm:spPr/>
    </dgm:pt>
    <dgm:pt modelId="{32B82705-293D-45C1-8469-4A6F0E2D7621}" type="pres">
      <dgm:prSet presAssocID="{0078018E-5294-453D-9D70-48E4BE3C2AD3}" presName="aNode" presStyleLbl="bgShp" presStyleIdx="0" presStyleCnt="4"/>
      <dgm:spPr/>
    </dgm:pt>
    <dgm:pt modelId="{7E8BC71F-F53D-400E-A60F-4F2D7967B0AB}" type="pres">
      <dgm:prSet presAssocID="{0078018E-5294-453D-9D70-48E4BE3C2AD3}" presName="textNode" presStyleLbl="bgShp" presStyleIdx="0" presStyleCnt="4"/>
      <dgm:spPr/>
    </dgm:pt>
    <dgm:pt modelId="{854038A9-BD8B-40C0-A504-B16BC5941156}" type="pres">
      <dgm:prSet presAssocID="{0078018E-5294-453D-9D70-48E4BE3C2AD3}" presName="compChildNode" presStyleCnt="0"/>
      <dgm:spPr/>
    </dgm:pt>
    <dgm:pt modelId="{51FB5490-34FC-4FAF-B3A4-090B71C7A884}" type="pres">
      <dgm:prSet presAssocID="{0078018E-5294-453D-9D70-48E4BE3C2AD3}" presName="theInnerList" presStyleCnt="0"/>
      <dgm:spPr/>
    </dgm:pt>
    <dgm:pt modelId="{EA737568-2DDF-4184-BBA6-35FA67A128EC}" type="pres">
      <dgm:prSet presAssocID="{0078018E-5294-453D-9D70-48E4BE3C2AD3}" presName="aSpace" presStyleCnt="0"/>
      <dgm:spPr/>
    </dgm:pt>
    <dgm:pt modelId="{24587E96-F005-4CD3-86B1-430E973BC946}" type="pres">
      <dgm:prSet presAssocID="{4DB0674F-C9D0-46DD-87EA-78A2A03F2413}" presName="compNode" presStyleCnt="0"/>
      <dgm:spPr/>
    </dgm:pt>
    <dgm:pt modelId="{ADF06D5F-8987-477E-BC62-319770BB6B67}" type="pres">
      <dgm:prSet presAssocID="{4DB0674F-C9D0-46DD-87EA-78A2A03F2413}" presName="aNode" presStyleLbl="bgShp" presStyleIdx="1" presStyleCnt="4" custLinFactNeighborX="745" custLinFactNeighborY="-660"/>
      <dgm:spPr/>
    </dgm:pt>
    <dgm:pt modelId="{43788C68-1827-4138-9DEE-663745AAA2FC}" type="pres">
      <dgm:prSet presAssocID="{4DB0674F-C9D0-46DD-87EA-78A2A03F2413}" presName="textNode" presStyleLbl="bgShp" presStyleIdx="1" presStyleCnt="4"/>
      <dgm:spPr/>
    </dgm:pt>
    <dgm:pt modelId="{F702BF2C-B06D-4F04-AA4A-D5037801723E}" type="pres">
      <dgm:prSet presAssocID="{4DB0674F-C9D0-46DD-87EA-78A2A03F2413}" presName="compChildNode" presStyleCnt="0"/>
      <dgm:spPr/>
    </dgm:pt>
    <dgm:pt modelId="{2ED55731-D562-49E0-9868-6148BB50465E}" type="pres">
      <dgm:prSet presAssocID="{4DB0674F-C9D0-46DD-87EA-78A2A03F2413}" presName="theInnerList" presStyleCnt="0"/>
      <dgm:spPr/>
    </dgm:pt>
    <dgm:pt modelId="{5B33E8A4-B598-47DC-BC8F-437D6C1E2E48}" type="pres">
      <dgm:prSet presAssocID="{4DB0674F-C9D0-46DD-87EA-78A2A03F2413}" presName="aSpace" presStyleCnt="0"/>
      <dgm:spPr/>
    </dgm:pt>
    <dgm:pt modelId="{F4D98955-1562-4A4A-AD50-570041C7181C}" type="pres">
      <dgm:prSet presAssocID="{A90EA6B2-2341-4C7E-AB8C-E1F532F6DA69}" presName="compNode" presStyleCnt="0"/>
      <dgm:spPr/>
    </dgm:pt>
    <dgm:pt modelId="{CA1B13AE-9692-48A0-BA57-F52D46556A53}" type="pres">
      <dgm:prSet presAssocID="{A90EA6B2-2341-4C7E-AB8C-E1F532F6DA69}" presName="aNode" presStyleLbl="bgShp" presStyleIdx="2" presStyleCnt="4"/>
      <dgm:spPr/>
    </dgm:pt>
    <dgm:pt modelId="{FD03B759-6E9B-49E3-9D24-E4B06B870BB8}" type="pres">
      <dgm:prSet presAssocID="{A90EA6B2-2341-4C7E-AB8C-E1F532F6DA69}" presName="textNode" presStyleLbl="bgShp" presStyleIdx="2" presStyleCnt="4"/>
      <dgm:spPr/>
    </dgm:pt>
    <dgm:pt modelId="{2448166F-F5AF-4715-B524-5CB305953299}" type="pres">
      <dgm:prSet presAssocID="{A90EA6B2-2341-4C7E-AB8C-E1F532F6DA69}" presName="compChildNode" presStyleCnt="0"/>
      <dgm:spPr/>
    </dgm:pt>
    <dgm:pt modelId="{AC50B8DC-7D62-4EAA-A306-A1185EB3EC1B}" type="pres">
      <dgm:prSet presAssocID="{A90EA6B2-2341-4C7E-AB8C-E1F532F6DA69}" presName="theInnerList" presStyleCnt="0"/>
      <dgm:spPr/>
    </dgm:pt>
    <dgm:pt modelId="{FDCCE6BB-D27B-41E2-8B5B-3DF04AC44917}" type="pres">
      <dgm:prSet presAssocID="{A90EA6B2-2341-4C7E-AB8C-E1F532F6DA69}" presName="aSpace" presStyleCnt="0"/>
      <dgm:spPr/>
    </dgm:pt>
    <dgm:pt modelId="{D3EE9AF6-FF50-431E-B5A2-940F51B46BAD}" type="pres">
      <dgm:prSet presAssocID="{2F2FC736-D08D-4239-B915-2356ED7E3B75}" presName="compNode" presStyleCnt="0"/>
      <dgm:spPr/>
    </dgm:pt>
    <dgm:pt modelId="{B3F9D7B0-6CD6-4962-9DAB-D2EA5141DE0F}" type="pres">
      <dgm:prSet presAssocID="{2F2FC736-D08D-4239-B915-2356ED7E3B75}" presName="aNode" presStyleLbl="bgShp" presStyleIdx="3" presStyleCnt="4"/>
      <dgm:spPr/>
    </dgm:pt>
    <dgm:pt modelId="{2444E817-FA11-40F9-8EC9-B6E16E249DB5}" type="pres">
      <dgm:prSet presAssocID="{2F2FC736-D08D-4239-B915-2356ED7E3B75}" presName="textNode" presStyleLbl="bgShp" presStyleIdx="3" presStyleCnt="4"/>
      <dgm:spPr/>
    </dgm:pt>
    <dgm:pt modelId="{D6628E20-F3FD-4B36-B5E6-05E9C831B594}" type="pres">
      <dgm:prSet presAssocID="{2F2FC736-D08D-4239-B915-2356ED7E3B75}" presName="compChildNode" presStyleCnt="0"/>
      <dgm:spPr/>
    </dgm:pt>
    <dgm:pt modelId="{E2CE4996-4861-4899-87B3-D404B6134294}" type="pres">
      <dgm:prSet presAssocID="{2F2FC736-D08D-4239-B915-2356ED7E3B75}" presName="theInnerList" presStyleCnt="0"/>
      <dgm:spPr/>
    </dgm:pt>
  </dgm:ptLst>
  <dgm:cxnLst>
    <dgm:cxn modelId="{A7544C24-AE6C-4033-A76A-C21875B32F8D}" type="presOf" srcId="{2F2FC736-D08D-4239-B915-2356ED7E3B75}" destId="{B3F9D7B0-6CD6-4962-9DAB-D2EA5141DE0F}" srcOrd="0" destOrd="0" presId="urn:microsoft.com/office/officeart/2005/8/layout/lProcess2"/>
    <dgm:cxn modelId="{F0B81C28-12F7-4142-9D68-1E99FED24C6E}" srcId="{2405B501-2681-48F1-9B0A-74C5668A6C67}" destId="{2F2FC736-D08D-4239-B915-2356ED7E3B75}" srcOrd="3" destOrd="0" parTransId="{4D8CABDE-E9D7-4199-93FA-964D362018A3}" sibTransId="{6A03C0DD-F216-4359-8180-95AE293E6664}"/>
    <dgm:cxn modelId="{1B02F032-84EE-4EA5-90CB-55587C5CF589}" type="presOf" srcId="{4DB0674F-C9D0-46DD-87EA-78A2A03F2413}" destId="{ADF06D5F-8987-477E-BC62-319770BB6B67}" srcOrd="0" destOrd="0" presId="urn:microsoft.com/office/officeart/2005/8/layout/lProcess2"/>
    <dgm:cxn modelId="{2EB81B48-972C-4999-99F7-D0428B069284}" type="presOf" srcId="{0078018E-5294-453D-9D70-48E4BE3C2AD3}" destId="{32B82705-293D-45C1-8469-4A6F0E2D7621}" srcOrd="0" destOrd="0" presId="urn:microsoft.com/office/officeart/2005/8/layout/lProcess2"/>
    <dgm:cxn modelId="{422AAC50-9675-4555-B188-7A264EFF9D4E}" type="presOf" srcId="{A90EA6B2-2341-4C7E-AB8C-E1F532F6DA69}" destId="{FD03B759-6E9B-49E3-9D24-E4B06B870BB8}" srcOrd="1" destOrd="0" presId="urn:microsoft.com/office/officeart/2005/8/layout/lProcess2"/>
    <dgm:cxn modelId="{799BE28E-1141-4822-982B-E8EC218CC7FD}" type="presOf" srcId="{0078018E-5294-453D-9D70-48E4BE3C2AD3}" destId="{7E8BC71F-F53D-400E-A60F-4F2D7967B0AB}" srcOrd="1" destOrd="0" presId="urn:microsoft.com/office/officeart/2005/8/layout/lProcess2"/>
    <dgm:cxn modelId="{50E76BA1-5FE8-41C1-BD5B-0549F68B38F5}" type="presOf" srcId="{4DB0674F-C9D0-46DD-87EA-78A2A03F2413}" destId="{43788C68-1827-4138-9DEE-663745AAA2FC}" srcOrd="1" destOrd="0" presId="urn:microsoft.com/office/officeart/2005/8/layout/lProcess2"/>
    <dgm:cxn modelId="{9FF3C2C9-128C-4A04-95B1-591607C7D1DD}" type="presOf" srcId="{A90EA6B2-2341-4C7E-AB8C-E1F532F6DA69}" destId="{CA1B13AE-9692-48A0-BA57-F52D46556A53}" srcOrd="0" destOrd="0" presId="urn:microsoft.com/office/officeart/2005/8/layout/lProcess2"/>
    <dgm:cxn modelId="{D4B5CCD3-DD6F-4C8B-BB8C-921F20A4708F}" srcId="{2405B501-2681-48F1-9B0A-74C5668A6C67}" destId="{0078018E-5294-453D-9D70-48E4BE3C2AD3}" srcOrd="0" destOrd="0" parTransId="{71635319-46EE-41CB-9E7D-D4A2D346CD9D}" sibTransId="{E6283914-38E0-4720-995C-65740BC2BDE3}"/>
    <dgm:cxn modelId="{3832B2D9-F8E3-43EC-AC32-7D184087A0D6}" srcId="{2405B501-2681-48F1-9B0A-74C5668A6C67}" destId="{A90EA6B2-2341-4C7E-AB8C-E1F532F6DA69}" srcOrd="2" destOrd="0" parTransId="{72FD20B1-48FF-4DA6-A6EB-B38757EEF8BB}" sibTransId="{E10F47B1-4F54-45CE-84D3-266AFCBDBB96}"/>
    <dgm:cxn modelId="{DD3AEDEA-AE10-40E6-AE44-C3D08EC61F06}" srcId="{2405B501-2681-48F1-9B0A-74C5668A6C67}" destId="{4DB0674F-C9D0-46DD-87EA-78A2A03F2413}" srcOrd="1" destOrd="0" parTransId="{64B35194-A002-46D2-BAD3-C0602A2DD4A2}" sibTransId="{D47DBA67-0BB2-4DF5-8AC5-7F8AEC4AB30A}"/>
    <dgm:cxn modelId="{C7AC1CF6-2D2F-4BEA-B038-8A111EF1E11B}" type="presOf" srcId="{2F2FC736-D08D-4239-B915-2356ED7E3B75}" destId="{2444E817-FA11-40F9-8EC9-B6E16E249DB5}" srcOrd="1" destOrd="0" presId="urn:microsoft.com/office/officeart/2005/8/layout/lProcess2"/>
    <dgm:cxn modelId="{E0CDC5FA-22BB-421D-BB30-E72C0A834252}" type="presOf" srcId="{2405B501-2681-48F1-9B0A-74C5668A6C67}" destId="{F48F8288-2BC0-4B2A-A50E-4024FD8DD486}" srcOrd="0" destOrd="0" presId="urn:microsoft.com/office/officeart/2005/8/layout/lProcess2"/>
    <dgm:cxn modelId="{BF1A38EA-A48B-43E4-B271-0F1CD1DFDD9E}" type="presParOf" srcId="{F48F8288-2BC0-4B2A-A50E-4024FD8DD486}" destId="{1144990C-1E43-41AB-92FD-2DD321CA552A}" srcOrd="0" destOrd="0" presId="urn:microsoft.com/office/officeart/2005/8/layout/lProcess2"/>
    <dgm:cxn modelId="{80BE3CA5-E9CF-48D7-9876-3729EE4E0371}" type="presParOf" srcId="{1144990C-1E43-41AB-92FD-2DD321CA552A}" destId="{32B82705-293D-45C1-8469-4A6F0E2D7621}" srcOrd="0" destOrd="0" presId="urn:microsoft.com/office/officeart/2005/8/layout/lProcess2"/>
    <dgm:cxn modelId="{2A64D2C3-7798-45CB-AD45-C67D64238399}" type="presParOf" srcId="{1144990C-1E43-41AB-92FD-2DD321CA552A}" destId="{7E8BC71F-F53D-400E-A60F-4F2D7967B0AB}" srcOrd="1" destOrd="0" presId="urn:microsoft.com/office/officeart/2005/8/layout/lProcess2"/>
    <dgm:cxn modelId="{BFAA8937-1A76-44CE-8F03-568D9B832D0C}" type="presParOf" srcId="{1144990C-1E43-41AB-92FD-2DD321CA552A}" destId="{854038A9-BD8B-40C0-A504-B16BC5941156}" srcOrd="2" destOrd="0" presId="urn:microsoft.com/office/officeart/2005/8/layout/lProcess2"/>
    <dgm:cxn modelId="{728A2499-4C77-4F3B-B2BE-3EF3BD1C54A3}" type="presParOf" srcId="{854038A9-BD8B-40C0-A504-B16BC5941156}" destId="{51FB5490-34FC-4FAF-B3A4-090B71C7A884}" srcOrd="0" destOrd="0" presId="urn:microsoft.com/office/officeart/2005/8/layout/lProcess2"/>
    <dgm:cxn modelId="{E9CE1C10-12CE-47C7-8C15-1148956AF0C7}" type="presParOf" srcId="{F48F8288-2BC0-4B2A-A50E-4024FD8DD486}" destId="{EA737568-2DDF-4184-BBA6-35FA67A128EC}" srcOrd="1" destOrd="0" presId="urn:microsoft.com/office/officeart/2005/8/layout/lProcess2"/>
    <dgm:cxn modelId="{E51B0035-11A0-440E-8773-5D68215AE43A}" type="presParOf" srcId="{F48F8288-2BC0-4B2A-A50E-4024FD8DD486}" destId="{24587E96-F005-4CD3-86B1-430E973BC946}" srcOrd="2" destOrd="0" presId="urn:microsoft.com/office/officeart/2005/8/layout/lProcess2"/>
    <dgm:cxn modelId="{71F906A9-47F5-4389-A011-00B62AD3516E}" type="presParOf" srcId="{24587E96-F005-4CD3-86B1-430E973BC946}" destId="{ADF06D5F-8987-477E-BC62-319770BB6B67}" srcOrd="0" destOrd="0" presId="urn:microsoft.com/office/officeart/2005/8/layout/lProcess2"/>
    <dgm:cxn modelId="{5DFE7B8C-2333-42E3-9987-9FFF260A35FE}" type="presParOf" srcId="{24587E96-F005-4CD3-86B1-430E973BC946}" destId="{43788C68-1827-4138-9DEE-663745AAA2FC}" srcOrd="1" destOrd="0" presId="urn:microsoft.com/office/officeart/2005/8/layout/lProcess2"/>
    <dgm:cxn modelId="{C61355E3-BB76-4B9A-975E-8EDB36E5A0BC}" type="presParOf" srcId="{24587E96-F005-4CD3-86B1-430E973BC946}" destId="{F702BF2C-B06D-4F04-AA4A-D5037801723E}" srcOrd="2" destOrd="0" presId="urn:microsoft.com/office/officeart/2005/8/layout/lProcess2"/>
    <dgm:cxn modelId="{0E21D5FC-9CD2-4AD2-8FD8-6C02C11AEBF0}" type="presParOf" srcId="{F702BF2C-B06D-4F04-AA4A-D5037801723E}" destId="{2ED55731-D562-49E0-9868-6148BB50465E}" srcOrd="0" destOrd="0" presId="urn:microsoft.com/office/officeart/2005/8/layout/lProcess2"/>
    <dgm:cxn modelId="{F04E75DD-E9E6-4787-BC31-F652B36C27D8}" type="presParOf" srcId="{F48F8288-2BC0-4B2A-A50E-4024FD8DD486}" destId="{5B33E8A4-B598-47DC-BC8F-437D6C1E2E48}" srcOrd="3" destOrd="0" presId="urn:microsoft.com/office/officeart/2005/8/layout/lProcess2"/>
    <dgm:cxn modelId="{767DD7A8-CC2D-4C36-B05E-CED3AA75B37B}" type="presParOf" srcId="{F48F8288-2BC0-4B2A-A50E-4024FD8DD486}" destId="{F4D98955-1562-4A4A-AD50-570041C7181C}" srcOrd="4" destOrd="0" presId="urn:microsoft.com/office/officeart/2005/8/layout/lProcess2"/>
    <dgm:cxn modelId="{C6CA1B21-C4D4-447A-A17E-77820B994FC7}" type="presParOf" srcId="{F4D98955-1562-4A4A-AD50-570041C7181C}" destId="{CA1B13AE-9692-48A0-BA57-F52D46556A53}" srcOrd="0" destOrd="0" presId="urn:microsoft.com/office/officeart/2005/8/layout/lProcess2"/>
    <dgm:cxn modelId="{27950FB9-A00A-46B0-A68B-B569645C564B}" type="presParOf" srcId="{F4D98955-1562-4A4A-AD50-570041C7181C}" destId="{FD03B759-6E9B-49E3-9D24-E4B06B870BB8}" srcOrd="1" destOrd="0" presId="urn:microsoft.com/office/officeart/2005/8/layout/lProcess2"/>
    <dgm:cxn modelId="{99AAAAAB-462C-4A0A-98AE-CF25BCA20F24}" type="presParOf" srcId="{F4D98955-1562-4A4A-AD50-570041C7181C}" destId="{2448166F-F5AF-4715-B524-5CB305953299}" srcOrd="2" destOrd="0" presId="urn:microsoft.com/office/officeart/2005/8/layout/lProcess2"/>
    <dgm:cxn modelId="{18B340A3-EECD-4E80-9412-C5868AF4A5A4}" type="presParOf" srcId="{2448166F-F5AF-4715-B524-5CB305953299}" destId="{AC50B8DC-7D62-4EAA-A306-A1185EB3EC1B}" srcOrd="0" destOrd="0" presId="urn:microsoft.com/office/officeart/2005/8/layout/lProcess2"/>
    <dgm:cxn modelId="{EDFC95BF-C366-40C2-82D3-A54202041B14}" type="presParOf" srcId="{F48F8288-2BC0-4B2A-A50E-4024FD8DD486}" destId="{FDCCE6BB-D27B-41E2-8B5B-3DF04AC44917}" srcOrd="5" destOrd="0" presId="urn:microsoft.com/office/officeart/2005/8/layout/lProcess2"/>
    <dgm:cxn modelId="{B2FEC9AD-0AC0-4AAA-95CD-98E56C993BE2}" type="presParOf" srcId="{F48F8288-2BC0-4B2A-A50E-4024FD8DD486}" destId="{D3EE9AF6-FF50-431E-B5A2-940F51B46BAD}" srcOrd="6" destOrd="0" presId="urn:microsoft.com/office/officeart/2005/8/layout/lProcess2"/>
    <dgm:cxn modelId="{5D6D451F-4EA4-4662-ADF8-2787E1C177A2}" type="presParOf" srcId="{D3EE9AF6-FF50-431E-B5A2-940F51B46BAD}" destId="{B3F9D7B0-6CD6-4962-9DAB-D2EA5141DE0F}" srcOrd="0" destOrd="0" presId="urn:microsoft.com/office/officeart/2005/8/layout/lProcess2"/>
    <dgm:cxn modelId="{47D6BB7D-FCCC-4DE7-BA46-CE19AE24D551}" type="presParOf" srcId="{D3EE9AF6-FF50-431E-B5A2-940F51B46BAD}" destId="{2444E817-FA11-40F9-8EC9-B6E16E249DB5}" srcOrd="1" destOrd="0" presId="urn:microsoft.com/office/officeart/2005/8/layout/lProcess2"/>
    <dgm:cxn modelId="{02F93C8C-43B8-451D-B9B2-6665234F5A08}" type="presParOf" srcId="{D3EE9AF6-FF50-431E-B5A2-940F51B46BAD}" destId="{D6628E20-F3FD-4B36-B5E6-05E9C831B594}" srcOrd="2" destOrd="0" presId="urn:microsoft.com/office/officeart/2005/8/layout/lProcess2"/>
    <dgm:cxn modelId="{85F09998-E0B1-474E-8FB7-845679DB0CB1}" type="presParOf" srcId="{D6628E20-F3FD-4B36-B5E6-05E9C831B594}" destId="{E2CE4996-4861-4899-87B3-D404B613429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67D47-BA3E-4FAE-8541-222413F7113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32A621-9C99-4B02-BE90-9E9529F32FE8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1800" b="1" dirty="0">
              <a:latin typeface="+mn-ea"/>
              <a:ea typeface="+mn-ea"/>
            </a:rPr>
            <a:t>壹、實施背景及需求分析</a:t>
          </a:r>
        </a:p>
      </dgm:t>
    </dgm:pt>
    <dgm:pt modelId="{BAD70D6D-C7B0-44B1-941D-9D1813623C3F}" type="parTrans" cxnId="{7BBCE37B-892B-4EE7-B980-F3E643E08411}">
      <dgm:prSet/>
      <dgm:spPr/>
      <dgm:t>
        <a:bodyPr/>
        <a:lstStyle/>
        <a:p>
          <a:endParaRPr lang="zh-TW" altLang="en-US"/>
        </a:p>
      </dgm:t>
    </dgm:pt>
    <dgm:pt modelId="{CA901B8A-AC0F-4FB9-A2D9-B96DB2B7C582}" type="sibTrans" cxnId="{7BBCE37B-892B-4EE7-B980-F3E643E08411}">
      <dgm:prSet/>
      <dgm:spPr/>
      <dgm:t>
        <a:bodyPr/>
        <a:lstStyle/>
        <a:p>
          <a:endParaRPr lang="zh-TW" altLang="en-US"/>
        </a:p>
      </dgm:t>
    </dgm:pt>
    <dgm:pt modelId="{FBF95930-4E6E-4015-AB79-E6ECA8EC9EFF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423190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貳、推動組織運作</a:t>
          </a:r>
          <a:endParaRPr lang="zh-TW" altLang="en-US" sz="1800" b="1" kern="1200" dirty="0">
            <a:solidFill>
              <a:prstClr val="black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9CE457C-4E9E-4218-95E8-BC1977779605}" type="parTrans" cxnId="{582B233D-DC17-418D-8AE6-16C04581307C}">
      <dgm:prSet/>
      <dgm:spPr/>
      <dgm:t>
        <a:bodyPr/>
        <a:lstStyle/>
        <a:p>
          <a:endParaRPr lang="zh-TW" altLang="en-US"/>
        </a:p>
      </dgm:t>
    </dgm:pt>
    <dgm:pt modelId="{B5E374AA-BF48-44F6-A45A-81E80EADFB08}" type="sibTrans" cxnId="{582B233D-DC17-418D-8AE6-16C04581307C}">
      <dgm:prSet/>
      <dgm:spPr/>
      <dgm:t>
        <a:bodyPr/>
        <a:lstStyle/>
        <a:p>
          <a:endParaRPr lang="zh-TW" altLang="en-US"/>
        </a:p>
      </dgm:t>
    </dgm:pt>
    <dgm:pt modelId="{304E12B4-D7BF-4BB3-95C8-ADD9EC80E0B0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423190" tIns="45720" rIns="45720" bIns="45720" numCol="1" spcCol="1270" anchor="ctr" anchorCtr="0"/>
        <a:lstStyle/>
        <a:p>
          <a:r>
            <a:rPr lang="zh-TW" altLang="en-US" sz="18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參、計畫目標與推動重點</a:t>
          </a:r>
        </a:p>
      </dgm:t>
    </dgm:pt>
    <dgm:pt modelId="{047EF6EF-8C4F-4C99-9CBD-757296172FD2}" type="parTrans" cxnId="{D9C8B772-7978-4443-85B7-A545136FEDD7}">
      <dgm:prSet/>
      <dgm:spPr/>
      <dgm:t>
        <a:bodyPr/>
        <a:lstStyle/>
        <a:p>
          <a:endParaRPr lang="zh-TW" altLang="en-US"/>
        </a:p>
      </dgm:t>
    </dgm:pt>
    <dgm:pt modelId="{523711F0-A265-42F8-83BB-DEF39BFC6A92}" type="sibTrans" cxnId="{D9C8B772-7978-4443-85B7-A545136FEDD7}">
      <dgm:prSet/>
      <dgm:spPr/>
      <dgm:t>
        <a:bodyPr/>
        <a:lstStyle/>
        <a:p>
          <a:endParaRPr lang="zh-TW" altLang="en-US"/>
        </a:p>
      </dgm:t>
    </dgm:pt>
    <dgm:pt modelId="{4ECD86EF-42D2-479E-B944-E2B3188AD0A4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423190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肆、整體發展藍圖或架構</a:t>
          </a:r>
        </a:p>
      </dgm:t>
    </dgm:pt>
    <dgm:pt modelId="{C206BE65-3256-43E9-9268-1B9B7F1909BF}" type="parTrans" cxnId="{EE922E09-BFF0-4ADB-8484-2E4B074D95A0}">
      <dgm:prSet/>
      <dgm:spPr/>
      <dgm:t>
        <a:bodyPr/>
        <a:lstStyle/>
        <a:p>
          <a:endParaRPr lang="zh-TW" altLang="en-US"/>
        </a:p>
      </dgm:t>
    </dgm:pt>
    <dgm:pt modelId="{132A0B7D-4E68-4978-B86B-0CAE430AF857}" type="sibTrans" cxnId="{EE922E09-BFF0-4ADB-8484-2E4B074D95A0}">
      <dgm:prSet/>
      <dgm:spPr/>
      <dgm:t>
        <a:bodyPr/>
        <a:lstStyle/>
        <a:p>
          <a:endParaRPr lang="zh-TW" altLang="en-US"/>
        </a:p>
      </dgm:t>
    </dgm:pt>
    <dgm:pt modelId="{D54CBB66-A7C0-44E1-9C7F-41EAA10F0736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423190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伍、實施重點與行動方案</a:t>
          </a:r>
        </a:p>
      </dgm:t>
    </dgm:pt>
    <dgm:pt modelId="{149F231C-0371-425C-8D2E-D3A19DD23841}" type="parTrans" cxnId="{5F3EBCCE-7560-4AA4-9E52-375E24D69D5D}">
      <dgm:prSet/>
      <dgm:spPr/>
      <dgm:t>
        <a:bodyPr/>
        <a:lstStyle/>
        <a:p>
          <a:endParaRPr lang="zh-TW" altLang="en-US"/>
        </a:p>
      </dgm:t>
    </dgm:pt>
    <dgm:pt modelId="{0F8E5435-68AB-44B2-985D-ED6BB9CFBAA5}" type="sibTrans" cxnId="{5F3EBCCE-7560-4AA4-9E52-375E24D69D5D}">
      <dgm:prSet/>
      <dgm:spPr/>
      <dgm:t>
        <a:bodyPr/>
        <a:lstStyle/>
        <a:p>
          <a:endParaRPr lang="zh-TW" altLang="en-US"/>
        </a:p>
      </dgm:t>
    </dgm:pt>
    <dgm:pt modelId="{84ECE76B-6589-4BAC-B0B2-30DCA150C6A4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 spcFirstLastPara="0" vert="horz" wrap="square" lIns="423190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陸、督導檢核與</a:t>
          </a:r>
          <a:r>
            <a:rPr lang="zh-TW" sz="1800" b="1" kern="120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成效</a:t>
          </a:r>
          <a:r>
            <a:rPr lang="zh-TW" altLang="en-US" sz="1800" b="1" kern="120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評估</a:t>
          </a:r>
          <a:endParaRPr lang="zh-TW" altLang="en-US" sz="1800" b="1" kern="1200" dirty="0">
            <a:solidFill>
              <a:prstClr val="black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CC4B6F1B-056C-4431-80DD-C322EC7676AB}" type="parTrans" cxnId="{F339D2FC-57B9-4324-8B37-84BE1A90DB02}">
      <dgm:prSet/>
      <dgm:spPr/>
      <dgm:t>
        <a:bodyPr/>
        <a:lstStyle/>
        <a:p>
          <a:endParaRPr lang="zh-TW" altLang="en-US"/>
        </a:p>
      </dgm:t>
    </dgm:pt>
    <dgm:pt modelId="{423EB93F-AA51-47EA-AE7D-013AE012C720}" type="sibTrans" cxnId="{F339D2FC-57B9-4324-8B37-84BE1A90DB02}">
      <dgm:prSet/>
      <dgm:spPr/>
      <dgm:t>
        <a:bodyPr/>
        <a:lstStyle/>
        <a:p>
          <a:endParaRPr lang="zh-TW" altLang="en-US"/>
        </a:p>
      </dgm:t>
    </dgm:pt>
    <dgm:pt modelId="{B78E1202-E3DC-4C3D-B820-F72A31DE40A7}" type="pres">
      <dgm:prSet presAssocID="{B1267D47-BA3E-4FAE-8541-222413F7113C}" presName="Name0" presStyleCnt="0">
        <dgm:presLayoutVars>
          <dgm:chMax val="7"/>
          <dgm:chPref val="7"/>
          <dgm:dir/>
        </dgm:presLayoutVars>
      </dgm:prSet>
      <dgm:spPr/>
    </dgm:pt>
    <dgm:pt modelId="{5BC6627D-861E-49FA-A77D-43F25BBDE00C}" type="pres">
      <dgm:prSet presAssocID="{B1267D47-BA3E-4FAE-8541-222413F7113C}" presName="Name1" presStyleCnt="0"/>
      <dgm:spPr/>
    </dgm:pt>
    <dgm:pt modelId="{3C0A381C-D8B9-4A6F-8B65-064459460D97}" type="pres">
      <dgm:prSet presAssocID="{B1267D47-BA3E-4FAE-8541-222413F7113C}" presName="cycle" presStyleCnt="0"/>
      <dgm:spPr/>
    </dgm:pt>
    <dgm:pt modelId="{800C2399-476F-4BB1-9717-5010CDBC194C}" type="pres">
      <dgm:prSet presAssocID="{B1267D47-BA3E-4FAE-8541-222413F7113C}" presName="srcNode" presStyleLbl="node1" presStyleIdx="0" presStyleCnt="6"/>
      <dgm:spPr/>
    </dgm:pt>
    <dgm:pt modelId="{2081D6CE-3BAA-4478-884C-9F04A3BEE306}" type="pres">
      <dgm:prSet presAssocID="{B1267D47-BA3E-4FAE-8541-222413F7113C}" presName="conn" presStyleLbl="parChTrans1D2" presStyleIdx="0" presStyleCnt="1"/>
      <dgm:spPr/>
    </dgm:pt>
    <dgm:pt modelId="{C3C97BE0-5939-47CD-B76E-C59A29AB99B8}" type="pres">
      <dgm:prSet presAssocID="{B1267D47-BA3E-4FAE-8541-222413F7113C}" presName="extraNode" presStyleLbl="node1" presStyleIdx="0" presStyleCnt="6"/>
      <dgm:spPr/>
    </dgm:pt>
    <dgm:pt modelId="{4D5B4D89-59CB-4930-AF5C-A474D9386C95}" type="pres">
      <dgm:prSet presAssocID="{B1267D47-BA3E-4FAE-8541-222413F7113C}" presName="dstNode" presStyleLbl="node1" presStyleIdx="0" presStyleCnt="6"/>
      <dgm:spPr/>
    </dgm:pt>
    <dgm:pt modelId="{1C4801CB-36BB-4F6D-A00C-E8E2D4451F0C}" type="pres">
      <dgm:prSet presAssocID="{3C32A621-9C99-4B02-BE90-9E9529F32FE8}" presName="text_1" presStyleLbl="node1" presStyleIdx="0" presStyleCnt="6">
        <dgm:presLayoutVars>
          <dgm:bulletEnabled val="1"/>
        </dgm:presLayoutVars>
      </dgm:prSet>
      <dgm:spPr/>
    </dgm:pt>
    <dgm:pt modelId="{96ECBF4C-1BC5-461C-8FC7-4E6D92191434}" type="pres">
      <dgm:prSet presAssocID="{3C32A621-9C99-4B02-BE90-9E9529F32FE8}" presName="accent_1" presStyleCnt="0"/>
      <dgm:spPr/>
    </dgm:pt>
    <dgm:pt modelId="{2859126B-0BBA-4BF6-8CE8-0AE8DEC4DB20}" type="pres">
      <dgm:prSet presAssocID="{3C32A621-9C99-4B02-BE90-9E9529F32FE8}" presName="accentRepeatNode" presStyleLbl="solidFgAcc1" presStyleIdx="0" presStyleCnt="6"/>
      <dgm:spPr/>
    </dgm:pt>
    <dgm:pt modelId="{105FEDD3-A04B-4115-BB4B-D9713F93BB24}" type="pres">
      <dgm:prSet presAssocID="{FBF95930-4E6E-4015-AB79-E6ECA8EC9EFF}" presName="text_2" presStyleLbl="node1" presStyleIdx="1" presStyleCnt="6">
        <dgm:presLayoutVars>
          <dgm:bulletEnabled val="1"/>
        </dgm:presLayoutVars>
      </dgm:prSet>
      <dgm:spPr>
        <a:xfrm>
          <a:off x="845119" y="1066304"/>
          <a:ext cx="5215161" cy="533152"/>
        </a:xfrm>
        <a:prstGeom prst="rect">
          <a:avLst/>
        </a:prstGeom>
      </dgm:spPr>
    </dgm:pt>
    <dgm:pt modelId="{19B72110-1869-4E2E-B886-5AE3F7238AF2}" type="pres">
      <dgm:prSet presAssocID="{FBF95930-4E6E-4015-AB79-E6ECA8EC9EFF}" presName="accent_2" presStyleCnt="0"/>
      <dgm:spPr/>
    </dgm:pt>
    <dgm:pt modelId="{BD459BFF-3E5E-4A25-AE81-3A7F7B5E5070}" type="pres">
      <dgm:prSet presAssocID="{FBF95930-4E6E-4015-AB79-E6ECA8EC9EFF}" presName="accentRepeatNode" presStyleLbl="solidFgAcc1" presStyleIdx="1" presStyleCnt="6"/>
      <dgm:spPr/>
    </dgm:pt>
    <dgm:pt modelId="{6612D259-2537-4C5F-B053-54BA050D885B}" type="pres">
      <dgm:prSet presAssocID="{304E12B4-D7BF-4BB3-95C8-ADD9EC80E0B0}" presName="text_3" presStyleLbl="node1" presStyleIdx="2" presStyleCnt="6">
        <dgm:presLayoutVars>
          <dgm:bulletEnabled val="1"/>
        </dgm:presLayoutVars>
      </dgm:prSet>
      <dgm:spPr>
        <a:xfrm>
          <a:off x="1045659" y="1865931"/>
          <a:ext cx="5014622" cy="533152"/>
        </a:xfrm>
        <a:prstGeom prst="rect">
          <a:avLst/>
        </a:prstGeom>
      </dgm:spPr>
    </dgm:pt>
    <dgm:pt modelId="{7B76357F-20F8-4730-93CA-D0055B03E142}" type="pres">
      <dgm:prSet presAssocID="{304E12B4-D7BF-4BB3-95C8-ADD9EC80E0B0}" presName="accent_3" presStyleCnt="0"/>
      <dgm:spPr/>
    </dgm:pt>
    <dgm:pt modelId="{40B91197-CE6C-4EB4-9A9A-B684155D9037}" type="pres">
      <dgm:prSet presAssocID="{304E12B4-D7BF-4BB3-95C8-ADD9EC80E0B0}" presName="accentRepeatNode" presStyleLbl="solidFgAcc1" presStyleIdx="2" presStyleCnt="6"/>
      <dgm:spPr/>
    </dgm:pt>
    <dgm:pt modelId="{9E6E6554-C482-4706-8677-FA39A073D4C1}" type="pres">
      <dgm:prSet presAssocID="{4ECD86EF-42D2-479E-B944-E2B3188AD0A4}" presName="text_4" presStyleLbl="node1" presStyleIdx="3" presStyleCnt="6">
        <dgm:presLayoutVars>
          <dgm:bulletEnabled val="1"/>
        </dgm:presLayoutVars>
      </dgm:prSet>
      <dgm:spPr>
        <a:xfrm>
          <a:off x="1045659" y="2665051"/>
          <a:ext cx="5014622" cy="533152"/>
        </a:xfrm>
        <a:prstGeom prst="rect">
          <a:avLst/>
        </a:prstGeom>
      </dgm:spPr>
    </dgm:pt>
    <dgm:pt modelId="{31744DDB-0C9A-4DB6-8493-3FDE9DC270E1}" type="pres">
      <dgm:prSet presAssocID="{4ECD86EF-42D2-479E-B944-E2B3188AD0A4}" presName="accent_4" presStyleCnt="0"/>
      <dgm:spPr/>
    </dgm:pt>
    <dgm:pt modelId="{612F7133-C6E3-42C9-9952-65EA7B0AA451}" type="pres">
      <dgm:prSet presAssocID="{4ECD86EF-42D2-479E-B944-E2B3188AD0A4}" presName="accentRepeatNode" presStyleLbl="solidFgAcc1" presStyleIdx="3" presStyleCnt="6"/>
      <dgm:spPr/>
    </dgm:pt>
    <dgm:pt modelId="{47A73AFC-8146-4396-8451-10C59E5A2E15}" type="pres">
      <dgm:prSet presAssocID="{D54CBB66-A7C0-44E1-9C7F-41EAA10F0736}" presName="text_5" presStyleLbl="node1" presStyleIdx="4" presStyleCnt="6">
        <dgm:presLayoutVars>
          <dgm:bulletEnabled val="1"/>
        </dgm:presLayoutVars>
      </dgm:prSet>
      <dgm:spPr>
        <a:xfrm>
          <a:off x="845119" y="3464678"/>
          <a:ext cx="5215161" cy="533152"/>
        </a:xfrm>
        <a:prstGeom prst="rect">
          <a:avLst/>
        </a:prstGeom>
      </dgm:spPr>
    </dgm:pt>
    <dgm:pt modelId="{1CBFCB53-84D5-452D-96CB-7989D057BED6}" type="pres">
      <dgm:prSet presAssocID="{D54CBB66-A7C0-44E1-9C7F-41EAA10F0736}" presName="accent_5" presStyleCnt="0"/>
      <dgm:spPr/>
    </dgm:pt>
    <dgm:pt modelId="{C7A7F465-7492-4A81-B217-F2D4A2B0D670}" type="pres">
      <dgm:prSet presAssocID="{D54CBB66-A7C0-44E1-9C7F-41EAA10F0736}" presName="accentRepeatNode" presStyleLbl="solidFgAcc1" presStyleIdx="4" presStyleCnt="6"/>
      <dgm:spPr/>
    </dgm:pt>
    <dgm:pt modelId="{D8D64422-5D30-4A3C-8EE7-14E621144BFC}" type="pres">
      <dgm:prSet presAssocID="{84ECE76B-6589-4BAC-B0B2-30DCA150C6A4}" presName="text_6" presStyleLbl="node1" presStyleIdx="5" presStyleCnt="6">
        <dgm:presLayoutVars>
          <dgm:bulletEnabled val="1"/>
        </dgm:presLayoutVars>
      </dgm:prSet>
      <dgm:spPr>
        <a:xfrm>
          <a:off x="406565" y="4264305"/>
          <a:ext cx="5653716" cy="533152"/>
        </a:xfrm>
        <a:prstGeom prst="rect">
          <a:avLst/>
        </a:prstGeom>
      </dgm:spPr>
    </dgm:pt>
    <dgm:pt modelId="{1A2A5E0E-F759-4065-A74D-0600AEF1411C}" type="pres">
      <dgm:prSet presAssocID="{84ECE76B-6589-4BAC-B0B2-30DCA150C6A4}" presName="accent_6" presStyleCnt="0"/>
      <dgm:spPr/>
    </dgm:pt>
    <dgm:pt modelId="{53B518B6-C390-4A3B-9231-C58A0B89F4DD}" type="pres">
      <dgm:prSet presAssocID="{84ECE76B-6589-4BAC-B0B2-30DCA150C6A4}" presName="accentRepeatNode" presStyleLbl="solidFgAcc1" presStyleIdx="5" presStyleCnt="6"/>
      <dgm:spPr/>
    </dgm:pt>
  </dgm:ptLst>
  <dgm:cxnLst>
    <dgm:cxn modelId="{EE922E09-BFF0-4ADB-8484-2E4B074D95A0}" srcId="{B1267D47-BA3E-4FAE-8541-222413F7113C}" destId="{4ECD86EF-42D2-479E-B944-E2B3188AD0A4}" srcOrd="3" destOrd="0" parTransId="{C206BE65-3256-43E9-9268-1B9B7F1909BF}" sibTransId="{132A0B7D-4E68-4978-B86B-0CAE430AF857}"/>
    <dgm:cxn modelId="{264E1C0E-5DBD-4E98-B6C9-C91E9C47F3D2}" type="presOf" srcId="{3C32A621-9C99-4B02-BE90-9E9529F32FE8}" destId="{1C4801CB-36BB-4F6D-A00C-E8E2D4451F0C}" srcOrd="0" destOrd="0" presId="urn:microsoft.com/office/officeart/2008/layout/VerticalCurvedList"/>
    <dgm:cxn modelId="{582B233D-DC17-418D-8AE6-16C04581307C}" srcId="{B1267D47-BA3E-4FAE-8541-222413F7113C}" destId="{FBF95930-4E6E-4015-AB79-E6ECA8EC9EFF}" srcOrd="1" destOrd="0" parTransId="{59CE457C-4E9E-4218-95E8-BC1977779605}" sibTransId="{B5E374AA-BF48-44F6-A45A-81E80EADFB08}"/>
    <dgm:cxn modelId="{C49E7663-9A61-4A4B-BB60-A7DF405B3674}" type="presOf" srcId="{CA901B8A-AC0F-4FB9-A2D9-B96DB2B7C582}" destId="{2081D6CE-3BAA-4478-884C-9F04A3BEE306}" srcOrd="0" destOrd="0" presId="urn:microsoft.com/office/officeart/2008/layout/VerticalCurvedList"/>
    <dgm:cxn modelId="{D9C8B772-7978-4443-85B7-A545136FEDD7}" srcId="{B1267D47-BA3E-4FAE-8541-222413F7113C}" destId="{304E12B4-D7BF-4BB3-95C8-ADD9EC80E0B0}" srcOrd="2" destOrd="0" parTransId="{047EF6EF-8C4F-4C99-9CBD-757296172FD2}" sibTransId="{523711F0-A265-42F8-83BB-DEF39BFC6A92}"/>
    <dgm:cxn modelId="{46CA6474-7532-4768-AC07-B15AF266A955}" type="presOf" srcId="{84ECE76B-6589-4BAC-B0B2-30DCA150C6A4}" destId="{D8D64422-5D30-4A3C-8EE7-14E621144BFC}" srcOrd="0" destOrd="0" presId="urn:microsoft.com/office/officeart/2008/layout/VerticalCurvedList"/>
    <dgm:cxn modelId="{7BBCE37B-892B-4EE7-B980-F3E643E08411}" srcId="{B1267D47-BA3E-4FAE-8541-222413F7113C}" destId="{3C32A621-9C99-4B02-BE90-9E9529F32FE8}" srcOrd="0" destOrd="0" parTransId="{BAD70D6D-C7B0-44B1-941D-9D1813623C3F}" sibTransId="{CA901B8A-AC0F-4FB9-A2D9-B96DB2B7C582}"/>
    <dgm:cxn modelId="{D3B7A37C-85FB-48CF-AEB7-1AC5D9C0BDA0}" type="presOf" srcId="{D54CBB66-A7C0-44E1-9C7F-41EAA10F0736}" destId="{47A73AFC-8146-4396-8451-10C59E5A2E15}" srcOrd="0" destOrd="0" presId="urn:microsoft.com/office/officeart/2008/layout/VerticalCurvedList"/>
    <dgm:cxn modelId="{C12608BC-5705-47B1-903D-CC5652F01381}" type="presOf" srcId="{4ECD86EF-42D2-479E-B944-E2B3188AD0A4}" destId="{9E6E6554-C482-4706-8677-FA39A073D4C1}" srcOrd="0" destOrd="0" presId="urn:microsoft.com/office/officeart/2008/layout/VerticalCurvedList"/>
    <dgm:cxn modelId="{75F120BF-D1AA-4EF7-9391-0EABCB0CE157}" type="presOf" srcId="{FBF95930-4E6E-4015-AB79-E6ECA8EC9EFF}" destId="{105FEDD3-A04B-4115-BB4B-D9713F93BB24}" srcOrd="0" destOrd="0" presId="urn:microsoft.com/office/officeart/2008/layout/VerticalCurvedList"/>
    <dgm:cxn modelId="{5F3EBCCE-7560-4AA4-9E52-375E24D69D5D}" srcId="{B1267D47-BA3E-4FAE-8541-222413F7113C}" destId="{D54CBB66-A7C0-44E1-9C7F-41EAA10F0736}" srcOrd="4" destOrd="0" parTransId="{149F231C-0371-425C-8D2E-D3A19DD23841}" sibTransId="{0F8E5435-68AB-44B2-985D-ED6BB9CFBAA5}"/>
    <dgm:cxn modelId="{2ABBF8D2-8DD1-4679-A82E-2EE10DFD1AE5}" type="presOf" srcId="{B1267D47-BA3E-4FAE-8541-222413F7113C}" destId="{B78E1202-E3DC-4C3D-B820-F72A31DE40A7}" srcOrd="0" destOrd="0" presId="urn:microsoft.com/office/officeart/2008/layout/VerticalCurvedList"/>
    <dgm:cxn modelId="{48A1FED4-15D0-4FA8-A0B7-B6683510D144}" type="presOf" srcId="{304E12B4-D7BF-4BB3-95C8-ADD9EC80E0B0}" destId="{6612D259-2537-4C5F-B053-54BA050D885B}" srcOrd="0" destOrd="0" presId="urn:microsoft.com/office/officeart/2008/layout/VerticalCurvedList"/>
    <dgm:cxn modelId="{F339D2FC-57B9-4324-8B37-84BE1A90DB02}" srcId="{B1267D47-BA3E-4FAE-8541-222413F7113C}" destId="{84ECE76B-6589-4BAC-B0B2-30DCA150C6A4}" srcOrd="5" destOrd="0" parTransId="{CC4B6F1B-056C-4431-80DD-C322EC7676AB}" sibTransId="{423EB93F-AA51-47EA-AE7D-013AE012C720}"/>
    <dgm:cxn modelId="{A1BD61A6-1F94-48C5-9B4C-E08F017DEA28}" type="presParOf" srcId="{B78E1202-E3DC-4C3D-B820-F72A31DE40A7}" destId="{5BC6627D-861E-49FA-A77D-43F25BBDE00C}" srcOrd="0" destOrd="0" presId="urn:microsoft.com/office/officeart/2008/layout/VerticalCurvedList"/>
    <dgm:cxn modelId="{B6624D51-D024-435D-8DA7-B775E37C0D78}" type="presParOf" srcId="{5BC6627D-861E-49FA-A77D-43F25BBDE00C}" destId="{3C0A381C-D8B9-4A6F-8B65-064459460D97}" srcOrd="0" destOrd="0" presId="urn:microsoft.com/office/officeart/2008/layout/VerticalCurvedList"/>
    <dgm:cxn modelId="{6E9F8819-6DD2-4B63-826D-1E651F8124A5}" type="presParOf" srcId="{3C0A381C-D8B9-4A6F-8B65-064459460D97}" destId="{800C2399-476F-4BB1-9717-5010CDBC194C}" srcOrd="0" destOrd="0" presId="urn:microsoft.com/office/officeart/2008/layout/VerticalCurvedList"/>
    <dgm:cxn modelId="{5A412182-A5B4-4810-AB28-C923E563D09F}" type="presParOf" srcId="{3C0A381C-D8B9-4A6F-8B65-064459460D97}" destId="{2081D6CE-3BAA-4478-884C-9F04A3BEE306}" srcOrd="1" destOrd="0" presId="urn:microsoft.com/office/officeart/2008/layout/VerticalCurvedList"/>
    <dgm:cxn modelId="{9612B543-8087-4A53-AD58-715ECCED1C21}" type="presParOf" srcId="{3C0A381C-D8B9-4A6F-8B65-064459460D97}" destId="{C3C97BE0-5939-47CD-B76E-C59A29AB99B8}" srcOrd="2" destOrd="0" presId="urn:microsoft.com/office/officeart/2008/layout/VerticalCurvedList"/>
    <dgm:cxn modelId="{84FC8EFA-85FA-48B8-AD27-845A8CC918CD}" type="presParOf" srcId="{3C0A381C-D8B9-4A6F-8B65-064459460D97}" destId="{4D5B4D89-59CB-4930-AF5C-A474D9386C95}" srcOrd="3" destOrd="0" presId="urn:microsoft.com/office/officeart/2008/layout/VerticalCurvedList"/>
    <dgm:cxn modelId="{D103D13B-81E7-40B9-8E81-21D097CC0D54}" type="presParOf" srcId="{5BC6627D-861E-49FA-A77D-43F25BBDE00C}" destId="{1C4801CB-36BB-4F6D-A00C-E8E2D4451F0C}" srcOrd="1" destOrd="0" presId="urn:microsoft.com/office/officeart/2008/layout/VerticalCurvedList"/>
    <dgm:cxn modelId="{A9C470E2-6FEC-4043-B8F6-B7C356EC50B7}" type="presParOf" srcId="{5BC6627D-861E-49FA-A77D-43F25BBDE00C}" destId="{96ECBF4C-1BC5-461C-8FC7-4E6D92191434}" srcOrd="2" destOrd="0" presId="urn:microsoft.com/office/officeart/2008/layout/VerticalCurvedList"/>
    <dgm:cxn modelId="{021A332E-C416-48EE-A7E5-EDE1432D8308}" type="presParOf" srcId="{96ECBF4C-1BC5-461C-8FC7-4E6D92191434}" destId="{2859126B-0BBA-4BF6-8CE8-0AE8DEC4DB20}" srcOrd="0" destOrd="0" presId="urn:microsoft.com/office/officeart/2008/layout/VerticalCurvedList"/>
    <dgm:cxn modelId="{0772CD9F-8AA8-4788-A115-436B20443A52}" type="presParOf" srcId="{5BC6627D-861E-49FA-A77D-43F25BBDE00C}" destId="{105FEDD3-A04B-4115-BB4B-D9713F93BB24}" srcOrd="3" destOrd="0" presId="urn:microsoft.com/office/officeart/2008/layout/VerticalCurvedList"/>
    <dgm:cxn modelId="{71886EDB-854C-4F08-A0B1-6A69D368657B}" type="presParOf" srcId="{5BC6627D-861E-49FA-A77D-43F25BBDE00C}" destId="{19B72110-1869-4E2E-B886-5AE3F7238AF2}" srcOrd="4" destOrd="0" presId="urn:microsoft.com/office/officeart/2008/layout/VerticalCurvedList"/>
    <dgm:cxn modelId="{74B3AD8F-13AE-49DA-B81A-6968B6C950D2}" type="presParOf" srcId="{19B72110-1869-4E2E-B886-5AE3F7238AF2}" destId="{BD459BFF-3E5E-4A25-AE81-3A7F7B5E5070}" srcOrd="0" destOrd="0" presId="urn:microsoft.com/office/officeart/2008/layout/VerticalCurvedList"/>
    <dgm:cxn modelId="{E916DCB4-08E7-4A98-819A-86EA9A47BA87}" type="presParOf" srcId="{5BC6627D-861E-49FA-A77D-43F25BBDE00C}" destId="{6612D259-2537-4C5F-B053-54BA050D885B}" srcOrd="5" destOrd="0" presId="urn:microsoft.com/office/officeart/2008/layout/VerticalCurvedList"/>
    <dgm:cxn modelId="{CD05CFDB-8BD7-4C95-B4E2-A952D2026091}" type="presParOf" srcId="{5BC6627D-861E-49FA-A77D-43F25BBDE00C}" destId="{7B76357F-20F8-4730-93CA-D0055B03E142}" srcOrd="6" destOrd="0" presId="urn:microsoft.com/office/officeart/2008/layout/VerticalCurvedList"/>
    <dgm:cxn modelId="{E57FE7F8-F352-416E-BE99-8DE2DAEB6757}" type="presParOf" srcId="{7B76357F-20F8-4730-93CA-D0055B03E142}" destId="{40B91197-CE6C-4EB4-9A9A-B684155D9037}" srcOrd="0" destOrd="0" presId="urn:microsoft.com/office/officeart/2008/layout/VerticalCurvedList"/>
    <dgm:cxn modelId="{476AD63D-36BD-4BED-B7BB-D4F191295219}" type="presParOf" srcId="{5BC6627D-861E-49FA-A77D-43F25BBDE00C}" destId="{9E6E6554-C482-4706-8677-FA39A073D4C1}" srcOrd="7" destOrd="0" presId="urn:microsoft.com/office/officeart/2008/layout/VerticalCurvedList"/>
    <dgm:cxn modelId="{5444C177-8323-4F59-81BB-C53AEB86E12C}" type="presParOf" srcId="{5BC6627D-861E-49FA-A77D-43F25BBDE00C}" destId="{31744DDB-0C9A-4DB6-8493-3FDE9DC270E1}" srcOrd="8" destOrd="0" presId="urn:microsoft.com/office/officeart/2008/layout/VerticalCurvedList"/>
    <dgm:cxn modelId="{1952EF20-4203-4FD8-8203-3BC1CAC8373A}" type="presParOf" srcId="{31744DDB-0C9A-4DB6-8493-3FDE9DC270E1}" destId="{612F7133-C6E3-42C9-9952-65EA7B0AA451}" srcOrd="0" destOrd="0" presId="urn:microsoft.com/office/officeart/2008/layout/VerticalCurvedList"/>
    <dgm:cxn modelId="{C971F44D-7F3D-4628-A258-128D9AAAAE22}" type="presParOf" srcId="{5BC6627D-861E-49FA-A77D-43F25BBDE00C}" destId="{47A73AFC-8146-4396-8451-10C59E5A2E15}" srcOrd="9" destOrd="0" presId="urn:microsoft.com/office/officeart/2008/layout/VerticalCurvedList"/>
    <dgm:cxn modelId="{F849EE1C-8872-43B2-9612-D286EB7CC1C8}" type="presParOf" srcId="{5BC6627D-861E-49FA-A77D-43F25BBDE00C}" destId="{1CBFCB53-84D5-452D-96CB-7989D057BED6}" srcOrd="10" destOrd="0" presId="urn:microsoft.com/office/officeart/2008/layout/VerticalCurvedList"/>
    <dgm:cxn modelId="{3549F644-F072-4311-B5B9-BAADA3445548}" type="presParOf" srcId="{1CBFCB53-84D5-452D-96CB-7989D057BED6}" destId="{C7A7F465-7492-4A81-B217-F2D4A2B0D670}" srcOrd="0" destOrd="0" presId="urn:microsoft.com/office/officeart/2008/layout/VerticalCurvedList"/>
    <dgm:cxn modelId="{347B63B4-1570-410F-B917-ABDD2479033F}" type="presParOf" srcId="{5BC6627D-861E-49FA-A77D-43F25BBDE00C}" destId="{D8D64422-5D30-4A3C-8EE7-14E621144BFC}" srcOrd="11" destOrd="0" presId="urn:microsoft.com/office/officeart/2008/layout/VerticalCurvedList"/>
    <dgm:cxn modelId="{B21DC1DF-9D49-4240-871E-051859FE3F51}" type="presParOf" srcId="{5BC6627D-861E-49FA-A77D-43F25BBDE00C}" destId="{1A2A5E0E-F759-4065-A74D-0600AEF1411C}" srcOrd="12" destOrd="0" presId="urn:microsoft.com/office/officeart/2008/layout/VerticalCurvedList"/>
    <dgm:cxn modelId="{2B038927-6883-4D8D-B30E-9C81D90C92C2}" type="presParOf" srcId="{1A2A5E0E-F759-4065-A74D-0600AEF1411C}" destId="{53B518B6-C390-4A3B-9231-C58A0B89F4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75E1F1-0DAA-4F9A-B25E-0C03F4BA3DAD}" type="doc">
      <dgm:prSet loTypeId="urn:microsoft.com/office/officeart/2005/8/layout/gear1" loCatId="process" qsTypeId="urn:microsoft.com/office/officeart/2005/8/quickstyle/simple1" qsCatId="simple" csTypeId="urn:microsoft.com/office/officeart/2005/8/colors/accent0_1" csCatId="mainScheme" phldr="1"/>
      <dgm:spPr/>
    </dgm:pt>
    <dgm:pt modelId="{0E1E1A59-9708-4BFF-AA4F-B717A74473B0}">
      <dgm:prSet phldrT="[文字]"/>
      <dgm:spPr/>
      <dgm:t>
        <a:bodyPr/>
        <a:lstStyle/>
        <a:p>
          <a:r>
            <a:rPr lang="zh-TW" altLang="en-US" dirty="0"/>
            <a:t>現況</a:t>
          </a:r>
        </a:p>
      </dgm:t>
    </dgm:pt>
    <dgm:pt modelId="{9384921D-82FB-4679-9147-A4DB177F7D09}" type="parTrans" cxnId="{CE481E59-A2DA-48FA-8443-670E747B7D51}">
      <dgm:prSet/>
      <dgm:spPr/>
      <dgm:t>
        <a:bodyPr/>
        <a:lstStyle/>
        <a:p>
          <a:endParaRPr lang="zh-TW" altLang="en-US"/>
        </a:p>
      </dgm:t>
    </dgm:pt>
    <dgm:pt modelId="{533EE46F-1CB5-4466-8530-6AD3EC610952}" type="sibTrans" cxnId="{CE481E59-A2DA-48FA-8443-670E747B7D51}">
      <dgm:prSet/>
      <dgm:spPr/>
      <dgm:t>
        <a:bodyPr/>
        <a:lstStyle/>
        <a:p>
          <a:endParaRPr lang="zh-TW" altLang="en-US"/>
        </a:p>
      </dgm:t>
    </dgm:pt>
    <dgm:pt modelId="{FDF03AC8-D19B-4DF9-8191-E4632A8C7567}">
      <dgm:prSet phldrT="[文字]"/>
      <dgm:spPr/>
      <dgm:t>
        <a:bodyPr/>
        <a:lstStyle/>
        <a:p>
          <a:r>
            <a:rPr lang="zh-TW" altLang="en-US" dirty="0"/>
            <a:t>願景</a:t>
          </a:r>
        </a:p>
      </dgm:t>
    </dgm:pt>
    <dgm:pt modelId="{EFADDDC5-4D1D-4597-AFBC-78F9BBF04C49}" type="parTrans" cxnId="{FE74DA13-F5EE-4DC1-AAA6-3214F28B40E5}">
      <dgm:prSet/>
      <dgm:spPr/>
      <dgm:t>
        <a:bodyPr/>
        <a:lstStyle/>
        <a:p>
          <a:endParaRPr lang="zh-TW" altLang="en-US"/>
        </a:p>
      </dgm:t>
    </dgm:pt>
    <dgm:pt modelId="{BAF96F47-9F5E-4BAA-9316-7129D97BD364}" type="sibTrans" cxnId="{FE74DA13-F5EE-4DC1-AAA6-3214F28B40E5}">
      <dgm:prSet/>
      <dgm:spPr/>
      <dgm:t>
        <a:bodyPr/>
        <a:lstStyle/>
        <a:p>
          <a:endParaRPr lang="zh-TW" altLang="en-US"/>
        </a:p>
      </dgm:t>
    </dgm:pt>
    <dgm:pt modelId="{F624B2EE-8252-48EF-865B-6D88B446B98C}">
      <dgm:prSet phldrT="[文字]"/>
      <dgm:spPr/>
      <dgm:t>
        <a:bodyPr/>
        <a:lstStyle/>
        <a:p>
          <a:r>
            <a:rPr lang="zh-TW" altLang="en-US" dirty="0"/>
            <a:t>政見</a:t>
          </a:r>
        </a:p>
      </dgm:t>
    </dgm:pt>
    <dgm:pt modelId="{F35255B1-116C-43C5-8976-4C190CC8BE2C}" type="parTrans" cxnId="{48A316F0-6F0B-438C-B153-EA7BAD2137DA}">
      <dgm:prSet/>
      <dgm:spPr/>
      <dgm:t>
        <a:bodyPr/>
        <a:lstStyle/>
        <a:p>
          <a:endParaRPr lang="zh-TW" altLang="en-US"/>
        </a:p>
      </dgm:t>
    </dgm:pt>
    <dgm:pt modelId="{337454B5-896B-42D9-BD20-0C89C6C640FE}" type="sibTrans" cxnId="{48A316F0-6F0B-438C-B153-EA7BAD2137DA}">
      <dgm:prSet/>
      <dgm:spPr/>
      <dgm:t>
        <a:bodyPr/>
        <a:lstStyle/>
        <a:p>
          <a:endParaRPr lang="zh-TW" altLang="en-US"/>
        </a:p>
      </dgm:t>
    </dgm:pt>
    <dgm:pt modelId="{700CD52B-C35F-4D52-AD65-6DC2FDF761F2}" type="pres">
      <dgm:prSet presAssocID="{9B75E1F1-0DAA-4F9A-B25E-0C03F4BA3DA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9C6EB72-91B2-4A20-9378-5247F4722A79}" type="pres">
      <dgm:prSet presAssocID="{0E1E1A59-9708-4BFF-AA4F-B717A74473B0}" presName="gear1" presStyleLbl="node1" presStyleIdx="0" presStyleCnt="3">
        <dgm:presLayoutVars>
          <dgm:chMax val="1"/>
          <dgm:bulletEnabled val="1"/>
        </dgm:presLayoutVars>
      </dgm:prSet>
      <dgm:spPr/>
    </dgm:pt>
    <dgm:pt modelId="{648C7BB0-4086-4DE3-87C5-31D54838BD06}" type="pres">
      <dgm:prSet presAssocID="{0E1E1A59-9708-4BFF-AA4F-B717A74473B0}" presName="gear1srcNode" presStyleLbl="node1" presStyleIdx="0" presStyleCnt="3"/>
      <dgm:spPr/>
    </dgm:pt>
    <dgm:pt modelId="{969692F0-6804-4272-8F4E-45F6A7FE9DD4}" type="pres">
      <dgm:prSet presAssocID="{0E1E1A59-9708-4BFF-AA4F-B717A74473B0}" presName="gear1dstNode" presStyleLbl="node1" presStyleIdx="0" presStyleCnt="3"/>
      <dgm:spPr/>
    </dgm:pt>
    <dgm:pt modelId="{C9543553-6FF1-419D-8CD8-21C85B18D91E}" type="pres">
      <dgm:prSet presAssocID="{FDF03AC8-D19B-4DF9-8191-E4632A8C7567}" presName="gear2" presStyleLbl="node1" presStyleIdx="1" presStyleCnt="3">
        <dgm:presLayoutVars>
          <dgm:chMax val="1"/>
          <dgm:bulletEnabled val="1"/>
        </dgm:presLayoutVars>
      </dgm:prSet>
      <dgm:spPr/>
    </dgm:pt>
    <dgm:pt modelId="{AFA23166-C5C4-4844-9F21-BDA18F04B3CC}" type="pres">
      <dgm:prSet presAssocID="{FDF03AC8-D19B-4DF9-8191-E4632A8C7567}" presName="gear2srcNode" presStyleLbl="node1" presStyleIdx="1" presStyleCnt="3"/>
      <dgm:spPr/>
    </dgm:pt>
    <dgm:pt modelId="{06DB6D46-23E6-4343-BA33-033B5E758B06}" type="pres">
      <dgm:prSet presAssocID="{FDF03AC8-D19B-4DF9-8191-E4632A8C7567}" presName="gear2dstNode" presStyleLbl="node1" presStyleIdx="1" presStyleCnt="3"/>
      <dgm:spPr/>
    </dgm:pt>
    <dgm:pt modelId="{A261974F-D857-4E08-A6D1-3D6D9FB4E72F}" type="pres">
      <dgm:prSet presAssocID="{F624B2EE-8252-48EF-865B-6D88B446B98C}" presName="gear3" presStyleLbl="node1" presStyleIdx="2" presStyleCnt="3"/>
      <dgm:spPr/>
    </dgm:pt>
    <dgm:pt modelId="{B68CFF79-CD2A-4B97-A0A3-0B6592481D1F}" type="pres">
      <dgm:prSet presAssocID="{F624B2EE-8252-48EF-865B-6D88B446B98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7E2151C-C37A-47E8-981F-BAB9AD841501}" type="pres">
      <dgm:prSet presAssocID="{F624B2EE-8252-48EF-865B-6D88B446B98C}" presName="gear3srcNode" presStyleLbl="node1" presStyleIdx="2" presStyleCnt="3"/>
      <dgm:spPr/>
    </dgm:pt>
    <dgm:pt modelId="{FAB2E4EC-0978-4F24-B2ED-98ACF0C7E268}" type="pres">
      <dgm:prSet presAssocID="{F624B2EE-8252-48EF-865B-6D88B446B98C}" presName="gear3dstNode" presStyleLbl="node1" presStyleIdx="2" presStyleCnt="3"/>
      <dgm:spPr/>
    </dgm:pt>
    <dgm:pt modelId="{FCE841CB-694F-406F-BE24-417AA3608DDB}" type="pres">
      <dgm:prSet presAssocID="{533EE46F-1CB5-4466-8530-6AD3EC610952}" presName="connector1" presStyleLbl="sibTrans2D1" presStyleIdx="0" presStyleCnt="3"/>
      <dgm:spPr/>
    </dgm:pt>
    <dgm:pt modelId="{6F5E8AC1-8597-42E7-BF02-2B0D846AB9D2}" type="pres">
      <dgm:prSet presAssocID="{BAF96F47-9F5E-4BAA-9316-7129D97BD364}" presName="connector2" presStyleLbl="sibTrans2D1" presStyleIdx="1" presStyleCnt="3"/>
      <dgm:spPr/>
    </dgm:pt>
    <dgm:pt modelId="{523A0454-C8B1-4981-8B6C-11806FF4258D}" type="pres">
      <dgm:prSet presAssocID="{337454B5-896B-42D9-BD20-0C89C6C640FE}" presName="connector3" presStyleLbl="sibTrans2D1" presStyleIdx="2" presStyleCnt="3"/>
      <dgm:spPr/>
    </dgm:pt>
  </dgm:ptLst>
  <dgm:cxnLst>
    <dgm:cxn modelId="{6E141F0A-DBAB-4E70-A59A-9474315249B5}" type="presOf" srcId="{F624B2EE-8252-48EF-865B-6D88B446B98C}" destId="{FAB2E4EC-0978-4F24-B2ED-98ACF0C7E268}" srcOrd="3" destOrd="0" presId="urn:microsoft.com/office/officeart/2005/8/layout/gear1"/>
    <dgm:cxn modelId="{FE74DA13-F5EE-4DC1-AAA6-3214F28B40E5}" srcId="{9B75E1F1-0DAA-4F9A-B25E-0C03F4BA3DAD}" destId="{FDF03AC8-D19B-4DF9-8191-E4632A8C7567}" srcOrd="1" destOrd="0" parTransId="{EFADDDC5-4D1D-4597-AFBC-78F9BBF04C49}" sibTransId="{BAF96F47-9F5E-4BAA-9316-7129D97BD364}"/>
    <dgm:cxn modelId="{6FFC4114-989F-478C-A0BC-54459138E612}" type="presOf" srcId="{F624B2EE-8252-48EF-865B-6D88B446B98C}" destId="{A261974F-D857-4E08-A6D1-3D6D9FB4E72F}" srcOrd="0" destOrd="0" presId="urn:microsoft.com/office/officeart/2005/8/layout/gear1"/>
    <dgm:cxn modelId="{5D53081B-95ED-4F73-9D2E-3F09F462C4F8}" type="presOf" srcId="{F624B2EE-8252-48EF-865B-6D88B446B98C}" destId="{B68CFF79-CD2A-4B97-A0A3-0B6592481D1F}" srcOrd="1" destOrd="0" presId="urn:microsoft.com/office/officeart/2005/8/layout/gear1"/>
    <dgm:cxn modelId="{F8862E20-03F8-46A5-8747-C06137743E37}" type="presOf" srcId="{337454B5-896B-42D9-BD20-0C89C6C640FE}" destId="{523A0454-C8B1-4981-8B6C-11806FF4258D}" srcOrd="0" destOrd="0" presId="urn:microsoft.com/office/officeart/2005/8/layout/gear1"/>
    <dgm:cxn modelId="{C2398D3E-1B5A-4047-95FD-3E86C082BD1A}" type="presOf" srcId="{FDF03AC8-D19B-4DF9-8191-E4632A8C7567}" destId="{06DB6D46-23E6-4343-BA33-033B5E758B06}" srcOrd="2" destOrd="0" presId="urn:microsoft.com/office/officeart/2005/8/layout/gear1"/>
    <dgm:cxn modelId="{78918667-5B83-4FAC-BAE9-3B231B93E969}" type="presOf" srcId="{F624B2EE-8252-48EF-865B-6D88B446B98C}" destId="{67E2151C-C37A-47E8-981F-BAB9AD841501}" srcOrd="2" destOrd="0" presId="urn:microsoft.com/office/officeart/2005/8/layout/gear1"/>
    <dgm:cxn modelId="{3B7D544D-F1AF-4170-9A69-385B794D5D1A}" type="presOf" srcId="{0E1E1A59-9708-4BFF-AA4F-B717A74473B0}" destId="{D9C6EB72-91B2-4A20-9378-5247F4722A79}" srcOrd="0" destOrd="0" presId="urn:microsoft.com/office/officeart/2005/8/layout/gear1"/>
    <dgm:cxn modelId="{0125EC54-967A-49C4-B232-1B02CAB80B13}" type="presOf" srcId="{0E1E1A59-9708-4BFF-AA4F-B717A74473B0}" destId="{969692F0-6804-4272-8F4E-45F6A7FE9DD4}" srcOrd="2" destOrd="0" presId="urn:microsoft.com/office/officeart/2005/8/layout/gear1"/>
    <dgm:cxn modelId="{CE481E59-A2DA-48FA-8443-670E747B7D51}" srcId="{9B75E1F1-0DAA-4F9A-B25E-0C03F4BA3DAD}" destId="{0E1E1A59-9708-4BFF-AA4F-B717A74473B0}" srcOrd="0" destOrd="0" parTransId="{9384921D-82FB-4679-9147-A4DB177F7D09}" sibTransId="{533EE46F-1CB5-4466-8530-6AD3EC610952}"/>
    <dgm:cxn modelId="{B8982F59-658A-441D-8404-0D035606DEAE}" type="presOf" srcId="{9B75E1F1-0DAA-4F9A-B25E-0C03F4BA3DAD}" destId="{700CD52B-C35F-4D52-AD65-6DC2FDF761F2}" srcOrd="0" destOrd="0" presId="urn:microsoft.com/office/officeart/2005/8/layout/gear1"/>
    <dgm:cxn modelId="{ED1AEF5A-CD2A-43C0-8E22-6374C24A5ACA}" type="presOf" srcId="{533EE46F-1CB5-4466-8530-6AD3EC610952}" destId="{FCE841CB-694F-406F-BE24-417AA3608DDB}" srcOrd="0" destOrd="0" presId="urn:microsoft.com/office/officeart/2005/8/layout/gear1"/>
    <dgm:cxn modelId="{932349A2-88CE-49CC-8372-53D8BE1B55F0}" type="presOf" srcId="{FDF03AC8-D19B-4DF9-8191-E4632A8C7567}" destId="{C9543553-6FF1-419D-8CD8-21C85B18D91E}" srcOrd="0" destOrd="0" presId="urn:microsoft.com/office/officeart/2005/8/layout/gear1"/>
    <dgm:cxn modelId="{ED6D1BA5-4A1A-4FDA-A717-B67963E3CAA0}" type="presOf" srcId="{0E1E1A59-9708-4BFF-AA4F-B717A74473B0}" destId="{648C7BB0-4086-4DE3-87C5-31D54838BD06}" srcOrd="1" destOrd="0" presId="urn:microsoft.com/office/officeart/2005/8/layout/gear1"/>
    <dgm:cxn modelId="{C72D39B6-1CD4-4894-87DC-33CDE0B31886}" type="presOf" srcId="{BAF96F47-9F5E-4BAA-9316-7129D97BD364}" destId="{6F5E8AC1-8597-42E7-BF02-2B0D846AB9D2}" srcOrd="0" destOrd="0" presId="urn:microsoft.com/office/officeart/2005/8/layout/gear1"/>
    <dgm:cxn modelId="{7C4FCAC2-4487-48FC-B0AA-5E8987665233}" type="presOf" srcId="{FDF03AC8-D19B-4DF9-8191-E4632A8C7567}" destId="{AFA23166-C5C4-4844-9F21-BDA18F04B3CC}" srcOrd="1" destOrd="0" presId="urn:microsoft.com/office/officeart/2005/8/layout/gear1"/>
    <dgm:cxn modelId="{48A316F0-6F0B-438C-B153-EA7BAD2137DA}" srcId="{9B75E1F1-0DAA-4F9A-B25E-0C03F4BA3DAD}" destId="{F624B2EE-8252-48EF-865B-6D88B446B98C}" srcOrd="2" destOrd="0" parTransId="{F35255B1-116C-43C5-8976-4C190CC8BE2C}" sibTransId="{337454B5-896B-42D9-BD20-0C89C6C640FE}"/>
    <dgm:cxn modelId="{62EF2630-5C06-4784-80BF-BBB04E4597B1}" type="presParOf" srcId="{700CD52B-C35F-4D52-AD65-6DC2FDF761F2}" destId="{D9C6EB72-91B2-4A20-9378-5247F4722A79}" srcOrd="0" destOrd="0" presId="urn:microsoft.com/office/officeart/2005/8/layout/gear1"/>
    <dgm:cxn modelId="{07299B10-141B-4915-8C8F-8D9FD8A9B6F0}" type="presParOf" srcId="{700CD52B-C35F-4D52-AD65-6DC2FDF761F2}" destId="{648C7BB0-4086-4DE3-87C5-31D54838BD06}" srcOrd="1" destOrd="0" presId="urn:microsoft.com/office/officeart/2005/8/layout/gear1"/>
    <dgm:cxn modelId="{E741C93A-2CB9-4644-86CB-67563EF9CF2E}" type="presParOf" srcId="{700CD52B-C35F-4D52-AD65-6DC2FDF761F2}" destId="{969692F0-6804-4272-8F4E-45F6A7FE9DD4}" srcOrd="2" destOrd="0" presId="urn:microsoft.com/office/officeart/2005/8/layout/gear1"/>
    <dgm:cxn modelId="{7D5C52CA-41DF-4FC8-B0F0-F1300A5B0D10}" type="presParOf" srcId="{700CD52B-C35F-4D52-AD65-6DC2FDF761F2}" destId="{C9543553-6FF1-419D-8CD8-21C85B18D91E}" srcOrd="3" destOrd="0" presId="urn:microsoft.com/office/officeart/2005/8/layout/gear1"/>
    <dgm:cxn modelId="{1E864A5A-C598-4E7D-9FB8-181F96481F77}" type="presParOf" srcId="{700CD52B-C35F-4D52-AD65-6DC2FDF761F2}" destId="{AFA23166-C5C4-4844-9F21-BDA18F04B3CC}" srcOrd="4" destOrd="0" presId="urn:microsoft.com/office/officeart/2005/8/layout/gear1"/>
    <dgm:cxn modelId="{2E502B0B-74BB-4E41-96B4-C1202A29BC94}" type="presParOf" srcId="{700CD52B-C35F-4D52-AD65-6DC2FDF761F2}" destId="{06DB6D46-23E6-4343-BA33-033B5E758B06}" srcOrd="5" destOrd="0" presId="urn:microsoft.com/office/officeart/2005/8/layout/gear1"/>
    <dgm:cxn modelId="{4419B78F-FACB-46A4-92C5-48863506C2EA}" type="presParOf" srcId="{700CD52B-C35F-4D52-AD65-6DC2FDF761F2}" destId="{A261974F-D857-4E08-A6D1-3D6D9FB4E72F}" srcOrd="6" destOrd="0" presId="urn:microsoft.com/office/officeart/2005/8/layout/gear1"/>
    <dgm:cxn modelId="{B340EDA7-4E0A-45CB-B2C8-3E578FF0CFB0}" type="presParOf" srcId="{700CD52B-C35F-4D52-AD65-6DC2FDF761F2}" destId="{B68CFF79-CD2A-4B97-A0A3-0B6592481D1F}" srcOrd="7" destOrd="0" presId="urn:microsoft.com/office/officeart/2005/8/layout/gear1"/>
    <dgm:cxn modelId="{C9AAF452-91B6-4D8F-99DA-BF8E1EB87C2F}" type="presParOf" srcId="{700CD52B-C35F-4D52-AD65-6DC2FDF761F2}" destId="{67E2151C-C37A-47E8-981F-BAB9AD841501}" srcOrd="8" destOrd="0" presId="urn:microsoft.com/office/officeart/2005/8/layout/gear1"/>
    <dgm:cxn modelId="{C9BC354D-B905-4264-895D-5DC9E5E28A28}" type="presParOf" srcId="{700CD52B-C35F-4D52-AD65-6DC2FDF761F2}" destId="{FAB2E4EC-0978-4F24-B2ED-98ACF0C7E268}" srcOrd="9" destOrd="0" presId="urn:microsoft.com/office/officeart/2005/8/layout/gear1"/>
    <dgm:cxn modelId="{57A93829-CC22-49CB-93EA-B1E8C5BF24E3}" type="presParOf" srcId="{700CD52B-C35F-4D52-AD65-6DC2FDF761F2}" destId="{FCE841CB-694F-406F-BE24-417AA3608DDB}" srcOrd="10" destOrd="0" presId="urn:microsoft.com/office/officeart/2005/8/layout/gear1"/>
    <dgm:cxn modelId="{42701CCF-0FDF-454A-85B0-7AF45B5FA6B2}" type="presParOf" srcId="{700CD52B-C35F-4D52-AD65-6DC2FDF761F2}" destId="{6F5E8AC1-8597-42E7-BF02-2B0D846AB9D2}" srcOrd="11" destOrd="0" presId="urn:microsoft.com/office/officeart/2005/8/layout/gear1"/>
    <dgm:cxn modelId="{AA8F5ED2-C214-4AD0-B664-9A2DD5B7A7E2}" type="presParOf" srcId="{700CD52B-C35F-4D52-AD65-6DC2FDF761F2}" destId="{523A0454-C8B1-4981-8B6C-11806FF4258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75E1F1-0DAA-4F9A-B25E-0C03F4BA3DAD}" type="doc">
      <dgm:prSet loTypeId="urn:microsoft.com/office/officeart/2005/8/layout/gear1" loCatId="process" qsTypeId="urn:microsoft.com/office/officeart/2005/8/quickstyle/simple1" qsCatId="simple" csTypeId="urn:microsoft.com/office/officeart/2005/8/colors/accent0_1" csCatId="mainScheme" phldr="1"/>
      <dgm:spPr/>
    </dgm:pt>
    <dgm:pt modelId="{0E1E1A59-9708-4BFF-AA4F-B717A74473B0}">
      <dgm:prSet phldrT="[文字]"/>
      <dgm:spPr/>
      <dgm:t>
        <a:bodyPr/>
        <a:lstStyle/>
        <a:p>
          <a:r>
            <a:rPr lang="zh-TW" altLang="en-US" dirty="0"/>
            <a:t>現況</a:t>
          </a:r>
        </a:p>
      </dgm:t>
    </dgm:pt>
    <dgm:pt modelId="{9384921D-82FB-4679-9147-A4DB177F7D09}" type="parTrans" cxnId="{CE481E59-A2DA-48FA-8443-670E747B7D51}">
      <dgm:prSet/>
      <dgm:spPr/>
      <dgm:t>
        <a:bodyPr/>
        <a:lstStyle/>
        <a:p>
          <a:endParaRPr lang="zh-TW" altLang="en-US"/>
        </a:p>
      </dgm:t>
    </dgm:pt>
    <dgm:pt modelId="{533EE46F-1CB5-4466-8530-6AD3EC610952}" type="sibTrans" cxnId="{CE481E59-A2DA-48FA-8443-670E747B7D51}">
      <dgm:prSet/>
      <dgm:spPr/>
      <dgm:t>
        <a:bodyPr/>
        <a:lstStyle/>
        <a:p>
          <a:endParaRPr lang="zh-TW" altLang="en-US"/>
        </a:p>
      </dgm:t>
    </dgm:pt>
    <dgm:pt modelId="{FDF03AC8-D19B-4DF9-8191-E4632A8C7567}">
      <dgm:prSet phldrT="[文字]"/>
      <dgm:spPr/>
      <dgm:t>
        <a:bodyPr/>
        <a:lstStyle/>
        <a:p>
          <a:r>
            <a:rPr lang="zh-TW" altLang="en-US" dirty="0"/>
            <a:t>願景</a:t>
          </a:r>
        </a:p>
      </dgm:t>
    </dgm:pt>
    <dgm:pt modelId="{EFADDDC5-4D1D-4597-AFBC-78F9BBF04C49}" type="parTrans" cxnId="{FE74DA13-F5EE-4DC1-AAA6-3214F28B40E5}">
      <dgm:prSet/>
      <dgm:spPr/>
      <dgm:t>
        <a:bodyPr/>
        <a:lstStyle/>
        <a:p>
          <a:endParaRPr lang="zh-TW" altLang="en-US"/>
        </a:p>
      </dgm:t>
    </dgm:pt>
    <dgm:pt modelId="{BAF96F47-9F5E-4BAA-9316-7129D97BD364}" type="sibTrans" cxnId="{FE74DA13-F5EE-4DC1-AAA6-3214F28B40E5}">
      <dgm:prSet/>
      <dgm:spPr/>
      <dgm:t>
        <a:bodyPr/>
        <a:lstStyle/>
        <a:p>
          <a:endParaRPr lang="zh-TW" altLang="en-US"/>
        </a:p>
      </dgm:t>
    </dgm:pt>
    <dgm:pt modelId="{F624B2EE-8252-48EF-865B-6D88B446B98C}">
      <dgm:prSet phldrT="[文字]"/>
      <dgm:spPr/>
      <dgm:t>
        <a:bodyPr/>
        <a:lstStyle/>
        <a:p>
          <a:r>
            <a:rPr lang="zh-TW" altLang="en-US" dirty="0"/>
            <a:t>政見</a:t>
          </a:r>
        </a:p>
      </dgm:t>
    </dgm:pt>
    <dgm:pt modelId="{F35255B1-116C-43C5-8976-4C190CC8BE2C}" type="parTrans" cxnId="{48A316F0-6F0B-438C-B153-EA7BAD2137DA}">
      <dgm:prSet/>
      <dgm:spPr/>
      <dgm:t>
        <a:bodyPr/>
        <a:lstStyle/>
        <a:p>
          <a:endParaRPr lang="zh-TW" altLang="en-US"/>
        </a:p>
      </dgm:t>
    </dgm:pt>
    <dgm:pt modelId="{337454B5-896B-42D9-BD20-0C89C6C640FE}" type="sibTrans" cxnId="{48A316F0-6F0B-438C-B153-EA7BAD2137DA}">
      <dgm:prSet/>
      <dgm:spPr/>
      <dgm:t>
        <a:bodyPr/>
        <a:lstStyle/>
        <a:p>
          <a:endParaRPr lang="zh-TW" altLang="en-US"/>
        </a:p>
      </dgm:t>
    </dgm:pt>
    <dgm:pt modelId="{700CD52B-C35F-4D52-AD65-6DC2FDF761F2}" type="pres">
      <dgm:prSet presAssocID="{9B75E1F1-0DAA-4F9A-B25E-0C03F4BA3DA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9C6EB72-91B2-4A20-9378-5247F4722A79}" type="pres">
      <dgm:prSet presAssocID="{0E1E1A59-9708-4BFF-AA4F-B717A74473B0}" presName="gear1" presStyleLbl="node1" presStyleIdx="0" presStyleCnt="3">
        <dgm:presLayoutVars>
          <dgm:chMax val="1"/>
          <dgm:bulletEnabled val="1"/>
        </dgm:presLayoutVars>
      </dgm:prSet>
      <dgm:spPr/>
    </dgm:pt>
    <dgm:pt modelId="{648C7BB0-4086-4DE3-87C5-31D54838BD06}" type="pres">
      <dgm:prSet presAssocID="{0E1E1A59-9708-4BFF-AA4F-B717A74473B0}" presName="gear1srcNode" presStyleLbl="node1" presStyleIdx="0" presStyleCnt="3"/>
      <dgm:spPr/>
    </dgm:pt>
    <dgm:pt modelId="{969692F0-6804-4272-8F4E-45F6A7FE9DD4}" type="pres">
      <dgm:prSet presAssocID="{0E1E1A59-9708-4BFF-AA4F-B717A74473B0}" presName="gear1dstNode" presStyleLbl="node1" presStyleIdx="0" presStyleCnt="3"/>
      <dgm:spPr/>
    </dgm:pt>
    <dgm:pt modelId="{C9543553-6FF1-419D-8CD8-21C85B18D91E}" type="pres">
      <dgm:prSet presAssocID="{FDF03AC8-D19B-4DF9-8191-E4632A8C7567}" presName="gear2" presStyleLbl="node1" presStyleIdx="1" presStyleCnt="3">
        <dgm:presLayoutVars>
          <dgm:chMax val="1"/>
          <dgm:bulletEnabled val="1"/>
        </dgm:presLayoutVars>
      </dgm:prSet>
      <dgm:spPr/>
    </dgm:pt>
    <dgm:pt modelId="{AFA23166-C5C4-4844-9F21-BDA18F04B3CC}" type="pres">
      <dgm:prSet presAssocID="{FDF03AC8-D19B-4DF9-8191-E4632A8C7567}" presName="gear2srcNode" presStyleLbl="node1" presStyleIdx="1" presStyleCnt="3"/>
      <dgm:spPr/>
    </dgm:pt>
    <dgm:pt modelId="{06DB6D46-23E6-4343-BA33-033B5E758B06}" type="pres">
      <dgm:prSet presAssocID="{FDF03AC8-D19B-4DF9-8191-E4632A8C7567}" presName="gear2dstNode" presStyleLbl="node1" presStyleIdx="1" presStyleCnt="3"/>
      <dgm:spPr/>
    </dgm:pt>
    <dgm:pt modelId="{A261974F-D857-4E08-A6D1-3D6D9FB4E72F}" type="pres">
      <dgm:prSet presAssocID="{F624B2EE-8252-48EF-865B-6D88B446B98C}" presName="gear3" presStyleLbl="node1" presStyleIdx="2" presStyleCnt="3"/>
      <dgm:spPr/>
    </dgm:pt>
    <dgm:pt modelId="{B68CFF79-CD2A-4B97-A0A3-0B6592481D1F}" type="pres">
      <dgm:prSet presAssocID="{F624B2EE-8252-48EF-865B-6D88B446B98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7E2151C-C37A-47E8-981F-BAB9AD841501}" type="pres">
      <dgm:prSet presAssocID="{F624B2EE-8252-48EF-865B-6D88B446B98C}" presName="gear3srcNode" presStyleLbl="node1" presStyleIdx="2" presStyleCnt="3"/>
      <dgm:spPr/>
    </dgm:pt>
    <dgm:pt modelId="{FAB2E4EC-0978-4F24-B2ED-98ACF0C7E268}" type="pres">
      <dgm:prSet presAssocID="{F624B2EE-8252-48EF-865B-6D88B446B98C}" presName="gear3dstNode" presStyleLbl="node1" presStyleIdx="2" presStyleCnt="3"/>
      <dgm:spPr/>
    </dgm:pt>
    <dgm:pt modelId="{FCE841CB-694F-406F-BE24-417AA3608DDB}" type="pres">
      <dgm:prSet presAssocID="{533EE46F-1CB5-4466-8530-6AD3EC610952}" presName="connector1" presStyleLbl="sibTrans2D1" presStyleIdx="0" presStyleCnt="3"/>
      <dgm:spPr/>
    </dgm:pt>
    <dgm:pt modelId="{6F5E8AC1-8597-42E7-BF02-2B0D846AB9D2}" type="pres">
      <dgm:prSet presAssocID="{BAF96F47-9F5E-4BAA-9316-7129D97BD364}" presName="connector2" presStyleLbl="sibTrans2D1" presStyleIdx="1" presStyleCnt="3"/>
      <dgm:spPr/>
    </dgm:pt>
    <dgm:pt modelId="{523A0454-C8B1-4981-8B6C-11806FF4258D}" type="pres">
      <dgm:prSet presAssocID="{337454B5-896B-42D9-BD20-0C89C6C640FE}" presName="connector3" presStyleLbl="sibTrans2D1" presStyleIdx="2" presStyleCnt="3"/>
      <dgm:spPr/>
    </dgm:pt>
  </dgm:ptLst>
  <dgm:cxnLst>
    <dgm:cxn modelId="{6E141F0A-DBAB-4E70-A59A-9474315249B5}" type="presOf" srcId="{F624B2EE-8252-48EF-865B-6D88B446B98C}" destId="{FAB2E4EC-0978-4F24-B2ED-98ACF0C7E268}" srcOrd="3" destOrd="0" presId="urn:microsoft.com/office/officeart/2005/8/layout/gear1"/>
    <dgm:cxn modelId="{FE74DA13-F5EE-4DC1-AAA6-3214F28B40E5}" srcId="{9B75E1F1-0DAA-4F9A-B25E-0C03F4BA3DAD}" destId="{FDF03AC8-D19B-4DF9-8191-E4632A8C7567}" srcOrd="1" destOrd="0" parTransId="{EFADDDC5-4D1D-4597-AFBC-78F9BBF04C49}" sibTransId="{BAF96F47-9F5E-4BAA-9316-7129D97BD364}"/>
    <dgm:cxn modelId="{6FFC4114-989F-478C-A0BC-54459138E612}" type="presOf" srcId="{F624B2EE-8252-48EF-865B-6D88B446B98C}" destId="{A261974F-D857-4E08-A6D1-3D6D9FB4E72F}" srcOrd="0" destOrd="0" presId="urn:microsoft.com/office/officeart/2005/8/layout/gear1"/>
    <dgm:cxn modelId="{5D53081B-95ED-4F73-9D2E-3F09F462C4F8}" type="presOf" srcId="{F624B2EE-8252-48EF-865B-6D88B446B98C}" destId="{B68CFF79-CD2A-4B97-A0A3-0B6592481D1F}" srcOrd="1" destOrd="0" presId="urn:microsoft.com/office/officeart/2005/8/layout/gear1"/>
    <dgm:cxn modelId="{F8862E20-03F8-46A5-8747-C06137743E37}" type="presOf" srcId="{337454B5-896B-42D9-BD20-0C89C6C640FE}" destId="{523A0454-C8B1-4981-8B6C-11806FF4258D}" srcOrd="0" destOrd="0" presId="urn:microsoft.com/office/officeart/2005/8/layout/gear1"/>
    <dgm:cxn modelId="{C2398D3E-1B5A-4047-95FD-3E86C082BD1A}" type="presOf" srcId="{FDF03AC8-D19B-4DF9-8191-E4632A8C7567}" destId="{06DB6D46-23E6-4343-BA33-033B5E758B06}" srcOrd="2" destOrd="0" presId="urn:microsoft.com/office/officeart/2005/8/layout/gear1"/>
    <dgm:cxn modelId="{78918667-5B83-4FAC-BAE9-3B231B93E969}" type="presOf" srcId="{F624B2EE-8252-48EF-865B-6D88B446B98C}" destId="{67E2151C-C37A-47E8-981F-BAB9AD841501}" srcOrd="2" destOrd="0" presId="urn:microsoft.com/office/officeart/2005/8/layout/gear1"/>
    <dgm:cxn modelId="{3B7D544D-F1AF-4170-9A69-385B794D5D1A}" type="presOf" srcId="{0E1E1A59-9708-4BFF-AA4F-B717A74473B0}" destId="{D9C6EB72-91B2-4A20-9378-5247F4722A79}" srcOrd="0" destOrd="0" presId="urn:microsoft.com/office/officeart/2005/8/layout/gear1"/>
    <dgm:cxn modelId="{0125EC54-967A-49C4-B232-1B02CAB80B13}" type="presOf" srcId="{0E1E1A59-9708-4BFF-AA4F-B717A74473B0}" destId="{969692F0-6804-4272-8F4E-45F6A7FE9DD4}" srcOrd="2" destOrd="0" presId="urn:microsoft.com/office/officeart/2005/8/layout/gear1"/>
    <dgm:cxn modelId="{CE481E59-A2DA-48FA-8443-670E747B7D51}" srcId="{9B75E1F1-0DAA-4F9A-B25E-0C03F4BA3DAD}" destId="{0E1E1A59-9708-4BFF-AA4F-B717A74473B0}" srcOrd="0" destOrd="0" parTransId="{9384921D-82FB-4679-9147-A4DB177F7D09}" sibTransId="{533EE46F-1CB5-4466-8530-6AD3EC610952}"/>
    <dgm:cxn modelId="{B8982F59-658A-441D-8404-0D035606DEAE}" type="presOf" srcId="{9B75E1F1-0DAA-4F9A-B25E-0C03F4BA3DAD}" destId="{700CD52B-C35F-4D52-AD65-6DC2FDF761F2}" srcOrd="0" destOrd="0" presId="urn:microsoft.com/office/officeart/2005/8/layout/gear1"/>
    <dgm:cxn modelId="{ED1AEF5A-CD2A-43C0-8E22-6374C24A5ACA}" type="presOf" srcId="{533EE46F-1CB5-4466-8530-6AD3EC610952}" destId="{FCE841CB-694F-406F-BE24-417AA3608DDB}" srcOrd="0" destOrd="0" presId="urn:microsoft.com/office/officeart/2005/8/layout/gear1"/>
    <dgm:cxn modelId="{932349A2-88CE-49CC-8372-53D8BE1B55F0}" type="presOf" srcId="{FDF03AC8-D19B-4DF9-8191-E4632A8C7567}" destId="{C9543553-6FF1-419D-8CD8-21C85B18D91E}" srcOrd="0" destOrd="0" presId="urn:microsoft.com/office/officeart/2005/8/layout/gear1"/>
    <dgm:cxn modelId="{ED6D1BA5-4A1A-4FDA-A717-B67963E3CAA0}" type="presOf" srcId="{0E1E1A59-9708-4BFF-AA4F-B717A74473B0}" destId="{648C7BB0-4086-4DE3-87C5-31D54838BD06}" srcOrd="1" destOrd="0" presId="urn:microsoft.com/office/officeart/2005/8/layout/gear1"/>
    <dgm:cxn modelId="{C72D39B6-1CD4-4894-87DC-33CDE0B31886}" type="presOf" srcId="{BAF96F47-9F5E-4BAA-9316-7129D97BD364}" destId="{6F5E8AC1-8597-42E7-BF02-2B0D846AB9D2}" srcOrd="0" destOrd="0" presId="urn:microsoft.com/office/officeart/2005/8/layout/gear1"/>
    <dgm:cxn modelId="{7C4FCAC2-4487-48FC-B0AA-5E8987665233}" type="presOf" srcId="{FDF03AC8-D19B-4DF9-8191-E4632A8C7567}" destId="{AFA23166-C5C4-4844-9F21-BDA18F04B3CC}" srcOrd="1" destOrd="0" presId="urn:microsoft.com/office/officeart/2005/8/layout/gear1"/>
    <dgm:cxn modelId="{48A316F0-6F0B-438C-B153-EA7BAD2137DA}" srcId="{9B75E1F1-0DAA-4F9A-B25E-0C03F4BA3DAD}" destId="{F624B2EE-8252-48EF-865B-6D88B446B98C}" srcOrd="2" destOrd="0" parTransId="{F35255B1-116C-43C5-8976-4C190CC8BE2C}" sibTransId="{337454B5-896B-42D9-BD20-0C89C6C640FE}"/>
    <dgm:cxn modelId="{62EF2630-5C06-4784-80BF-BBB04E4597B1}" type="presParOf" srcId="{700CD52B-C35F-4D52-AD65-6DC2FDF761F2}" destId="{D9C6EB72-91B2-4A20-9378-5247F4722A79}" srcOrd="0" destOrd="0" presId="urn:microsoft.com/office/officeart/2005/8/layout/gear1"/>
    <dgm:cxn modelId="{07299B10-141B-4915-8C8F-8D9FD8A9B6F0}" type="presParOf" srcId="{700CD52B-C35F-4D52-AD65-6DC2FDF761F2}" destId="{648C7BB0-4086-4DE3-87C5-31D54838BD06}" srcOrd="1" destOrd="0" presId="urn:microsoft.com/office/officeart/2005/8/layout/gear1"/>
    <dgm:cxn modelId="{E741C93A-2CB9-4644-86CB-67563EF9CF2E}" type="presParOf" srcId="{700CD52B-C35F-4D52-AD65-6DC2FDF761F2}" destId="{969692F0-6804-4272-8F4E-45F6A7FE9DD4}" srcOrd="2" destOrd="0" presId="urn:microsoft.com/office/officeart/2005/8/layout/gear1"/>
    <dgm:cxn modelId="{7D5C52CA-41DF-4FC8-B0F0-F1300A5B0D10}" type="presParOf" srcId="{700CD52B-C35F-4D52-AD65-6DC2FDF761F2}" destId="{C9543553-6FF1-419D-8CD8-21C85B18D91E}" srcOrd="3" destOrd="0" presId="urn:microsoft.com/office/officeart/2005/8/layout/gear1"/>
    <dgm:cxn modelId="{1E864A5A-C598-4E7D-9FB8-181F96481F77}" type="presParOf" srcId="{700CD52B-C35F-4D52-AD65-6DC2FDF761F2}" destId="{AFA23166-C5C4-4844-9F21-BDA18F04B3CC}" srcOrd="4" destOrd="0" presId="urn:microsoft.com/office/officeart/2005/8/layout/gear1"/>
    <dgm:cxn modelId="{2E502B0B-74BB-4E41-96B4-C1202A29BC94}" type="presParOf" srcId="{700CD52B-C35F-4D52-AD65-6DC2FDF761F2}" destId="{06DB6D46-23E6-4343-BA33-033B5E758B06}" srcOrd="5" destOrd="0" presId="urn:microsoft.com/office/officeart/2005/8/layout/gear1"/>
    <dgm:cxn modelId="{4419B78F-FACB-46A4-92C5-48863506C2EA}" type="presParOf" srcId="{700CD52B-C35F-4D52-AD65-6DC2FDF761F2}" destId="{A261974F-D857-4E08-A6D1-3D6D9FB4E72F}" srcOrd="6" destOrd="0" presId="urn:microsoft.com/office/officeart/2005/8/layout/gear1"/>
    <dgm:cxn modelId="{B340EDA7-4E0A-45CB-B2C8-3E578FF0CFB0}" type="presParOf" srcId="{700CD52B-C35F-4D52-AD65-6DC2FDF761F2}" destId="{B68CFF79-CD2A-4B97-A0A3-0B6592481D1F}" srcOrd="7" destOrd="0" presId="urn:microsoft.com/office/officeart/2005/8/layout/gear1"/>
    <dgm:cxn modelId="{C9AAF452-91B6-4D8F-99DA-BF8E1EB87C2F}" type="presParOf" srcId="{700CD52B-C35F-4D52-AD65-6DC2FDF761F2}" destId="{67E2151C-C37A-47E8-981F-BAB9AD841501}" srcOrd="8" destOrd="0" presId="urn:microsoft.com/office/officeart/2005/8/layout/gear1"/>
    <dgm:cxn modelId="{C9BC354D-B905-4264-895D-5DC9E5E28A28}" type="presParOf" srcId="{700CD52B-C35F-4D52-AD65-6DC2FDF761F2}" destId="{FAB2E4EC-0978-4F24-B2ED-98ACF0C7E268}" srcOrd="9" destOrd="0" presId="urn:microsoft.com/office/officeart/2005/8/layout/gear1"/>
    <dgm:cxn modelId="{57A93829-CC22-49CB-93EA-B1E8C5BF24E3}" type="presParOf" srcId="{700CD52B-C35F-4D52-AD65-6DC2FDF761F2}" destId="{FCE841CB-694F-406F-BE24-417AA3608DDB}" srcOrd="10" destOrd="0" presId="urn:microsoft.com/office/officeart/2005/8/layout/gear1"/>
    <dgm:cxn modelId="{42701CCF-0FDF-454A-85B0-7AF45B5FA6B2}" type="presParOf" srcId="{700CD52B-C35F-4D52-AD65-6DC2FDF761F2}" destId="{6F5E8AC1-8597-42E7-BF02-2B0D846AB9D2}" srcOrd="11" destOrd="0" presId="urn:microsoft.com/office/officeart/2005/8/layout/gear1"/>
    <dgm:cxn modelId="{AA8F5ED2-C214-4AD0-B664-9A2DD5B7A7E2}" type="presParOf" srcId="{700CD52B-C35F-4D52-AD65-6DC2FDF761F2}" destId="{523A0454-C8B1-4981-8B6C-11806FF4258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F4FC7B-F868-4C8A-BFC7-D72474E09DA4}" type="doc">
      <dgm:prSet loTypeId="urn:microsoft.com/office/officeart/2005/8/layout/matrix2" loCatId="matrix" qsTypeId="urn:microsoft.com/office/officeart/2005/8/quickstyle/3d5" qsCatId="3D" csTypeId="urn:microsoft.com/office/officeart/2005/8/colors/accent6_3" csCatId="accent6" phldr="1"/>
      <dgm:spPr/>
      <dgm:t>
        <a:bodyPr/>
        <a:lstStyle/>
        <a:p>
          <a:endParaRPr lang="zh-TW" altLang="en-US"/>
        </a:p>
      </dgm:t>
    </dgm:pt>
    <dgm:pt modelId="{BD60DD86-FFED-4861-928F-359083DB7A24}">
      <dgm:prSet phldrT="[文字]"/>
      <dgm:spPr/>
      <dgm:t>
        <a:bodyPr/>
        <a:lstStyle/>
        <a:p>
          <a:r>
            <a:rPr lang="zh-TW" altLang="en-US" dirty="0"/>
            <a:t>產品</a:t>
          </a:r>
        </a:p>
      </dgm:t>
    </dgm:pt>
    <dgm:pt modelId="{63402886-A4DD-4071-AB4A-F05AAAA46F23}" type="parTrans" cxnId="{0C302F45-4B7D-43C7-BA61-5095FC881048}">
      <dgm:prSet/>
      <dgm:spPr/>
      <dgm:t>
        <a:bodyPr/>
        <a:lstStyle/>
        <a:p>
          <a:endParaRPr lang="zh-TW" altLang="en-US"/>
        </a:p>
      </dgm:t>
    </dgm:pt>
    <dgm:pt modelId="{AD802A8A-9507-4137-9857-1DB3E32AFDEE}" type="sibTrans" cxnId="{0C302F45-4B7D-43C7-BA61-5095FC881048}">
      <dgm:prSet/>
      <dgm:spPr/>
      <dgm:t>
        <a:bodyPr/>
        <a:lstStyle/>
        <a:p>
          <a:endParaRPr lang="zh-TW" altLang="en-US"/>
        </a:p>
      </dgm:t>
    </dgm:pt>
    <dgm:pt modelId="{0A0A8BA3-270D-4834-BA3B-D5D6B60F9BD4}">
      <dgm:prSet phldrT="[文字]"/>
      <dgm:spPr/>
      <dgm:t>
        <a:bodyPr/>
        <a:lstStyle/>
        <a:p>
          <a:r>
            <a:rPr lang="zh-TW" altLang="en-US" dirty="0"/>
            <a:t>價格</a:t>
          </a:r>
        </a:p>
      </dgm:t>
    </dgm:pt>
    <dgm:pt modelId="{DCF3179A-5644-4985-A03B-88DEE3994019}" type="parTrans" cxnId="{F20AAF7D-A270-495F-BC14-FF7EE69D0E59}">
      <dgm:prSet/>
      <dgm:spPr/>
      <dgm:t>
        <a:bodyPr/>
        <a:lstStyle/>
        <a:p>
          <a:endParaRPr lang="zh-TW" altLang="en-US"/>
        </a:p>
      </dgm:t>
    </dgm:pt>
    <dgm:pt modelId="{A3D1883D-496F-4EA4-AF49-066E67F8E246}" type="sibTrans" cxnId="{F20AAF7D-A270-495F-BC14-FF7EE69D0E59}">
      <dgm:prSet/>
      <dgm:spPr/>
      <dgm:t>
        <a:bodyPr/>
        <a:lstStyle/>
        <a:p>
          <a:endParaRPr lang="zh-TW" altLang="en-US"/>
        </a:p>
      </dgm:t>
    </dgm:pt>
    <dgm:pt modelId="{56F75B7A-C06B-4659-A224-B5294B202D32}">
      <dgm:prSet phldrT="[文字]"/>
      <dgm:spPr/>
      <dgm:t>
        <a:bodyPr/>
        <a:lstStyle/>
        <a:p>
          <a:r>
            <a:rPr lang="zh-TW" altLang="en-US" dirty="0"/>
            <a:t>通路</a:t>
          </a:r>
        </a:p>
      </dgm:t>
    </dgm:pt>
    <dgm:pt modelId="{98FBAAD3-D73B-4CA2-ADF7-211A118186C8}" type="parTrans" cxnId="{C70A6E7F-B1AB-4FB8-9CD2-8A1BA06E4F19}">
      <dgm:prSet/>
      <dgm:spPr/>
      <dgm:t>
        <a:bodyPr/>
        <a:lstStyle/>
        <a:p>
          <a:endParaRPr lang="zh-TW" altLang="en-US"/>
        </a:p>
      </dgm:t>
    </dgm:pt>
    <dgm:pt modelId="{24356BB2-B25B-44BA-95DE-91AFCA7FC5B9}" type="sibTrans" cxnId="{C70A6E7F-B1AB-4FB8-9CD2-8A1BA06E4F19}">
      <dgm:prSet/>
      <dgm:spPr/>
      <dgm:t>
        <a:bodyPr/>
        <a:lstStyle/>
        <a:p>
          <a:endParaRPr lang="zh-TW" altLang="en-US"/>
        </a:p>
      </dgm:t>
    </dgm:pt>
    <dgm:pt modelId="{19256DAB-0465-4BF8-A135-7FCFAB3BBE21}">
      <dgm:prSet phldrT="[文字]"/>
      <dgm:spPr/>
      <dgm:t>
        <a:bodyPr/>
        <a:lstStyle/>
        <a:p>
          <a:r>
            <a:rPr lang="zh-TW" altLang="en-US" dirty="0"/>
            <a:t>推廣</a:t>
          </a:r>
        </a:p>
      </dgm:t>
    </dgm:pt>
    <dgm:pt modelId="{589D870F-11B7-46C7-97AE-56BA73F1B0E0}" type="parTrans" cxnId="{09FE5EFC-5F62-48A8-9172-AA3AB4F01967}">
      <dgm:prSet/>
      <dgm:spPr/>
      <dgm:t>
        <a:bodyPr/>
        <a:lstStyle/>
        <a:p>
          <a:endParaRPr lang="zh-TW" altLang="en-US"/>
        </a:p>
      </dgm:t>
    </dgm:pt>
    <dgm:pt modelId="{6C3C6F7B-C60E-4137-93AC-7F815D94CA46}" type="sibTrans" cxnId="{09FE5EFC-5F62-48A8-9172-AA3AB4F01967}">
      <dgm:prSet/>
      <dgm:spPr/>
      <dgm:t>
        <a:bodyPr/>
        <a:lstStyle/>
        <a:p>
          <a:endParaRPr lang="zh-TW" altLang="en-US"/>
        </a:p>
      </dgm:t>
    </dgm:pt>
    <dgm:pt modelId="{924B0300-3041-42D3-9AFC-1ED07902811A}" type="pres">
      <dgm:prSet presAssocID="{06F4FC7B-F868-4C8A-BFC7-D72474E09DA4}" presName="matrix" presStyleCnt="0">
        <dgm:presLayoutVars>
          <dgm:chMax val="1"/>
          <dgm:dir/>
          <dgm:resizeHandles val="exact"/>
        </dgm:presLayoutVars>
      </dgm:prSet>
      <dgm:spPr/>
    </dgm:pt>
    <dgm:pt modelId="{707C4BFF-070C-4518-901D-3D3FE2245A4E}" type="pres">
      <dgm:prSet presAssocID="{06F4FC7B-F868-4C8A-BFC7-D72474E09DA4}" presName="axisShape" presStyleLbl="bgShp" presStyleIdx="0" presStyleCnt="1"/>
      <dgm:spPr/>
    </dgm:pt>
    <dgm:pt modelId="{8C3AF4C6-1831-4768-8EBC-038991A5B6C8}" type="pres">
      <dgm:prSet presAssocID="{06F4FC7B-F868-4C8A-BFC7-D72474E09DA4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EC64ADD-F29E-4CC9-91C5-7C413EE06436}" type="pres">
      <dgm:prSet presAssocID="{06F4FC7B-F868-4C8A-BFC7-D72474E09DA4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F8635B0-D101-408E-A18E-F2BB6FFE27FA}" type="pres">
      <dgm:prSet presAssocID="{06F4FC7B-F868-4C8A-BFC7-D72474E09DA4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594EA64-DAC7-4DC2-A1D1-23BD21AF44A4}" type="pres">
      <dgm:prSet presAssocID="{06F4FC7B-F868-4C8A-BFC7-D72474E09DA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CF9F61D-31B1-4E9B-A0B2-4398F383646F}" type="presOf" srcId="{BD60DD86-FFED-4861-928F-359083DB7A24}" destId="{8C3AF4C6-1831-4768-8EBC-038991A5B6C8}" srcOrd="0" destOrd="0" presId="urn:microsoft.com/office/officeart/2005/8/layout/matrix2"/>
    <dgm:cxn modelId="{E3E9072A-6A85-47C5-B254-5299AF4107FA}" type="presOf" srcId="{19256DAB-0465-4BF8-A135-7FCFAB3BBE21}" destId="{2594EA64-DAC7-4DC2-A1D1-23BD21AF44A4}" srcOrd="0" destOrd="0" presId="urn:microsoft.com/office/officeart/2005/8/layout/matrix2"/>
    <dgm:cxn modelId="{2B3E8E41-5B28-436B-B494-6461B77F960D}" type="presOf" srcId="{06F4FC7B-F868-4C8A-BFC7-D72474E09DA4}" destId="{924B0300-3041-42D3-9AFC-1ED07902811A}" srcOrd="0" destOrd="0" presId="urn:microsoft.com/office/officeart/2005/8/layout/matrix2"/>
    <dgm:cxn modelId="{0C302F45-4B7D-43C7-BA61-5095FC881048}" srcId="{06F4FC7B-F868-4C8A-BFC7-D72474E09DA4}" destId="{BD60DD86-FFED-4861-928F-359083DB7A24}" srcOrd="0" destOrd="0" parTransId="{63402886-A4DD-4071-AB4A-F05AAAA46F23}" sibTransId="{AD802A8A-9507-4137-9857-1DB3E32AFDEE}"/>
    <dgm:cxn modelId="{E81E294C-D49C-4006-BAED-80909532B8AE}" type="presOf" srcId="{0A0A8BA3-270D-4834-BA3B-D5D6B60F9BD4}" destId="{0EC64ADD-F29E-4CC9-91C5-7C413EE06436}" srcOrd="0" destOrd="0" presId="urn:microsoft.com/office/officeart/2005/8/layout/matrix2"/>
    <dgm:cxn modelId="{F20AAF7D-A270-495F-BC14-FF7EE69D0E59}" srcId="{06F4FC7B-F868-4C8A-BFC7-D72474E09DA4}" destId="{0A0A8BA3-270D-4834-BA3B-D5D6B60F9BD4}" srcOrd="1" destOrd="0" parTransId="{DCF3179A-5644-4985-A03B-88DEE3994019}" sibTransId="{A3D1883D-496F-4EA4-AF49-066E67F8E246}"/>
    <dgm:cxn modelId="{C70A6E7F-B1AB-4FB8-9CD2-8A1BA06E4F19}" srcId="{06F4FC7B-F868-4C8A-BFC7-D72474E09DA4}" destId="{56F75B7A-C06B-4659-A224-B5294B202D32}" srcOrd="2" destOrd="0" parTransId="{98FBAAD3-D73B-4CA2-ADF7-211A118186C8}" sibTransId="{24356BB2-B25B-44BA-95DE-91AFCA7FC5B9}"/>
    <dgm:cxn modelId="{AF2718CF-86E1-4754-9C54-CB73D1902542}" type="presOf" srcId="{56F75B7A-C06B-4659-A224-B5294B202D32}" destId="{5F8635B0-D101-408E-A18E-F2BB6FFE27FA}" srcOrd="0" destOrd="0" presId="urn:microsoft.com/office/officeart/2005/8/layout/matrix2"/>
    <dgm:cxn modelId="{09FE5EFC-5F62-48A8-9172-AA3AB4F01967}" srcId="{06F4FC7B-F868-4C8A-BFC7-D72474E09DA4}" destId="{19256DAB-0465-4BF8-A135-7FCFAB3BBE21}" srcOrd="3" destOrd="0" parTransId="{589D870F-11B7-46C7-97AE-56BA73F1B0E0}" sibTransId="{6C3C6F7B-C60E-4137-93AC-7F815D94CA46}"/>
    <dgm:cxn modelId="{C0CCBEFF-181F-4946-9076-6474F4FAF75B}" type="presParOf" srcId="{924B0300-3041-42D3-9AFC-1ED07902811A}" destId="{707C4BFF-070C-4518-901D-3D3FE2245A4E}" srcOrd="0" destOrd="0" presId="urn:microsoft.com/office/officeart/2005/8/layout/matrix2"/>
    <dgm:cxn modelId="{4EC2B015-66A9-4EB7-8BE3-6ED8CF21C7CC}" type="presParOf" srcId="{924B0300-3041-42D3-9AFC-1ED07902811A}" destId="{8C3AF4C6-1831-4768-8EBC-038991A5B6C8}" srcOrd="1" destOrd="0" presId="urn:microsoft.com/office/officeart/2005/8/layout/matrix2"/>
    <dgm:cxn modelId="{03808E84-3488-4DB8-81BD-116308A32B40}" type="presParOf" srcId="{924B0300-3041-42D3-9AFC-1ED07902811A}" destId="{0EC64ADD-F29E-4CC9-91C5-7C413EE06436}" srcOrd="2" destOrd="0" presId="urn:microsoft.com/office/officeart/2005/8/layout/matrix2"/>
    <dgm:cxn modelId="{D92903BC-C05A-4B8D-878F-DBD19038D5B5}" type="presParOf" srcId="{924B0300-3041-42D3-9AFC-1ED07902811A}" destId="{5F8635B0-D101-408E-A18E-F2BB6FFE27FA}" srcOrd="3" destOrd="0" presId="urn:microsoft.com/office/officeart/2005/8/layout/matrix2"/>
    <dgm:cxn modelId="{58DCCA53-F7D6-44DD-9715-87AD0D7A97BD}" type="presParOf" srcId="{924B0300-3041-42D3-9AFC-1ED07902811A}" destId="{2594EA64-DAC7-4DC2-A1D1-23BD21AF44A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CA1F0E-5672-4B3F-A11F-A5519A1C8522}" type="doc">
      <dgm:prSet loTypeId="urn:microsoft.com/office/officeart/2005/8/layout/cycle8" loCatId="cycle" qsTypeId="urn:microsoft.com/office/officeart/2005/8/quickstyle/simple5" qsCatId="simple" csTypeId="urn:microsoft.com/office/officeart/2005/8/colors/accent1_5" csCatId="accent1" phldr="1"/>
      <dgm:spPr/>
    </dgm:pt>
    <dgm:pt modelId="{41E5D548-8832-4B15-BFB7-037A7E2715F1}">
      <dgm:prSet phldrT="[文字]" custT="1"/>
      <dgm:spPr/>
      <dgm:t>
        <a:bodyPr/>
        <a:lstStyle/>
        <a:p>
          <a:r>
            <a:rPr lang="en-US" altLang="zh-TW" sz="2000" dirty="0">
              <a:solidFill>
                <a:srgbClr val="FF0000"/>
              </a:solidFill>
            </a:rPr>
            <a:t>T</a:t>
          </a:r>
          <a:r>
            <a:rPr lang="zh-TW" altLang="en-US" sz="1100" dirty="0"/>
            <a:t>目標客群</a:t>
          </a:r>
          <a:r>
            <a:rPr lang="en-US" altLang="zh-TW" sz="1100" dirty="0"/>
            <a:t>/</a:t>
          </a:r>
          <a:r>
            <a:rPr lang="zh-TW" altLang="en-US" sz="1100" dirty="0"/>
            <a:t>入校協力</a:t>
          </a:r>
        </a:p>
      </dgm:t>
    </dgm:pt>
    <dgm:pt modelId="{C9FF577C-E0EE-4179-A76C-A11341B3EA73}" type="parTrans" cxnId="{28C69F2D-20C0-44CA-AD8D-7B9E25C79AEF}">
      <dgm:prSet/>
      <dgm:spPr/>
      <dgm:t>
        <a:bodyPr/>
        <a:lstStyle/>
        <a:p>
          <a:endParaRPr lang="zh-TW" altLang="en-US"/>
        </a:p>
      </dgm:t>
    </dgm:pt>
    <dgm:pt modelId="{780CEFA6-7212-4C9C-B55D-DF2901A40B86}" type="sibTrans" cxnId="{28C69F2D-20C0-44CA-AD8D-7B9E25C79AEF}">
      <dgm:prSet/>
      <dgm:spPr/>
      <dgm:t>
        <a:bodyPr/>
        <a:lstStyle/>
        <a:p>
          <a:endParaRPr lang="zh-TW" altLang="en-US"/>
        </a:p>
      </dgm:t>
    </dgm:pt>
    <dgm:pt modelId="{6A6175F2-6556-4666-8D76-0FCAEE9D0C41}">
      <dgm:prSet phldrT="[文字]" custT="1"/>
      <dgm:spPr/>
      <dgm:t>
        <a:bodyPr/>
        <a:lstStyle/>
        <a:p>
          <a:r>
            <a:rPr lang="en-US" altLang="zh-TW" sz="2400" dirty="0">
              <a:solidFill>
                <a:srgbClr val="FF0000"/>
              </a:solidFill>
            </a:rPr>
            <a:t>P</a:t>
          </a:r>
          <a:r>
            <a:rPr lang="zh-TW" altLang="en-US" sz="1200" dirty="0"/>
            <a:t>巿場定位</a:t>
          </a:r>
          <a:r>
            <a:rPr lang="en-US" altLang="zh-TW" sz="1200" dirty="0"/>
            <a:t>/</a:t>
          </a:r>
          <a:r>
            <a:rPr lang="zh-TW" altLang="en-US" sz="1200" dirty="0"/>
            <a:t>教師支持輔導</a:t>
          </a:r>
        </a:p>
      </dgm:t>
    </dgm:pt>
    <dgm:pt modelId="{AEF81506-0297-4E61-B62F-CE272CFEAB75}" type="parTrans" cxnId="{A4D02D33-E884-4475-BF82-6563C13E798A}">
      <dgm:prSet/>
      <dgm:spPr/>
      <dgm:t>
        <a:bodyPr/>
        <a:lstStyle/>
        <a:p>
          <a:endParaRPr lang="zh-TW" altLang="en-US"/>
        </a:p>
      </dgm:t>
    </dgm:pt>
    <dgm:pt modelId="{62132D99-E039-4A5A-869B-9853727DA400}" type="sibTrans" cxnId="{A4D02D33-E884-4475-BF82-6563C13E798A}">
      <dgm:prSet/>
      <dgm:spPr/>
      <dgm:t>
        <a:bodyPr/>
        <a:lstStyle/>
        <a:p>
          <a:endParaRPr lang="zh-TW" altLang="en-US"/>
        </a:p>
      </dgm:t>
    </dgm:pt>
    <dgm:pt modelId="{DF9CBB45-9C5D-4587-8108-A7B5414C7EF6}">
      <dgm:prSet phldrT="[文字]" custT="1"/>
      <dgm:spPr/>
      <dgm:t>
        <a:bodyPr/>
        <a:lstStyle/>
        <a:p>
          <a:r>
            <a:rPr lang="en-US" altLang="zh-TW" sz="2000" dirty="0">
              <a:solidFill>
                <a:srgbClr val="FF0000"/>
              </a:solidFill>
            </a:rPr>
            <a:t>S</a:t>
          </a:r>
          <a:r>
            <a:rPr lang="zh-TW" altLang="en-US" sz="1100" dirty="0"/>
            <a:t>巿場區隔</a:t>
          </a:r>
          <a:r>
            <a:rPr lang="en-US" altLang="zh-TW" sz="1100" dirty="0"/>
            <a:t>/</a:t>
          </a:r>
          <a:r>
            <a:rPr lang="zh-TW" altLang="en-US" sz="1100" dirty="0"/>
            <a:t>校本課程</a:t>
          </a:r>
        </a:p>
      </dgm:t>
    </dgm:pt>
    <dgm:pt modelId="{AAB58DD9-97FA-4410-84E1-75E6F7D2F958}" type="parTrans" cxnId="{F37DE8D2-99E8-49EC-B6BA-42A139B70E00}">
      <dgm:prSet/>
      <dgm:spPr/>
      <dgm:t>
        <a:bodyPr/>
        <a:lstStyle/>
        <a:p>
          <a:endParaRPr lang="zh-TW" altLang="en-US"/>
        </a:p>
      </dgm:t>
    </dgm:pt>
    <dgm:pt modelId="{5B3D5267-8A5A-4DBF-AEBB-31405BD7BF1C}" type="sibTrans" cxnId="{F37DE8D2-99E8-49EC-B6BA-42A139B70E00}">
      <dgm:prSet/>
      <dgm:spPr/>
      <dgm:t>
        <a:bodyPr/>
        <a:lstStyle/>
        <a:p>
          <a:endParaRPr lang="zh-TW" altLang="en-US"/>
        </a:p>
      </dgm:t>
    </dgm:pt>
    <dgm:pt modelId="{CFF77888-466B-4FA8-9F02-83022B55A94F}" type="pres">
      <dgm:prSet presAssocID="{40CA1F0E-5672-4B3F-A11F-A5519A1C8522}" presName="compositeShape" presStyleCnt="0">
        <dgm:presLayoutVars>
          <dgm:chMax val="7"/>
          <dgm:dir/>
          <dgm:resizeHandles val="exact"/>
        </dgm:presLayoutVars>
      </dgm:prSet>
      <dgm:spPr/>
    </dgm:pt>
    <dgm:pt modelId="{FB3A082D-4902-4FC8-9845-B303F4281E36}" type="pres">
      <dgm:prSet presAssocID="{40CA1F0E-5672-4B3F-A11F-A5519A1C8522}" presName="wedge1" presStyleLbl="node1" presStyleIdx="0" presStyleCnt="3"/>
      <dgm:spPr/>
    </dgm:pt>
    <dgm:pt modelId="{99D99142-C7D3-4DBE-B23D-060459CFA87E}" type="pres">
      <dgm:prSet presAssocID="{40CA1F0E-5672-4B3F-A11F-A5519A1C8522}" presName="dummy1a" presStyleCnt="0"/>
      <dgm:spPr/>
    </dgm:pt>
    <dgm:pt modelId="{71A3F81E-07DF-4170-AEAE-B34C73A3D53C}" type="pres">
      <dgm:prSet presAssocID="{40CA1F0E-5672-4B3F-A11F-A5519A1C8522}" presName="dummy1b" presStyleCnt="0"/>
      <dgm:spPr/>
    </dgm:pt>
    <dgm:pt modelId="{0E50291B-CAB9-4307-9587-4D9A82FB0130}" type="pres">
      <dgm:prSet presAssocID="{40CA1F0E-5672-4B3F-A11F-A5519A1C852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4AE46DC-7F64-4C9B-8676-52D0EB0BA14E}" type="pres">
      <dgm:prSet presAssocID="{40CA1F0E-5672-4B3F-A11F-A5519A1C8522}" presName="wedge2" presStyleLbl="node1" presStyleIdx="1" presStyleCnt="3"/>
      <dgm:spPr/>
    </dgm:pt>
    <dgm:pt modelId="{769C996A-5B44-4E2F-AB92-603C34F3E119}" type="pres">
      <dgm:prSet presAssocID="{40CA1F0E-5672-4B3F-A11F-A5519A1C8522}" presName="dummy2a" presStyleCnt="0"/>
      <dgm:spPr/>
    </dgm:pt>
    <dgm:pt modelId="{98135994-4248-4EB3-A048-878C593C6AD4}" type="pres">
      <dgm:prSet presAssocID="{40CA1F0E-5672-4B3F-A11F-A5519A1C8522}" presName="dummy2b" presStyleCnt="0"/>
      <dgm:spPr/>
    </dgm:pt>
    <dgm:pt modelId="{2A8FD3A4-2F2A-443C-A4A0-9522E0ED3581}" type="pres">
      <dgm:prSet presAssocID="{40CA1F0E-5672-4B3F-A11F-A5519A1C852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3900334-1ADC-4E13-A4A9-29109BA54B37}" type="pres">
      <dgm:prSet presAssocID="{40CA1F0E-5672-4B3F-A11F-A5519A1C8522}" presName="wedge3" presStyleLbl="node1" presStyleIdx="2" presStyleCnt="3"/>
      <dgm:spPr/>
    </dgm:pt>
    <dgm:pt modelId="{EA613478-D617-45ED-B279-9C90BCC5BF4C}" type="pres">
      <dgm:prSet presAssocID="{40CA1F0E-5672-4B3F-A11F-A5519A1C8522}" presName="dummy3a" presStyleCnt="0"/>
      <dgm:spPr/>
    </dgm:pt>
    <dgm:pt modelId="{0A266F51-045C-4E8C-9423-1943EA99B755}" type="pres">
      <dgm:prSet presAssocID="{40CA1F0E-5672-4B3F-A11F-A5519A1C8522}" presName="dummy3b" presStyleCnt="0"/>
      <dgm:spPr/>
    </dgm:pt>
    <dgm:pt modelId="{FB33A8B1-39CE-4534-BFA6-84778A974D26}" type="pres">
      <dgm:prSet presAssocID="{40CA1F0E-5672-4B3F-A11F-A5519A1C852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7BE5600-9E77-4F24-9BC6-32457716E544}" type="pres">
      <dgm:prSet presAssocID="{780CEFA6-7212-4C9C-B55D-DF2901A40B86}" presName="arrowWedge1" presStyleLbl="fgSibTrans2D1" presStyleIdx="0" presStyleCnt="3"/>
      <dgm:spPr/>
    </dgm:pt>
    <dgm:pt modelId="{B5393D4E-4EE9-4143-8086-76A1D5343CF1}" type="pres">
      <dgm:prSet presAssocID="{62132D99-E039-4A5A-869B-9853727DA400}" presName="arrowWedge2" presStyleLbl="fgSibTrans2D1" presStyleIdx="1" presStyleCnt="3"/>
      <dgm:spPr/>
    </dgm:pt>
    <dgm:pt modelId="{E8893CED-825B-43EF-80E9-49C7FE390F23}" type="pres">
      <dgm:prSet presAssocID="{5B3D5267-8A5A-4DBF-AEBB-31405BD7BF1C}" presName="arrowWedge3" presStyleLbl="fgSibTrans2D1" presStyleIdx="2" presStyleCnt="3"/>
      <dgm:spPr/>
    </dgm:pt>
  </dgm:ptLst>
  <dgm:cxnLst>
    <dgm:cxn modelId="{502D9C13-5CCE-402E-A817-B5C1F5F435DE}" type="presOf" srcId="{41E5D548-8832-4B15-BFB7-037A7E2715F1}" destId="{FB3A082D-4902-4FC8-9845-B303F4281E36}" srcOrd="0" destOrd="0" presId="urn:microsoft.com/office/officeart/2005/8/layout/cycle8"/>
    <dgm:cxn modelId="{872D5F18-6768-4D72-AA6E-A893B71E9EBC}" type="presOf" srcId="{6A6175F2-6556-4666-8D76-0FCAEE9D0C41}" destId="{2A8FD3A4-2F2A-443C-A4A0-9522E0ED3581}" srcOrd="1" destOrd="0" presId="urn:microsoft.com/office/officeart/2005/8/layout/cycle8"/>
    <dgm:cxn modelId="{B8FFB524-A68D-4E05-AE45-BE3EB739CFD3}" type="presOf" srcId="{DF9CBB45-9C5D-4587-8108-A7B5414C7EF6}" destId="{93900334-1ADC-4E13-A4A9-29109BA54B37}" srcOrd="0" destOrd="0" presId="urn:microsoft.com/office/officeart/2005/8/layout/cycle8"/>
    <dgm:cxn modelId="{28C69F2D-20C0-44CA-AD8D-7B9E25C79AEF}" srcId="{40CA1F0E-5672-4B3F-A11F-A5519A1C8522}" destId="{41E5D548-8832-4B15-BFB7-037A7E2715F1}" srcOrd="0" destOrd="0" parTransId="{C9FF577C-E0EE-4179-A76C-A11341B3EA73}" sibTransId="{780CEFA6-7212-4C9C-B55D-DF2901A40B86}"/>
    <dgm:cxn modelId="{A4D02D33-E884-4475-BF82-6563C13E798A}" srcId="{40CA1F0E-5672-4B3F-A11F-A5519A1C8522}" destId="{6A6175F2-6556-4666-8D76-0FCAEE9D0C41}" srcOrd="1" destOrd="0" parTransId="{AEF81506-0297-4E61-B62F-CE272CFEAB75}" sibTransId="{62132D99-E039-4A5A-869B-9853727DA400}"/>
    <dgm:cxn modelId="{13F0A171-5607-4C54-BB84-2A926806C12F}" type="presOf" srcId="{DF9CBB45-9C5D-4587-8108-A7B5414C7EF6}" destId="{FB33A8B1-39CE-4534-BFA6-84778A974D26}" srcOrd="1" destOrd="0" presId="urn:microsoft.com/office/officeart/2005/8/layout/cycle8"/>
    <dgm:cxn modelId="{C91AA3A2-6DF7-4434-9D5C-19743C85EEBF}" type="presOf" srcId="{40CA1F0E-5672-4B3F-A11F-A5519A1C8522}" destId="{CFF77888-466B-4FA8-9F02-83022B55A94F}" srcOrd="0" destOrd="0" presId="urn:microsoft.com/office/officeart/2005/8/layout/cycle8"/>
    <dgm:cxn modelId="{F37DE8D2-99E8-49EC-B6BA-42A139B70E00}" srcId="{40CA1F0E-5672-4B3F-A11F-A5519A1C8522}" destId="{DF9CBB45-9C5D-4587-8108-A7B5414C7EF6}" srcOrd="2" destOrd="0" parTransId="{AAB58DD9-97FA-4410-84E1-75E6F7D2F958}" sibTransId="{5B3D5267-8A5A-4DBF-AEBB-31405BD7BF1C}"/>
    <dgm:cxn modelId="{D1F4A3D7-CFA4-4BDB-872F-65440ABD8F30}" type="presOf" srcId="{41E5D548-8832-4B15-BFB7-037A7E2715F1}" destId="{0E50291B-CAB9-4307-9587-4D9A82FB0130}" srcOrd="1" destOrd="0" presId="urn:microsoft.com/office/officeart/2005/8/layout/cycle8"/>
    <dgm:cxn modelId="{17D04BEB-261E-46C7-8D52-4D545987B52C}" type="presOf" srcId="{6A6175F2-6556-4666-8D76-0FCAEE9D0C41}" destId="{94AE46DC-7F64-4C9B-8676-52D0EB0BA14E}" srcOrd="0" destOrd="0" presId="urn:microsoft.com/office/officeart/2005/8/layout/cycle8"/>
    <dgm:cxn modelId="{C8CCDBD2-5791-46C4-B90C-7F8E442660D8}" type="presParOf" srcId="{CFF77888-466B-4FA8-9F02-83022B55A94F}" destId="{FB3A082D-4902-4FC8-9845-B303F4281E36}" srcOrd="0" destOrd="0" presId="urn:microsoft.com/office/officeart/2005/8/layout/cycle8"/>
    <dgm:cxn modelId="{09C7F2CE-F804-48E5-865F-89A34FE5BA47}" type="presParOf" srcId="{CFF77888-466B-4FA8-9F02-83022B55A94F}" destId="{99D99142-C7D3-4DBE-B23D-060459CFA87E}" srcOrd="1" destOrd="0" presId="urn:microsoft.com/office/officeart/2005/8/layout/cycle8"/>
    <dgm:cxn modelId="{5F421715-268A-44EF-9692-45ADF6D9852E}" type="presParOf" srcId="{CFF77888-466B-4FA8-9F02-83022B55A94F}" destId="{71A3F81E-07DF-4170-AEAE-B34C73A3D53C}" srcOrd="2" destOrd="0" presId="urn:microsoft.com/office/officeart/2005/8/layout/cycle8"/>
    <dgm:cxn modelId="{95D429B4-DF03-4783-97D3-B4091552580E}" type="presParOf" srcId="{CFF77888-466B-4FA8-9F02-83022B55A94F}" destId="{0E50291B-CAB9-4307-9587-4D9A82FB0130}" srcOrd="3" destOrd="0" presId="urn:microsoft.com/office/officeart/2005/8/layout/cycle8"/>
    <dgm:cxn modelId="{64C80B5D-66F7-4CFD-B93F-DFE42A688B3E}" type="presParOf" srcId="{CFF77888-466B-4FA8-9F02-83022B55A94F}" destId="{94AE46DC-7F64-4C9B-8676-52D0EB0BA14E}" srcOrd="4" destOrd="0" presId="urn:microsoft.com/office/officeart/2005/8/layout/cycle8"/>
    <dgm:cxn modelId="{07AB18F9-D89D-47EC-B05D-4C97BEA8BFC4}" type="presParOf" srcId="{CFF77888-466B-4FA8-9F02-83022B55A94F}" destId="{769C996A-5B44-4E2F-AB92-603C34F3E119}" srcOrd="5" destOrd="0" presId="urn:microsoft.com/office/officeart/2005/8/layout/cycle8"/>
    <dgm:cxn modelId="{421EF987-053F-443F-BFCD-88C74CDC68D6}" type="presParOf" srcId="{CFF77888-466B-4FA8-9F02-83022B55A94F}" destId="{98135994-4248-4EB3-A048-878C593C6AD4}" srcOrd="6" destOrd="0" presId="urn:microsoft.com/office/officeart/2005/8/layout/cycle8"/>
    <dgm:cxn modelId="{040C5993-4F06-4096-8AF3-3B5ECB23E83E}" type="presParOf" srcId="{CFF77888-466B-4FA8-9F02-83022B55A94F}" destId="{2A8FD3A4-2F2A-443C-A4A0-9522E0ED3581}" srcOrd="7" destOrd="0" presId="urn:microsoft.com/office/officeart/2005/8/layout/cycle8"/>
    <dgm:cxn modelId="{CED0975C-619F-45F9-9472-7E00EFFAC16E}" type="presParOf" srcId="{CFF77888-466B-4FA8-9F02-83022B55A94F}" destId="{93900334-1ADC-4E13-A4A9-29109BA54B37}" srcOrd="8" destOrd="0" presId="urn:microsoft.com/office/officeart/2005/8/layout/cycle8"/>
    <dgm:cxn modelId="{4FAEA7D1-A79F-46DD-8073-3A5599ACAAD2}" type="presParOf" srcId="{CFF77888-466B-4FA8-9F02-83022B55A94F}" destId="{EA613478-D617-45ED-B279-9C90BCC5BF4C}" srcOrd="9" destOrd="0" presId="urn:microsoft.com/office/officeart/2005/8/layout/cycle8"/>
    <dgm:cxn modelId="{3A4B9C39-219F-49D8-BF4D-39CBD15B5912}" type="presParOf" srcId="{CFF77888-466B-4FA8-9F02-83022B55A94F}" destId="{0A266F51-045C-4E8C-9423-1943EA99B755}" srcOrd="10" destOrd="0" presId="urn:microsoft.com/office/officeart/2005/8/layout/cycle8"/>
    <dgm:cxn modelId="{F5FDA2B2-2E0F-4370-ACB5-E327CBA391EA}" type="presParOf" srcId="{CFF77888-466B-4FA8-9F02-83022B55A94F}" destId="{FB33A8B1-39CE-4534-BFA6-84778A974D26}" srcOrd="11" destOrd="0" presId="urn:microsoft.com/office/officeart/2005/8/layout/cycle8"/>
    <dgm:cxn modelId="{C1DB4AB7-BD2A-434D-B8C1-D9A85560F9F7}" type="presParOf" srcId="{CFF77888-466B-4FA8-9F02-83022B55A94F}" destId="{57BE5600-9E77-4F24-9BC6-32457716E544}" srcOrd="12" destOrd="0" presId="urn:microsoft.com/office/officeart/2005/8/layout/cycle8"/>
    <dgm:cxn modelId="{F16BB766-5EED-4482-9BA6-6F19FB12862D}" type="presParOf" srcId="{CFF77888-466B-4FA8-9F02-83022B55A94F}" destId="{B5393D4E-4EE9-4143-8086-76A1D5343CF1}" srcOrd="13" destOrd="0" presId="urn:microsoft.com/office/officeart/2005/8/layout/cycle8"/>
    <dgm:cxn modelId="{D2972EAD-2876-4145-94E3-EAF121757751}" type="presParOf" srcId="{CFF77888-466B-4FA8-9F02-83022B55A94F}" destId="{E8893CED-825B-43EF-80E9-49C7FE390F2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F4FC7B-F868-4C8A-BFC7-D72474E09DA4}" type="doc">
      <dgm:prSet loTypeId="urn:microsoft.com/office/officeart/2005/8/layout/matrix2" loCatId="matrix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D60DD86-FFED-4861-928F-359083DB7A24}">
      <dgm:prSet phldrT="[文字]"/>
      <dgm:spPr/>
      <dgm:t>
        <a:bodyPr/>
        <a:lstStyle/>
        <a:p>
          <a:r>
            <a:rPr lang="zh-TW" altLang="en-US" dirty="0"/>
            <a:t>計畫</a:t>
          </a:r>
        </a:p>
      </dgm:t>
    </dgm:pt>
    <dgm:pt modelId="{63402886-A4DD-4071-AB4A-F05AAAA46F23}" type="parTrans" cxnId="{0C302F45-4B7D-43C7-BA61-5095FC881048}">
      <dgm:prSet/>
      <dgm:spPr/>
      <dgm:t>
        <a:bodyPr/>
        <a:lstStyle/>
        <a:p>
          <a:endParaRPr lang="zh-TW" altLang="en-US"/>
        </a:p>
      </dgm:t>
    </dgm:pt>
    <dgm:pt modelId="{AD802A8A-9507-4137-9857-1DB3E32AFDEE}" type="sibTrans" cxnId="{0C302F45-4B7D-43C7-BA61-5095FC881048}">
      <dgm:prSet/>
      <dgm:spPr/>
      <dgm:t>
        <a:bodyPr/>
        <a:lstStyle/>
        <a:p>
          <a:endParaRPr lang="zh-TW" altLang="en-US"/>
        </a:p>
      </dgm:t>
    </dgm:pt>
    <dgm:pt modelId="{0A0A8BA3-270D-4834-BA3B-D5D6B60F9BD4}">
      <dgm:prSet phldrT="[文字]"/>
      <dgm:spPr/>
      <dgm:t>
        <a:bodyPr/>
        <a:lstStyle/>
        <a:p>
          <a:r>
            <a:rPr lang="zh-TW" altLang="en-US" dirty="0"/>
            <a:t>經費</a:t>
          </a:r>
        </a:p>
      </dgm:t>
    </dgm:pt>
    <dgm:pt modelId="{DCF3179A-5644-4985-A03B-88DEE3994019}" type="parTrans" cxnId="{F20AAF7D-A270-495F-BC14-FF7EE69D0E59}">
      <dgm:prSet/>
      <dgm:spPr/>
      <dgm:t>
        <a:bodyPr/>
        <a:lstStyle/>
        <a:p>
          <a:endParaRPr lang="zh-TW" altLang="en-US"/>
        </a:p>
      </dgm:t>
    </dgm:pt>
    <dgm:pt modelId="{A3D1883D-496F-4EA4-AF49-066E67F8E246}" type="sibTrans" cxnId="{F20AAF7D-A270-495F-BC14-FF7EE69D0E59}">
      <dgm:prSet/>
      <dgm:spPr/>
      <dgm:t>
        <a:bodyPr/>
        <a:lstStyle/>
        <a:p>
          <a:endParaRPr lang="zh-TW" altLang="en-US"/>
        </a:p>
      </dgm:t>
    </dgm:pt>
    <dgm:pt modelId="{56F75B7A-C06B-4659-A224-B5294B202D32}">
      <dgm:prSet phldrT="[文字]"/>
      <dgm:spPr/>
      <dgm:t>
        <a:bodyPr/>
        <a:lstStyle/>
        <a:p>
          <a:r>
            <a:rPr lang="zh-TW" altLang="en-US" dirty="0"/>
            <a:t>輔諮</a:t>
          </a:r>
        </a:p>
      </dgm:t>
    </dgm:pt>
    <dgm:pt modelId="{98FBAAD3-D73B-4CA2-ADF7-211A118186C8}" type="parTrans" cxnId="{C70A6E7F-B1AB-4FB8-9CD2-8A1BA06E4F19}">
      <dgm:prSet/>
      <dgm:spPr/>
      <dgm:t>
        <a:bodyPr/>
        <a:lstStyle/>
        <a:p>
          <a:endParaRPr lang="zh-TW" altLang="en-US"/>
        </a:p>
      </dgm:t>
    </dgm:pt>
    <dgm:pt modelId="{24356BB2-B25B-44BA-95DE-91AFCA7FC5B9}" type="sibTrans" cxnId="{C70A6E7F-B1AB-4FB8-9CD2-8A1BA06E4F19}">
      <dgm:prSet/>
      <dgm:spPr/>
      <dgm:t>
        <a:bodyPr/>
        <a:lstStyle/>
        <a:p>
          <a:endParaRPr lang="zh-TW" altLang="en-US"/>
        </a:p>
      </dgm:t>
    </dgm:pt>
    <dgm:pt modelId="{19256DAB-0465-4BF8-A135-7FCFAB3BBE21}">
      <dgm:prSet phldrT="[文字]"/>
      <dgm:spPr/>
      <dgm:t>
        <a:bodyPr/>
        <a:lstStyle/>
        <a:p>
          <a:r>
            <a:rPr lang="zh-TW" altLang="en-US" dirty="0"/>
            <a:t>研習</a:t>
          </a:r>
        </a:p>
      </dgm:t>
    </dgm:pt>
    <dgm:pt modelId="{589D870F-11B7-46C7-97AE-56BA73F1B0E0}" type="parTrans" cxnId="{09FE5EFC-5F62-48A8-9172-AA3AB4F01967}">
      <dgm:prSet/>
      <dgm:spPr/>
      <dgm:t>
        <a:bodyPr/>
        <a:lstStyle/>
        <a:p>
          <a:endParaRPr lang="zh-TW" altLang="en-US"/>
        </a:p>
      </dgm:t>
    </dgm:pt>
    <dgm:pt modelId="{6C3C6F7B-C60E-4137-93AC-7F815D94CA46}" type="sibTrans" cxnId="{09FE5EFC-5F62-48A8-9172-AA3AB4F01967}">
      <dgm:prSet/>
      <dgm:spPr/>
      <dgm:t>
        <a:bodyPr/>
        <a:lstStyle/>
        <a:p>
          <a:endParaRPr lang="zh-TW" altLang="en-US"/>
        </a:p>
      </dgm:t>
    </dgm:pt>
    <dgm:pt modelId="{924B0300-3041-42D3-9AFC-1ED07902811A}" type="pres">
      <dgm:prSet presAssocID="{06F4FC7B-F868-4C8A-BFC7-D72474E09DA4}" presName="matrix" presStyleCnt="0">
        <dgm:presLayoutVars>
          <dgm:chMax val="1"/>
          <dgm:dir/>
          <dgm:resizeHandles val="exact"/>
        </dgm:presLayoutVars>
      </dgm:prSet>
      <dgm:spPr/>
    </dgm:pt>
    <dgm:pt modelId="{707C4BFF-070C-4518-901D-3D3FE2245A4E}" type="pres">
      <dgm:prSet presAssocID="{06F4FC7B-F868-4C8A-BFC7-D72474E09DA4}" presName="axisShape" presStyleLbl="bgShp" presStyleIdx="0" presStyleCnt="1"/>
      <dgm:spPr/>
    </dgm:pt>
    <dgm:pt modelId="{8C3AF4C6-1831-4768-8EBC-038991A5B6C8}" type="pres">
      <dgm:prSet presAssocID="{06F4FC7B-F868-4C8A-BFC7-D72474E09DA4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EC64ADD-F29E-4CC9-91C5-7C413EE06436}" type="pres">
      <dgm:prSet presAssocID="{06F4FC7B-F868-4C8A-BFC7-D72474E09DA4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F8635B0-D101-408E-A18E-F2BB6FFE27FA}" type="pres">
      <dgm:prSet presAssocID="{06F4FC7B-F868-4C8A-BFC7-D72474E09DA4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594EA64-DAC7-4DC2-A1D1-23BD21AF44A4}" type="pres">
      <dgm:prSet presAssocID="{06F4FC7B-F868-4C8A-BFC7-D72474E09DA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CF9F61D-31B1-4E9B-A0B2-4398F383646F}" type="presOf" srcId="{BD60DD86-FFED-4861-928F-359083DB7A24}" destId="{8C3AF4C6-1831-4768-8EBC-038991A5B6C8}" srcOrd="0" destOrd="0" presId="urn:microsoft.com/office/officeart/2005/8/layout/matrix2"/>
    <dgm:cxn modelId="{E3E9072A-6A85-47C5-B254-5299AF4107FA}" type="presOf" srcId="{19256DAB-0465-4BF8-A135-7FCFAB3BBE21}" destId="{2594EA64-DAC7-4DC2-A1D1-23BD21AF44A4}" srcOrd="0" destOrd="0" presId="urn:microsoft.com/office/officeart/2005/8/layout/matrix2"/>
    <dgm:cxn modelId="{2B3E8E41-5B28-436B-B494-6461B77F960D}" type="presOf" srcId="{06F4FC7B-F868-4C8A-BFC7-D72474E09DA4}" destId="{924B0300-3041-42D3-9AFC-1ED07902811A}" srcOrd="0" destOrd="0" presId="urn:microsoft.com/office/officeart/2005/8/layout/matrix2"/>
    <dgm:cxn modelId="{0C302F45-4B7D-43C7-BA61-5095FC881048}" srcId="{06F4FC7B-F868-4C8A-BFC7-D72474E09DA4}" destId="{BD60DD86-FFED-4861-928F-359083DB7A24}" srcOrd="0" destOrd="0" parTransId="{63402886-A4DD-4071-AB4A-F05AAAA46F23}" sibTransId="{AD802A8A-9507-4137-9857-1DB3E32AFDEE}"/>
    <dgm:cxn modelId="{E81E294C-D49C-4006-BAED-80909532B8AE}" type="presOf" srcId="{0A0A8BA3-270D-4834-BA3B-D5D6B60F9BD4}" destId="{0EC64ADD-F29E-4CC9-91C5-7C413EE06436}" srcOrd="0" destOrd="0" presId="urn:microsoft.com/office/officeart/2005/8/layout/matrix2"/>
    <dgm:cxn modelId="{F20AAF7D-A270-495F-BC14-FF7EE69D0E59}" srcId="{06F4FC7B-F868-4C8A-BFC7-D72474E09DA4}" destId="{0A0A8BA3-270D-4834-BA3B-D5D6B60F9BD4}" srcOrd="1" destOrd="0" parTransId="{DCF3179A-5644-4985-A03B-88DEE3994019}" sibTransId="{A3D1883D-496F-4EA4-AF49-066E67F8E246}"/>
    <dgm:cxn modelId="{C70A6E7F-B1AB-4FB8-9CD2-8A1BA06E4F19}" srcId="{06F4FC7B-F868-4C8A-BFC7-D72474E09DA4}" destId="{56F75B7A-C06B-4659-A224-B5294B202D32}" srcOrd="2" destOrd="0" parTransId="{98FBAAD3-D73B-4CA2-ADF7-211A118186C8}" sibTransId="{24356BB2-B25B-44BA-95DE-91AFCA7FC5B9}"/>
    <dgm:cxn modelId="{AF2718CF-86E1-4754-9C54-CB73D1902542}" type="presOf" srcId="{56F75B7A-C06B-4659-A224-B5294B202D32}" destId="{5F8635B0-D101-408E-A18E-F2BB6FFE27FA}" srcOrd="0" destOrd="0" presId="urn:microsoft.com/office/officeart/2005/8/layout/matrix2"/>
    <dgm:cxn modelId="{09FE5EFC-5F62-48A8-9172-AA3AB4F01967}" srcId="{06F4FC7B-F868-4C8A-BFC7-D72474E09DA4}" destId="{19256DAB-0465-4BF8-A135-7FCFAB3BBE21}" srcOrd="3" destOrd="0" parTransId="{589D870F-11B7-46C7-97AE-56BA73F1B0E0}" sibTransId="{6C3C6F7B-C60E-4137-93AC-7F815D94CA46}"/>
    <dgm:cxn modelId="{C0CCBEFF-181F-4946-9076-6474F4FAF75B}" type="presParOf" srcId="{924B0300-3041-42D3-9AFC-1ED07902811A}" destId="{707C4BFF-070C-4518-901D-3D3FE2245A4E}" srcOrd="0" destOrd="0" presId="urn:microsoft.com/office/officeart/2005/8/layout/matrix2"/>
    <dgm:cxn modelId="{4EC2B015-66A9-4EB7-8BE3-6ED8CF21C7CC}" type="presParOf" srcId="{924B0300-3041-42D3-9AFC-1ED07902811A}" destId="{8C3AF4C6-1831-4768-8EBC-038991A5B6C8}" srcOrd="1" destOrd="0" presId="urn:microsoft.com/office/officeart/2005/8/layout/matrix2"/>
    <dgm:cxn modelId="{03808E84-3488-4DB8-81BD-116308A32B40}" type="presParOf" srcId="{924B0300-3041-42D3-9AFC-1ED07902811A}" destId="{0EC64ADD-F29E-4CC9-91C5-7C413EE06436}" srcOrd="2" destOrd="0" presId="urn:microsoft.com/office/officeart/2005/8/layout/matrix2"/>
    <dgm:cxn modelId="{D92903BC-C05A-4B8D-878F-DBD19038D5B5}" type="presParOf" srcId="{924B0300-3041-42D3-9AFC-1ED07902811A}" destId="{5F8635B0-D101-408E-A18E-F2BB6FFE27FA}" srcOrd="3" destOrd="0" presId="urn:microsoft.com/office/officeart/2005/8/layout/matrix2"/>
    <dgm:cxn modelId="{58DCCA53-F7D6-44DD-9715-87AD0D7A97BD}" type="presParOf" srcId="{924B0300-3041-42D3-9AFC-1ED07902811A}" destId="{2594EA64-DAC7-4DC2-A1D1-23BD21AF44A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CA1F0E-5672-4B3F-A11F-A5519A1C8522}" type="doc">
      <dgm:prSet loTypeId="urn:microsoft.com/office/officeart/2005/8/layout/cycle8" loCatId="cycle" qsTypeId="urn:microsoft.com/office/officeart/2005/8/quickstyle/simple5" qsCatId="simple" csTypeId="urn:microsoft.com/office/officeart/2005/8/colors/accent1_5" csCatId="accent1" phldr="1"/>
      <dgm:spPr/>
    </dgm:pt>
    <dgm:pt modelId="{41E5D548-8832-4B15-BFB7-037A7E2715F1}">
      <dgm:prSet phldrT="[文字]" custT="1"/>
      <dgm:spPr/>
      <dgm:t>
        <a:bodyPr/>
        <a:lstStyle/>
        <a:p>
          <a:r>
            <a:rPr lang="en-US" altLang="zh-TW" sz="900" dirty="0">
              <a:solidFill>
                <a:srgbClr val="FF0000"/>
              </a:solidFill>
            </a:rPr>
            <a:t>T</a:t>
          </a:r>
          <a:r>
            <a:rPr lang="zh-TW" altLang="en-US" sz="400" dirty="0"/>
            <a:t>目標客群</a:t>
          </a:r>
          <a:r>
            <a:rPr lang="en-US" altLang="zh-TW" sz="400" dirty="0"/>
            <a:t>/</a:t>
          </a:r>
          <a:r>
            <a:rPr lang="zh-TW" altLang="en-US" sz="400" dirty="0"/>
            <a:t>入校協力</a:t>
          </a:r>
        </a:p>
      </dgm:t>
    </dgm:pt>
    <dgm:pt modelId="{C9FF577C-E0EE-4179-A76C-A11341B3EA73}" type="parTrans" cxnId="{28C69F2D-20C0-44CA-AD8D-7B9E25C79AEF}">
      <dgm:prSet/>
      <dgm:spPr/>
      <dgm:t>
        <a:bodyPr/>
        <a:lstStyle/>
        <a:p>
          <a:endParaRPr lang="zh-TW" altLang="en-US"/>
        </a:p>
      </dgm:t>
    </dgm:pt>
    <dgm:pt modelId="{780CEFA6-7212-4C9C-B55D-DF2901A40B86}" type="sibTrans" cxnId="{28C69F2D-20C0-44CA-AD8D-7B9E25C79AEF}">
      <dgm:prSet/>
      <dgm:spPr/>
      <dgm:t>
        <a:bodyPr/>
        <a:lstStyle/>
        <a:p>
          <a:endParaRPr lang="zh-TW" altLang="en-US"/>
        </a:p>
      </dgm:t>
    </dgm:pt>
    <dgm:pt modelId="{6A6175F2-6556-4666-8D76-0FCAEE9D0C41}">
      <dgm:prSet phldrT="[文字]" custT="1"/>
      <dgm:spPr/>
      <dgm:t>
        <a:bodyPr/>
        <a:lstStyle/>
        <a:p>
          <a:r>
            <a:rPr lang="en-US" altLang="zh-TW" sz="1000" dirty="0">
              <a:solidFill>
                <a:srgbClr val="FF0000"/>
              </a:solidFill>
            </a:rPr>
            <a:t>P</a:t>
          </a:r>
          <a:r>
            <a:rPr lang="zh-TW" altLang="en-US" sz="500" dirty="0"/>
            <a:t>巿場定位</a:t>
          </a:r>
          <a:r>
            <a:rPr lang="en-US" altLang="zh-TW" sz="500" dirty="0"/>
            <a:t>/</a:t>
          </a:r>
          <a:r>
            <a:rPr lang="zh-TW" altLang="en-US" sz="500" dirty="0"/>
            <a:t>教師支持輔導</a:t>
          </a:r>
        </a:p>
      </dgm:t>
    </dgm:pt>
    <dgm:pt modelId="{AEF81506-0297-4E61-B62F-CE272CFEAB75}" type="parTrans" cxnId="{A4D02D33-E884-4475-BF82-6563C13E798A}">
      <dgm:prSet/>
      <dgm:spPr/>
      <dgm:t>
        <a:bodyPr/>
        <a:lstStyle/>
        <a:p>
          <a:endParaRPr lang="zh-TW" altLang="en-US"/>
        </a:p>
      </dgm:t>
    </dgm:pt>
    <dgm:pt modelId="{62132D99-E039-4A5A-869B-9853727DA400}" type="sibTrans" cxnId="{A4D02D33-E884-4475-BF82-6563C13E798A}">
      <dgm:prSet/>
      <dgm:spPr/>
      <dgm:t>
        <a:bodyPr/>
        <a:lstStyle/>
        <a:p>
          <a:endParaRPr lang="zh-TW" altLang="en-US"/>
        </a:p>
      </dgm:t>
    </dgm:pt>
    <dgm:pt modelId="{DF9CBB45-9C5D-4587-8108-A7B5414C7EF6}">
      <dgm:prSet phldrT="[文字]" custT="1"/>
      <dgm:spPr/>
      <dgm:t>
        <a:bodyPr/>
        <a:lstStyle/>
        <a:p>
          <a:r>
            <a:rPr lang="en-US" altLang="zh-TW" sz="900" dirty="0">
              <a:solidFill>
                <a:srgbClr val="FF0000"/>
              </a:solidFill>
            </a:rPr>
            <a:t>S</a:t>
          </a:r>
          <a:r>
            <a:rPr lang="zh-TW" altLang="en-US" sz="400" dirty="0"/>
            <a:t>巿場區隔</a:t>
          </a:r>
          <a:r>
            <a:rPr lang="en-US" altLang="zh-TW" sz="400" dirty="0"/>
            <a:t>/</a:t>
          </a:r>
          <a:r>
            <a:rPr lang="zh-TW" altLang="en-US" sz="400" dirty="0"/>
            <a:t>校本課程</a:t>
          </a:r>
        </a:p>
      </dgm:t>
    </dgm:pt>
    <dgm:pt modelId="{AAB58DD9-97FA-4410-84E1-75E6F7D2F958}" type="parTrans" cxnId="{F37DE8D2-99E8-49EC-B6BA-42A139B70E00}">
      <dgm:prSet/>
      <dgm:spPr/>
      <dgm:t>
        <a:bodyPr/>
        <a:lstStyle/>
        <a:p>
          <a:endParaRPr lang="zh-TW" altLang="en-US"/>
        </a:p>
      </dgm:t>
    </dgm:pt>
    <dgm:pt modelId="{5B3D5267-8A5A-4DBF-AEBB-31405BD7BF1C}" type="sibTrans" cxnId="{F37DE8D2-99E8-49EC-B6BA-42A139B70E00}">
      <dgm:prSet/>
      <dgm:spPr/>
      <dgm:t>
        <a:bodyPr/>
        <a:lstStyle/>
        <a:p>
          <a:endParaRPr lang="zh-TW" altLang="en-US"/>
        </a:p>
      </dgm:t>
    </dgm:pt>
    <dgm:pt modelId="{CFF77888-466B-4FA8-9F02-83022B55A94F}" type="pres">
      <dgm:prSet presAssocID="{40CA1F0E-5672-4B3F-A11F-A5519A1C8522}" presName="compositeShape" presStyleCnt="0">
        <dgm:presLayoutVars>
          <dgm:chMax val="7"/>
          <dgm:dir/>
          <dgm:resizeHandles val="exact"/>
        </dgm:presLayoutVars>
      </dgm:prSet>
      <dgm:spPr/>
    </dgm:pt>
    <dgm:pt modelId="{FB3A082D-4902-4FC8-9845-B303F4281E36}" type="pres">
      <dgm:prSet presAssocID="{40CA1F0E-5672-4B3F-A11F-A5519A1C8522}" presName="wedge1" presStyleLbl="node1" presStyleIdx="0" presStyleCnt="3"/>
      <dgm:spPr/>
    </dgm:pt>
    <dgm:pt modelId="{99D99142-C7D3-4DBE-B23D-060459CFA87E}" type="pres">
      <dgm:prSet presAssocID="{40CA1F0E-5672-4B3F-A11F-A5519A1C8522}" presName="dummy1a" presStyleCnt="0"/>
      <dgm:spPr/>
    </dgm:pt>
    <dgm:pt modelId="{71A3F81E-07DF-4170-AEAE-B34C73A3D53C}" type="pres">
      <dgm:prSet presAssocID="{40CA1F0E-5672-4B3F-A11F-A5519A1C8522}" presName="dummy1b" presStyleCnt="0"/>
      <dgm:spPr/>
    </dgm:pt>
    <dgm:pt modelId="{0E50291B-CAB9-4307-9587-4D9A82FB0130}" type="pres">
      <dgm:prSet presAssocID="{40CA1F0E-5672-4B3F-A11F-A5519A1C852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4AE46DC-7F64-4C9B-8676-52D0EB0BA14E}" type="pres">
      <dgm:prSet presAssocID="{40CA1F0E-5672-4B3F-A11F-A5519A1C8522}" presName="wedge2" presStyleLbl="node1" presStyleIdx="1" presStyleCnt="3"/>
      <dgm:spPr/>
    </dgm:pt>
    <dgm:pt modelId="{769C996A-5B44-4E2F-AB92-603C34F3E119}" type="pres">
      <dgm:prSet presAssocID="{40CA1F0E-5672-4B3F-A11F-A5519A1C8522}" presName="dummy2a" presStyleCnt="0"/>
      <dgm:spPr/>
    </dgm:pt>
    <dgm:pt modelId="{98135994-4248-4EB3-A048-878C593C6AD4}" type="pres">
      <dgm:prSet presAssocID="{40CA1F0E-5672-4B3F-A11F-A5519A1C8522}" presName="dummy2b" presStyleCnt="0"/>
      <dgm:spPr/>
    </dgm:pt>
    <dgm:pt modelId="{2A8FD3A4-2F2A-443C-A4A0-9522E0ED3581}" type="pres">
      <dgm:prSet presAssocID="{40CA1F0E-5672-4B3F-A11F-A5519A1C852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3900334-1ADC-4E13-A4A9-29109BA54B37}" type="pres">
      <dgm:prSet presAssocID="{40CA1F0E-5672-4B3F-A11F-A5519A1C8522}" presName="wedge3" presStyleLbl="node1" presStyleIdx="2" presStyleCnt="3"/>
      <dgm:spPr/>
    </dgm:pt>
    <dgm:pt modelId="{EA613478-D617-45ED-B279-9C90BCC5BF4C}" type="pres">
      <dgm:prSet presAssocID="{40CA1F0E-5672-4B3F-A11F-A5519A1C8522}" presName="dummy3a" presStyleCnt="0"/>
      <dgm:spPr/>
    </dgm:pt>
    <dgm:pt modelId="{0A266F51-045C-4E8C-9423-1943EA99B755}" type="pres">
      <dgm:prSet presAssocID="{40CA1F0E-5672-4B3F-A11F-A5519A1C8522}" presName="dummy3b" presStyleCnt="0"/>
      <dgm:spPr/>
    </dgm:pt>
    <dgm:pt modelId="{FB33A8B1-39CE-4534-BFA6-84778A974D26}" type="pres">
      <dgm:prSet presAssocID="{40CA1F0E-5672-4B3F-A11F-A5519A1C852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7BE5600-9E77-4F24-9BC6-32457716E544}" type="pres">
      <dgm:prSet presAssocID="{780CEFA6-7212-4C9C-B55D-DF2901A40B86}" presName="arrowWedge1" presStyleLbl="fgSibTrans2D1" presStyleIdx="0" presStyleCnt="3"/>
      <dgm:spPr/>
    </dgm:pt>
    <dgm:pt modelId="{B5393D4E-4EE9-4143-8086-76A1D5343CF1}" type="pres">
      <dgm:prSet presAssocID="{62132D99-E039-4A5A-869B-9853727DA400}" presName="arrowWedge2" presStyleLbl="fgSibTrans2D1" presStyleIdx="1" presStyleCnt="3"/>
      <dgm:spPr/>
    </dgm:pt>
    <dgm:pt modelId="{E8893CED-825B-43EF-80E9-49C7FE390F23}" type="pres">
      <dgm:prSet presAssocID="{5B3D5267-8A5A-4DBF-AEBB-31405BD7BF1C}" presName="arrowWedge3" presStyleLbl="fgSibTrans2D1" presStyleIdx="2" presStyleCnt="3"/>
      <dgm:spPr/>
    </dgm:pt>
  </dgm:ptLst>
  <dgm:cxnLst>
    <dgm:cxn modelId="{502D9C13-5CCE-402E-A817-B5C1F5F435DE}" type="presOf" srcId="{41E5D548-8832-4B15-BFB7-037A7E2715F1}" destId="{FB3A082D-4902-4FC8-9845-B303F4281E36}" srcOrd="0" destOrd="0" presId="urn:microsoft.com/office/officeart/2005/8/layout/cycle8"/>
    <dgm:cxn modelId="{872D5F18-6768-4D72-AA6E-A893B71E9EBC}" type="presOf" srcId="{6A6175F2-6556-4666-8D76-0FCAEE9D0C41}" destId="{2A8FD3A4-2F2A-443C-A4A0-9522E0ED3581}" srcOrd="1" destOrd="0" presId="urn:microsoft.com/office/officeart/2005/8/layout/cycle8"/>
    <dgm:cxn modelId="{B8FFB524-A68D-4E05-AE45-BE3EB739CFD3}" type="presOf" srcId="{DF9CBB45-9C5D-4587-8108-A7B5414C7EF6}" destId="{93900334-1ADC-4E13-A4A9-29109BA54B37}" srcOrd="0" destOrd="0" presId="urn:microsoft.com/office/officeart/2005/8/layout/cycle8"/>
    <dgm:cxn modelId="{28C69F2D-20C0-44CA-AD8D-7B9E25C79AEF}" srcId="{40CA1F0E-5672-4B3F-A11F-A5519A1C8522}" destId="{41E5D548-8832-4B15-BFB7-037A7E2715F1}" srcOrd="0" destOrd="0" parTransId="{C9FF577C-E0EE-4179-A76C-A11341B3EA73}" sibTransId="{780CEFA6-7212-4C9C-B55D-DF2901A40B86}"/>
    <dgm:cxn modelId="{A4D02D33-E884-4475-BF82-6563C13E798A}" srcId="{40CA1F0E-5672-4B3F-A11F-A5519A1C8522}" destId="{6A6175F2-6556-4666-8D76-0FCAEE9D0C41}" srcOrd="1" destOrd="0" parTransId="{AEF81506-0297-4E61-B62F-CE272CFEAB75}" sibTransId="{62132D99-E039-4A5A-869B-9853727DA400}"/>
    <dgm:cxn modelId="{13F0A171-5607-4C54-BB84-2A926806C12F}" type="presOf" srcId="{DF9CBB45-9C5D-4587-8108-A7B5414C7EF6}" destId="{FB33A8B1-39CE-4534-BFA6-84778A974D26}" srcOrd="1" destOrd="0" presId="urn:microsoft.com/office/officeart/2005/8/layout/cycle8"/>
    <dgm:cxn modelId="{C91AA3A2-6DF7-4434-9D5C-19743C85EEBF}" type="presOf" srcId="{40CA1F0E-5672-4B3F-A11F-A5519A1C8522}" destId="{CFF77888-466B-4FA8-9F02-83022B55A94F}" srcOrd="0" destOrd="0" presId="urn:microsoft.com/office/officeart/2005/8/layout/cycle8"/>
    <dgm:cxn modelId="{F37DE8D2-99E8-49EC-B6BA-42A139B70E00}" srcId="{40CA1F0E-5672-4B3F-A11F-A5519A1C8522}" destId="{DF9CBB45-9C5D-4587-8108-A7B5414C7EF6}" srcOrd="2" destOrd="0" parTransId="{AAB58DD9-97FA-4410-84E1-75E6F7D2F958}" sibTransId="{5B3D5267-8A5A-4DBF-AEBB-31405BD7BF1C}"/>
    <dgm:cxn modelId="{D1F4A3D7-CFA4-4BDB-872F-65440ABD8F30}" type="presOf" srcId="{41E5D548-8832-4B15-BFB7-037A7E2715F1}" destId="{0E50291B-CAB9-4307-9587-4D9A82FB0130}" srcOrd="1" destOrd="0" presId="urn:microsoft.com/office/officeart/2005/8/layout/cycle8"/>
    <dgm:cxn modelId="{17D04BEB-261E-46C7-8D52-4D545987B52C}" type="presOf" srcId="{6A6175F2-6556-4666-8D76-0FCAEE9D0C41}" destId="{94AE46DC-7F64-4C9B-8676-52D0EB0BA14E}" srcOrd="0" destOrd="0" presId="urn:microsoft.com/office/officeart/2005/8/layout/cycle8"/>
    <dgm:cxn modelId="{C8CCDBD2-5791-46C4-B90C-7F8E442660D8}" type="presParOf" srcId="{CFF77888-466B-4FA8-9F02-83022B55A94F}" destId="{FB3A082D-4902-4FC8-9845-B303F4281E36}" srcOrd="0" destOrd="0" presId="urn:microsoft.com/office/officeart/2005/8/layout/cycle8"/>
    <dgm:cxn modelId="{09C7F2CE-F804-48E5-865F-89A34FE5BA47}" type="presParOf" srcId="{CFF77888-466B-4FA8-9F02-83022B55A94F}" destId="{99D99142-C7D3-4DBE-B23D-060459CFA87E}" srcOrd="1" destOrd="0" presId="urn:microsoft.com/office/officeart/2005/8/layout/cycle8"/>
    <dgm:cxn modelId="{5F421715-268A-44EF-9692-45ADF6D9852E}" type="presParOf" srcId="{CFF77888-466B-4FA8-9F02-83022B55A94F}" destId="{71A3F81E-07DF-4170-AEAE-B34C73A3D53C}" srcOrd="2" destOrd="0" presId="urn:microsoft.com/office/officeart/2005/8/layout/cycle8"/>
    <dgm:cxn modelId="{95D429B4-DF03-4783-97D3-B4091552580E}" type="presParOf" srcId="{CFF77888-466B-4FA8-9F02-83022B55A94F}" destId="{0E50291B-CAB9-4307-9587-4D9A82FB0130}" srcOrd="3" destOrd="0" presId="urn:microsoft.com/office/officeart/2005/8/layout/cycle8"/>
    <dgm:cxn modelId="{64C80B5D-66F7-4CFD-B93F-DFE42A688B3E}" type="presParOf" srcId="{CFF77888-466B-4FA8-9F02-83022B55A94F}" destId="{94AE46DC-7F64-4C9B-8676-52D0EB0BA14E}" srcOrd="4" destOrd="0" presId="urn:microsoft.com/office/officeart/2005/8/layout/cycle8"/>
    <dgm:cxn modelId="{07AB18F9-D89D-47EC-B05D-4C97BEA8BFC4}" type="presParOf" srcId="{CFF77888-466B-4FA8-9F02-83022B55A94F}" destId="{769C996A-5B44-4E2F-AB92-603C34F3E119}" srcOrd="5" destOrd="0" presId="urn:microsoft.com/office/officeart/2005/8/layout/cycle8"/>
    <dgm:cxn modelId="{421EF987-053F-443F-BFCD-88C74CDC68D6}" type="presParOf" srcId="{CFF77888-466B-4FA8-9F02-83022B55A94F}" destId="{98135994-4248-4EB3-A048-878C593C6AD4}" srcOrd="6" destOrd="0" presId="urn:microsoft.com/office/officeart/2005/8/layout/cycle8"/>
    <dgm:cxn modelId="{040C5993-4F06-4096-8AF3-3B5ECB23E83E}" type="presParOf" srcId="{CFF77888-466B-4FA8-9F02-83022B55A94F}" destId="{2A8FD3A4-2F2A-443C-A4A0-9522E0ED3581}" srcOrd="7" destOrd="0" presId="urn:microsoft.com/office/officeart/2005/8/layout/cycle8"/>
    <dgm:cxn modelId="{CED0975C-619F-45F9-9472-7E00EFFAC16E}" type="presParOf" srcId="{CFF77888-466B-4FA8-9F02-83022B55A94F}" destId="{93900334-1ADC-4E13-A4A9-29109BA54B37}" srcOrd="8" destOrd="0" presId="urn:microsoft.com/office/officeart/2005/8/layout/cycle8"/>
    <dgm:cxn modelId="{4FAEA7D1-A79F-46DD-8073-3A5599ACAAD2}" type="presParOf" srcId="{CFF77888-466B-4FA8-9F02-83022B55A94F}" destId="{EA613478-D617-45ED-B279-9C90BCC5BF4C}" srcOrd="9" destOrd="0" presId="urn:microsoft.com/office/officeart/2005/8/layout/cycle8"/>
    <dgm:cxn modelId="{3A4B9C39-219F-49D8-BF4D-39CBD15B5912}" type="presParOf" srcId="{CFF77888-466B-4FA8-9F02-83022B55A94F}" destId="{0A266F51-045C-4E8C-9423-1943EA99B755}" srcOrd="10" destOrd="0" presId="urn:microsoft.com/office/officeart/2005/8/layout/cycle8"/>
    <dgm:cxn modelId="{F5FDA2B2-2E0F-4370-ACB5-E327CBA391EA}" type="presParOf" srcId="{CFF77888-466B-4FA8-9F02-83022B55A94F}" destId="{FB33A8B1-39CE-4534-BFA6-84778A974D26}" srcOrd="11" destOrd="0" presId="urn:microsoft.com/office/officeart/2005/8/layout/cycle8"/>
    <dgm:cxn modelId="{C1DB4AB7-BD2A-434D-B8C1-D9A85560F9F7}" type="presParOf" srcId="{CFF77888-466B-4FA8-9F02-83022B55A94F}" destId="{57BE5600-9E77-4F24-9BC6-32457716E544}" srcOrd="12" destOrd="0" presId="urn:microsoft.com/office/officeart/2005/8/layout/cycle8"/>
    <dgm:cxn modelId="{F16BB766-5EED-4482-9BA6-6F19FB12862D}" type="presParOf" srcId="{CFF77888-466B-4FA8-9F02-83022B55A94F}" destId="{B5393D4E-4EE9-4143-8086-76A1D5343CF1}" srcOrd="13" destOrd="0" presId="urn:microsoft.com/office/officeart/2005/8/layout/cycle8"/>
    <dgm:cxn modelId="{D2972EAD-2876-4145-94E3-EAF121757751}" type="presParOf" srcId="{CFF77888-466B-4FA8-9F02-83022B55A94F}" destId="{E8893CED-825B-43EF-80E9-49C7FE390F2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F4FC7B-F868-4C8A-BFC7-D72474E09DA4}" type="doc">
      <dgm:prSet loTypeId="urn:microsoft.com/office/officeart/2005/8/layout/matrix2" loCatId="matrix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D60DD86-FFED-4861-928F-359083DB7A24}">
      <dgm:prSet phldrT="[文字]"/>
      <dgm:spPr/>
      <dgm:t>
        <a:bodyPr/>
        <a:lstStyle/>
        <a:p>
          <a:r>
            <a:rPr lang="zh-TW" altLang="en-US" dirty="0"/>
            <a:t>產品</a:t>
          </a:r>
        </a:p>
      </dgm:t>
    </dgm:pt>
    <dgm:pt modelId="{63402886-A4DD-4071-AB4A-F05AAAA46F23}" type="parTrans" cxnId="{0C302F45-4B7D-43C7-BA61-5095FC881048}">
      <dgm:prSet/>
      <dgm:spPr/>
      <dgm:t>
        <a:bodyPr/>
        <a:lstStyle/>
        <a:p>
          <a:endParaRPr lang="zh-TW" altLang="en-US"/>
        </a:p>
      </dgm:t>
    </dgm:pt>
    <dgm:pt modelId="{AD802A8A-9507-4137-9857-1DB3E32AFDEE}" type="sibTrans" cxnId="{0C302F45-4B7D-43C7-BA61-5095FC881048}">
      <dgm:prSet/>
      <dgm:spPr/>
      <dgm:t>
        <a:bodyPr/>
        <a:lstStyle/>
        <a:p>
          <a:endParaRPr lang="zh-TW" altLang="en-US"/>
        </a:p>
      </dgm:t>
    </dgm:pt>
    <dgm:pt modelId="{0A0A8BA3-270D-4834-BA3B-D5D6B60F9BD4}">
      <dgm:prSet phldrT="[文字]"/>
      <dgm:spPr/>
      <dgm:t>
        <a:bodyPr/>
        <a:lstStyle/>
        <a:p>
          <a:r>
            <a:rPr lang="zh-TW" altLang="en-US" dirty="0"/>
            <a:t>價格</a:t>
          </a:r>
        </a:p>
      </dgm:t>
    </dgm:pt>
    <dgm:pt modelId="{DCF3179A-5644-4985-A03B-88DEE3994019}" type="parTrans" cxnId="{F20AAF7D-A270-495F-BC14-FF7EE69D0E59}">
      <dgm:prSet/>
      <dgm:spPr/>
      <dgm:t>
        <a:bodyPr/>
        <a:lstStyle/>
        <a:p>
          <a:endParaRPr lang="zh-TW" altLang="en-US"/>
        </a:p>
      </dgm:t>
    </dgm:pt>
    <dgm:pt modelId="{A3D1883D-496F-4EA4-AF49-066E67F8E246}" type="sibTrans" cxnId="{F20AAF7D-A270-495F-BC14-FF7EE69D0E59}">
      <dgm:prSet/>
      <dgm:spPr/>
      <dgm:t>
        <a:bodyPr/>
        <a:lstStyle/>
        <a:p>
          <a:endParaRPr lang="zh-TW" altLang="en-US"/>
        </a:p>
      </dgm:t>
    </dgm:pt>
    <dgm:pt modelId="{56F75B7A-C06B-4659-A224-B5294B202D32}">
      <dgm:prSet phldrT="[文字]"/>
      <dgm:spPr/>
      <dgm:t>
        <a:bodyPr/>
        <a:lstStyle/>
        <a:p>
          <a:r>
            <a:rPr lang="zh-TW" altLang="en-US" dirty="0"/>
            <a:t>通路</a:t>
          </a:r>
        </a:p>
      </dgm:t>
    </dgm:pt>
    <dgm:pt modelId="{98FBAAD3-D73B-4CA2-ADF7-211A118186C8}" type="parTrans" cxnId="{C70A6E7F-B1AB-4FB8-9CD2-8A1BA06E4F19}">
      <dgm:prSet/>
      <dgm:spPr/>
      <dgm:t>
        <a:bodyPr/>
        <a:lstStyle/>
        <a:p>
          <a:endParaRPr lang="zh-TW" altLang="en-US"/>
        </a:p>
      </dgm:t>
    </dgm:pt>
    <dgm:pt modelId="{24356BB2-B25B-44BA-95DE-91AFCA7FC5B9}" type="sibTrans" cxnId="{C70A6E7F-B1AB-4FB8-9CD2-8A1BA06E4F19}">
      <dgm:prSet/>
      <dgm:spPr/>
      <dgm:t>
        <a:bodyPr/>
        <a:lstStyle/>
        <a:p>
          <a:endParaRPr lang="zh-TW" altLang="en-US"/>
        </a:p>
      </dgm:t>
    </dgm:pt>
    <dgm:pt modelId="{19256DAB-0465-4BF8-A135-7FCFAB3BBE21}">
      <dgm:prSet phldrT="[文字]"/>
      <dgm:spPr/>
      <dgm:t>
        <a:bodyPr/>
        <a:lstStyle/>
        <a:p>
          <a:r>
            <a:rPr lang="zh-TW" altLang="en-US" dirty="0"/>
            <a:t>推廣</a:t>
          </a:r>
        </a:p>
      </dgm:t>
    </dgm:pt>
    <dgm:pt modelId="{589D870F-11B7-46C7-97AE-56BA73F1B0E0}" type="parTrans" cxnId="{09FE5EFC-5F62-48A8-9172-AA3AB4F01967}">
      <dgm:prSet/>
      <dgm:spPr/>
      <dgm:t>
        <a:bodyPr/>
        <a:lstStyle/>
        <a:p>
          <a:endParaRPr lang="zh-TW" altLang="en-US"/>
        </a:p>
      </dgm:t>
    </dgm:pt>
    <dgm:pt modelId="{6C3C6F7B-C60E-4137-93AC-7F815D94CA46}" type="sibTrans" cxnId="{09FE5EFC-5F62-48A8-9172-AA3AB4F01967}">
      <dgm:prSet/>
      <dgm:spPr/>
      <dgm:t>
        <a:bodyPr/>
        <a:lstStyle/>
        <a:p>
          <a:endParaRPr lang="zh-TW" altLang="en-US"/>
        </a:p>
      </dgm:t>
    </dgm:pt>
    <dgm:pt modelId="{924B0300-3041-42D3-9AFC-1ED07902811A}" type="pres">
      <dgm:prSet presAssocID="{06F4FC7B-F868-4C8A-BFC7-D72474E09DA4}" presName="matrix" presStyleCnt="0">
        <dgm:presLayoutVars>
          <dgm:chMax val="1"/>
          <dgm:dir/>
          <dgm:resizeHandles val="exact"/>
        </dgm:presLayoutVars>
      </dgm:prSet>
      <dgm:spPr/>
    </dgm:pt>
    <dgm:pt modelId="{707C4BFF-070C-4518-901D-3D3FE2245A4E}" type="pres">
      <dgm:prSet presAssocID="{06F4FC7B-F868-4C8A-BFC7-D72474E09DA4}" presName="axisShape" presStyleLbl="bgShp" presStyleIdx="0" presStyleCnt="1"/>
      <dgm:spPr/>
    </dgm:pt>
    <dgm:pt modelId="{8C3AF4C6-1831-4768-8EBC-038991A5B6C8}" type="pres">
      <dgm:prSet presAssocID="{06F4FC7B-F868-4C8A-BFC7-D72474E09DA4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EC64ADD-F29E-4CC9-91C5-7C413EE06436}" type="pres">
      <dgm:prSet presAssocID="{06F4FC7B-F868-4C8A-BFC7-D72474E09DA4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F8635B0-D101-408E-A18E-F2BB6FFE27FA}" type="pres">
      <dgm:prSet presAssocID="{06F4FC7B-F868-4C8A-BFC7-D72474E09DA4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594EA64-DAC7-4DC2-A1D1-23BD21AF44A4}" type="pres">
      <dgm:prSet presAssocID="{06F4FC7B-F868-4C8A-BFC7-D72474E09DA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CF9F61D-31B1-4E9B-A0B2-4398F383646F}" type="presOf" srcId="{BD60DD86-FFED-4861-928F-359083DB7A24}" destId="{8C3AF4C6-1831-4768-8EBC-038991A5B6C8}" srcOrd="0" destOrd="0" presId="urn:microsoft.com/office/officeart/2005/8/layout/matrix2"/>
    <dgm:cxn modelId="{E3E9072A-6A85-47C5-B254-5299AF4107FA}" type="presOf" srcId="{19256DAB-0465-4BF8-A135-7FCFAB3BBE21}" destId="{2594EA64-DAC7-4DC2-A1D1-23BD21AF44A4}" srcOrd="0" destOrd="0" presId="urn:microsoft.com/office/officeart/2005/8/layout/matrix2"/>
    <dgm:cxn modelId="{2B3E8E41-5B28-436B-B494-6461B77F960D}" type="presOf" srcId="{06F4FC7B-F868-4C8A-BFC7-D72474E09DA4}" destId="{924B0300-3041-42D3-9AFC-1ED07902811A}" srcOrd="0" destOrd="0" presId="urn:microsoft.com/office/officeart/2005/8/layout/matrix2"/>
    <dgm:cxn modelId="{0C302F45-4B7D-43C7-BA61-5095FC881048}" srcId="{06F4FC7B-F868-4C8A-BFC7-D72474E09DA4}" destId="{BD60DD86-FFED-4861-928F-359083DB7A24}" srcOrd="0" destOrd="0" parTransId="{63402886-A4DD-4071-AB4A-F05AAAA46F23}" sibTransId="{AD802A8A-9507-4137-9857-1DB3E32AFDEE}"/>
    <dgm:cxn modelId="{E81E294C-D49C-4006-BAED-80909532B8AE}" type="presOf" srcId="{0A0A8BA3-270D-4834-BA3B-D5D6B60F9BD4}" destId="{0EC64ADD-F29E-4CC9-91C5-7C413EE06436}" srcOrd="0" destOrd="0" presId="urn:microsoft.com/office/officeart/2005/8/layout/matrix2"/>
    <dgm:cxn modelId="{F20AAF7D-A270-495F-BC14-FF7EE69D0E59}" srcId="{06F4FC7B-F868-4C8A-BFC7-D72474E09DA4}" destId="{0A0A8BA3-270D-4834-BA3B-D5D6B60F9BD4}" srcOrd="1" destOrd="0" parTransId="{DCF3179A-5644-4985-A03B-88DEE3994019}" sibTransId="{A3D1883D-496F-4EA4-AF49-066E67F8E246}"/>
    <dgm:cxn modelId="{C70A6E7F-B1AB-4FB8-9CD2-8A1BA06E4F19}" srcId="{06F4FC7B-F868-4C8A-BFC7-D72474E09DA4}" destId="{56F75B7A-C06B-4659-A224-B5294B202D32}" srcOrd="2" destOrd="0" parTransId="{98FBAAD3-D73B-4CA2-ADF7-211A118186C8}" sibTransId="{24356BB2-B25B-44BA-95DE-91AFCA7FC5B9}"/>
    <dgm:cxn modelId="{AF2718CF-86E1-4754-9C54-CB73D1902542}" type="presOf" srcId="{56F75B7A-C06B-4659-A224-B5294B202D32}" destId="{5F8635B0-D101-408E-A18E-F2BB6FFE27FA}" srcOrd="0" destOrd="0" presId="urn:microsoft.com/office/officeart/2005/8/layout/matrix2"/>
    <dgm:cxn modelId="{09FE5EFC-5F62-48A8-9172-AA3AB4F01967}" srcId="{06F4FC7B-F868-4C8A-BFC7-D72474E09DA4}" destId="{19256DAB-0465-4BF8-A135-7FCFAB3BBE21}" srcOrd="3" destOrd="0" parTransId="{589D870F-11B7-46C7-97AE-56BA73F1B0E0}" sibTransId="{6C3C6F7B-C60E-4137-93AC-7F815D94CA46}"/>
    <dgm:cxn modelId="{C0CCBEFF-181F-4946-9076-6474F4FAF75B}" type="presParOf" srcId="{924B0300-3041-42D3-9AFC-1ED07902811A}" destId="{707C4BFF-070C-4518-901D-3D3FE2245A4E}" srcOrd="0" destOrd="0" presId="urn:microsoft.com/office/officeart/2005/8/layout/matrix2"/>
    <dgm:cxn modelId="{4EC2B015-66A9-4EB7-8BE3-6ED8CF21C7CC}" type="presParOf" srcId="{924B0300-3041-42D3-9AFC-1ED07902811A}" destId="{8C3AF4C6-1831-4768-8EBC-038991A5B6C8}" srcOrd="1" destOrd="0" presId="urn:microsoft.com/office/officeart/2005/8/layout/matrix2"/>
    <dgm:cxn modelId="{03808E84-3488-4DB8-81BD-116308A32B40}" type="presParOf" srcId="{924B0300-3041-42D3-9AFC-1ED07902811A}" destId="{0EC64ADD-F29E-4CC9-91C5-7C413EE06436}" srcOrd="2" destOrd="0" presId="urn:microsoft.com/office/officeart/2005/8/layout/matrix2"/>
    <dgm:cxn modelId="{D92903BC-C05A-4B8D-878F-DBD19038D5B5}" type="presParOf" srcId="{924B0300-3041-42D3-9AFC-1ED07902811A}" destId="{5F8635B0-D101-408E-A18E-F2BB6FFE27FA}" srcOrd="3" destOrd="0" presId="urn:microsoft.com/office/officeart/2005/8/layout/matrix2"/>
    <dgm:cxn modelId="{58DCCA53-F7D6-44DD-9715-87AD0D7A97BD}" type="presParOf" srcId="{924B0300-3041-42D3-9AFC-1ED07902811A}" destId="{2594EA64-DAC7-4DC2-A1D1-23BD21AF44A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9DB56-1B23-490F-A226-2B150857AE09}">
      <dsp:nvSpPr>
        <dsp:cNvPr id="0" name=""/>
        <dsp:cNvSpPr/>
      </dsp:nvSpPr>
      <dsp:spPr>
        <a:xfrm>
          <a:off x="841909" y="0"/>
          <a:ext cx="9541643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E73A0-35DE-418F-A76B-9CC65E0FD589}">
      <dsp:nvSpPr>
        <dsp:cNvPr id="0" name=""/>
        <dsp:cNvSpPr/>
      </dsp:nvSpPr>
      <dsp:spPr>
        <a:xfrm>
          <a:off x="2192" y="1625600"/>
          <a:ext cx="1782480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700" kern="1200" dirty="0"/>
            <a:t>111</a:t>
          </a:r>
          <a:r>
            <a:rPr lang="zh-TW" altLang="en-US" sz="2700" kern="1200" dirty="0"/>
            <a:t>學年度成果報告核結</a:t>
          </a:r>
        </a:p>
      </dsp:txBody>
      <dsp:txXfrm>
        <a:off x="89206" y="1712614"/>
        <a:ext cx="1608452" cy="1993438"/>
      </dsp:txXfrm>
    </dsp:sp>
    <dsp:sp modelId="{CA8CCE37-33BD-44D9-8095-E8450A888CD2}">
      <dsp:nvSpPr>
        <dsp:cNvPr id="0" name=""/>
        <dsp:cNvSpPr/>
      </dsp:nvSpPr>
      <dsp:spPr>
        <a:xfrm>
          <a:off x="1889911" y="1625600"/>
          <a:ext cx="1782480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700" kern="1200" dirty="0"/>
            <a:t>112</a:t>
          </a:r>
          <a:r>
            <a:rPr lang="zh-TW" altLang="en-US" sz="2700" kern="1200" dirty="0"/>
            <a:t>學年度計畫執行</a:t>
          </a:r>
        </a:p>
      </dsp:txBody>
      <dsp:txXfrm>
        <a:off x="1976925" y="1712614"/>
        <a:ext cx="1608452" cy="1993438"/>
      </dsp:txXfrm>
    </dsp:sp>
    <dsp:sp modelId="{ADFB2627-3417-45B1-BE64-6401194C5732}">
      <dsp:nvSpPr>
        <dsp:cNvPr id="0" name=""/>
        <dsp:cNvSpPr/>
      </dsp:nvSpPr>
      <dsp:spPr>
        <a:xfrm>
          <a:off x="3777631" y="1625600"/>
          <a:ext cx="1782480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/>
            <a:t>期中輔導會議</a:t>
          </a:r>
        </a:p>
      </dsp:txBody>
      <dsp:txXfrm>
        <a:off x="3864645" y="1712614"/>
        <a:ext cx="1608452" cy="1993438"/>
      </dsp:txXfrm>
    </dsp:sp>
    <dsp:sp modelId="{2564706A-90DF-4201-9769-1208BA5C3605}">
      <dsp:nvSpPr>
        <dsp:cNvPr id="0" name=""/>
        <dsp:cNvSpPr/>
      </dsp:nvSpPr>
      <dsp:spPr>
        <a:xfrm>
          <a:off x="5665350" y="1625600"/>
          <a:ext cx="1782480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/>
            <a:t>前置規劃畫會議</a:t>
          </a:r>
        </a:p>
      </dsp:txBody>
      <dsp:txXfrm>
        <a:off x="5752364" y="1712614"/>
        <a:ext cx="1608452" cy="1993438"/>
      </dsp:txXfrm>
    </dsp:sp>
    <dsp:sp modelId="{E2FCBDC6-20CB-45C1-B38C-3BAB6E8A74C0}">
      <dsp:nvSpPr>
        <dsp:cNvPr id="0" name=""/>
        <dsp:cNvSpPr/>
      </dsp:nvSpPr>
      <dsp:spPr>
        <a:xfrm>
          <a:off x="7553070" y="1625600"/>
          <a:ext cx="1782480" cy="21674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700" kern="1200" dirty="0"/>
            <a:t>自我檢核會議</a:t>
          </a:r>
        </a:p>
      </dsp:txBody>
      <dsp:txXfrm>
        <a:off x="7640084" y="1712614"/>
        <a:ext cx="1608452" cy="1993438"/>
      </dsp:txXfrm>
    </dsp:sp>
    <dsp:sp modelId="{4FCE9A12-7D08-445D-AA83-021712B6AAE0}">
      <dsp:nvSpPr>
        <dsp:cNvPr id="0" name=""/>
        <dsp:cNvSpPr/>
      </dsp:nvSpPr>
      <dsp:spPr>
        <a:xfrm>
          <a:off x="9440789" y="1625600"/>
          <a:ext cx="1782480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700" kern="1200" dirty="0"/>
            <a:t>113</a:t>
          </a:r>
          <a:r>
            <a:rPr lang="zh-TW" altLang="en-US" sz="2700" kern="1200" dirty="0"/>
            <a:t>學年度計畫上傳</a:t>
          </a:r>
        </a:p>
      </dsp:txBody>
      <dsp:txXfrm>
        <a:off x="9527803" y="1712614"/>
        <a:ext cx="1608452" cy="19934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C4BFF-070C-4518-901D-3D3FE2245A4E}">
      <dsp:nvSpPr>
        <dsp:cNvPr id="0" name=""/>
        <dsp:cNvSpPr/>
      </dsp:nvSpPr>
      <dsp:spPr>
        <a:xfrm>
          <a:off x="261668" y="0"/>
          <a:ext cx="2087418" cy="208741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AF4C6-1831-4768-8EBC-038991A5B6C8}">
      <dsp:nvSpPr>
        <dsp:cNvPr id="0" name=""/>
        <dsp:cNvSpPr/>
      </dsp:nvSpPr>
      <dsp:spPr>
        <a:xfrm>
          <a:off x="397351" y="135682"/>
          <a:ext cx="834967" cy="8349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計畫</a:t>
          </a:r>
        </a:p>
      </dsp:txBody>
      <dsp:txXfrm>
        <a:off x="438111" y="176442"/>
        <a:ext cx="753447" cy="753447"/>
      </dsp:txXfrm>
    </dsp:sp>
    <dsp:sp modelId="{0EC64ADD-F29E-4CC9-91C5-7C413EE06436}">
      <dsp:nvSpPr>
        <dsp:cNvPr id="0" name=""/>
        <dsp:cNvSpPr/>
      </dsp:nvSpPr>
      <dsp:spPr>
        <a:xfrm>
          <a:off x="1378437" y="135682"/>
          <a:ext cx="834967" cy="8349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經費</a:t>
          </a:r>
        </a:p>
      </dsp:txBody>
      <dsp:txXfrm>
        <a:off x="1419197" y="176442"/>
        <a:ext cx="753447" cy="753447"/>
      </dsp:txXfrm>
    </dsp:sp>
    <dsp:sp modelId="{5F8635B0-D101-408E-A18E-F2BB6FFE27FA}">
      <dsp:nvSpPr>
        <dsp:cNvPr id="0" name=""/>
        <dsp:cNvSpPr/>
      </dsp:nvSpPr>
      <dsp:spPr>
        <a:xfrm>
          <a:off x="397351" y="1116768"/>
          <a:ext cx="834967" cy="8349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輔諮</a:t>
          </a:r>
        </a:p>
      </dsp:txBody>
      <dsp:txXfrm>
        <a:off x="438111" y="1157528"/>
        <a:ext cx="753447" cy="753447"/>
      </dsp:txXfrm>
    </dsp:sp>
    <dsp:sp modelId="{2594EA64-DAC7-4DC2-A1D1-23BD21AF44A4}">
      <dsp:nvSpPr>
        <dsp:cNvPr id="0" name=""/>
        <dsp:cNvSpPr/>
      </dsp:nvSpPr>
      <dsp:spPr>
        <a:xfrm>
          <a:off x="1378437" y="1116768"/>
          <a:ext cx="834967" cy="8349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研習</a:t>
          </a:r>
        </a:p>
      </dsp:txBody>
      <dsp:txXfrm>
        <a:off x="1419197" y="1157528"/>
        <a:ext cx="753447" cy="7534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61B39-0238-4134-922D-7C469D275AE0}">
      <dsp:nvSpPr>
        <dsp:cNvPr id="0" name=""/>
        <dsp:cNvSpPr/>
      </dsp:nvSpPr>
      <dsp:spPr>
        <a:xfrm>
          <a:off x="210986" y="869264"/>
          <a:ext cx="4960283" cy="2106477"/>
        </a:xfrm>
        <a:prstGeom prst="rect">
          <a:avLst/>
        </a:prstGeom>
        <a:solidFill>
          <a:srgbClr val="00B0F0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927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500" b="1" kern="1200" dirty="0">
              <a:latin typeface="微软雅黑" pitchFamily="34" charset="-122"/>
              <a:ea typeface="微软雅黑" pitchFamily="34" charset="-122"/>
            </a:rPr>
            <a:t>追蹤輔導措施</a:t>
          </a:r>
          <a:endParaRPr lang="zh-TW" altLang="en-US" sz="2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建置計畫管控網站</a:t>
          </a:r>
          <a:r>
            <a:rPr lang="en-US" altLang="zh-TW" sz="20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(</a:t>
          </a:r>
          <a:r>
            <a:rPr lang="zh-TW" altLang="en-US" sz="20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課程計畫、公開課、課督網站</a:t>
          </a:r>
          <a:r>
            <a:rPr lang="en-US" altLang="zh-TW" sz="20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)</a:t>
          </a:r>
          <a:r>
            <a:rPr lang="zh-TW" altLang="en-US" sz="20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。</a:t>
          </a:r>
          <a:endParaRPr lang="zh-TW" altLang="en-US" sz="2000" kern="1200" dirty="0"/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辦理深化評估工作坊增能。</a:t>
          </a:r>
          <a:endParaRPr lang="zh-TW" altLang="en-US" sz="2000" kern="1200" dirty="0"/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Times New Roman" pitchFamily="18" charset="0"/>
              <a:ea typeface="標楷體" pitchFamily="65" charset="-120"/>
              <a:cs typeface="Times New Roman" pitchFamily="18" charset="0"/>
            </a:rPr>
            <a:t>檢核成果、計畫成效評估、分享。</a:t>
          </a:r>
          <a:endParaRPr lang="zh-TW" altLang="en-US" sz="2000" kern="1200" dirty="0"/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kern="1200" dirty="0"/>
        </a:p>
      </dsp:txBody>
      <dsp:txXfrm>
        <a:off x="210986" y="869264"/>
        <a:ext cx="4960283" cy="2106477"/>
      </dsp:txXfrm>
    </dsp:sp>
    <dsp:sp modelId="{6152D231-6A15-426D-9AAA-04343F0CF058}">
      <dsp:nvSpPr>
        <dsp:cNvPr id="0" name=""/>
        <dsp:cNvSpPr/>
      </dsp:nvSpPr>
      <dsp:spPr>
        <a:xfrm>
          <a:off x="4308" y="923557"/>
          <a:ext cx="1085061" cy="1627592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AFB94-D86F-4A71-9775-EE278B0286A4}">
      <dsp:nvSpPr>
        <dsp:cNvPr id="0" name=""/>
        <dsp:cNvSpPr/>
      </dsp:nvSpPr>
      <dsp:spPr>
        <a:xfrm>
          <a:off x="5659843" y="1232577"/>
          <a:ext cx="4960283" cy="1585864"/>
        </a:xfrm>
        <a:prstGeom prst="rect">
          <a:avLst/>
        </a:prstGeom>
        <a:solidFill>
          <a:srgbClr val="00B0F0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927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500" b="1" kern="1200" dirty="0">
              <a:latin typeface="微软雅黑" pitchFamily="34" charset="-122"/>
              <a:ea typeface="微软雅黑" pitchFamily="34" charset="-122"/>
            </a:rPr>
            <a:t>介接教師在職進修網</a:t>
          </a:r>
          <a:endParaRPr lang="en-US" altLang="zh-TW" sz="2500" b="1" kern="1200" dirty="0">
            <a:latin typeface="微软雅黑" pitchFamily="34" charset="-122"/>
            <a:ea typeface="微软雅黑" pitchFamily="34" charset="-122"/>
          </a:endParaRP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標楷體" pitchFamily="65" charset="-120"/>
              <a:ea typeface="標楷體" pitchFamily="65" charset="-120"/>
            </a:rPr>
            <a:t>了解本巿各級學校教師研習情形。</a:t>
          </a:r>
          <a:endParaRPr lang="zh-TW" altLang="en-US" sz="2000" kern="1200" dirty="0"/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標楷體" pitchFamily="65" charset="-120"/>
              <a:ea typeface="標楷體" pitchFamily="65" charset="-120"/>
            </a:rPr>
            <a:t>分類並評估研習增能之需求。  </a:t>
          </a:r>
          <a:r>
            <a:rPr lang="en-US" altLang="zh-TW" sz="2000" kern="1200" dirty="0">
              <a:latin typeface="標楷體" pitchFamily="65" charset="-120"/>
              <a:ea typeface="標楷體" pitchFamily="65" charset="-120"/>
            </a:rPr>
            <a:t>	(ex.</a:t>
          </a:r>
          <a:r>
            <a:rPr lang="zh-TW" altLang="en-US" sz="2000" kern="1200" dirty="0">
              <a:latin typeface="標楷體" pitchFamily="65" charset="-120"/>
              <a:ea typeface="標楷體" pitchFamily="65" charset="-120"/>
            </a:rPr>
            <a:t>本巿奠基</a:t>
          </a:r>
          <a:r>
            <a:rPr lang="en-US" altLang="zh-TW" sz="2000" kern="1200" dirty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000" kern="1200" dirty="0"/>
        </a:p>
        <a:p>
          <a:pPr marL="0" lvl="1" indent="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kern="1200" dirty="0"/>
        </a:p>
      </dsp:txBody>
      <dsp:txXfrm>
        <a:off x="5659843" y="1232577"/>
        <a:ext cx="4960283" cy="1585864"/>
      </dsp:txXfrm>
    </dsp:sp>
    <dsp:sp modelId="{BFEF6932-0B15-4FB2-A009-07E9E24A5DDA}">
      <dsp:nvSpPr>
        <dsp:cNvPr id="0" name=""/>
        <dsp:cNvSpPr/>
      </dsp:nvSpPr>
      <dsp:spPr>
        <a:xfrm>
          <a:off x="5453164" y="1026563"/>
          <a:ext cx="1085061" cy="1627592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94861-9C4D-4838-8D8D-4F9A7F84C9BF}">
      <dsp:nvSpPr>
        <dsp:cNvPr id="0" name=""/>
        <dsp:cNvSpPr/>
      </dsp:nvSpPr>
      <dsp:spPr>
        <a:xfrm>
          <a:off x="2935415" y="3377042"/>
          <a:ext cx="4960283" cy="1550088"/>
        </a:xfrm>
        <a:prstGeom prst="rect">
          <a:avLst/>
        </a:prstGeom>
        <a:solidFill>
          <a:srgbClr val="00B0F0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927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500" b="1" kern="1200" dirty="0">
              <a:latin typeface="微软雅黑" pitchFamily="34" charset="-122"/>
              <a:ea typeface="微软雅黑" pitchFamily="34" charset="-122"/>
            </a:rPr>
            <a:t>檢核學生學習</a:t>
          </a:r>
          <a:endParaRPr lang="en-US" altLang="zh-TW" sz="2500" b="1" kern="1200" dirty="0">
            <a:latin typeface="微软雅黑" pitchFamily="34" charset="-122"/>
            <a:ea typeface="微软雅黑" pitchFamily="34" charset="-122"/>
          </a:endParaRP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標楷體" pitchFamily="65" charset="-120"/>
              <a:ea typeface="標楷體" pitchFamily="65" charset="-120"/>
            </a:rPr>
            <a:t>學習扶助科技化評量。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標楷體" pitchFamily="65" charset="-120"/>
              <a:ea typeface="標楷體" pitchFamily="65" charset="-120"/>
            </a:rPr>
            <a:t>學力檢測測驗成績與分析。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標楷體" pitchFamily="65" charset="-120"/>
              <a:ea typeface="標楷體" pitchFamily="65" charset="-120"/>
            </a:rPr>
            <a:t>國中教育會考。</a:t>
          </a:r>
        </a:p>
      </dsp:txBody>
      <dsp:txXfrm>
        <a:off x="2935415" y="3377042"/>
        <a:ext cx="4960283" cy="1550088"/>
      </dsp:txXfrm>
    </dsp:sp>
    <dsp:sp modelId="{1D043E6E-36E9-4881-BF6A-0D2A64F09EB7}">
      <dsp:nvSpPr>
        <dsp:cNvPr id="0" name=""/>
        <dsp:cNvSpPr/>
      </dsp:nvSpPr>
      <dsp:spPr>
        <a:xfrm>
          <a:off x="2728736" y="3153140"/>
          <a:ext cx="1085061" cy="1627592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72EA8-CD8C-4B0E-B2CF-6EE2BFF1298D}">
      <dsp:nvSpPr>
        <dsp:cNvPr id="0" name=""/>
        <dsp:cNvSpPr/>
      </dsp:nvSpPr>
      <dsp:spPr>
        <a:xfrm rot="5400000">
          <a:off x="413498" y="2211502"/>
          <a:ext cx="1238028" cy="206005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4F27B-55C7-4C4B-BA71-206B0361401C}">
      <dsp:nvSpPr>
        <dsp:cNvPr id="0" name=""/>
        <dsp:cNvSpPr/>
      </dsp:nvSpPr>
      <dsp:spPr>
        <a:xfrm>
          <a:off x="206841" y="2827014"/>
          <a:ext cx="1859826" cy="163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學習載具   教學應用</a:t>
          </a:r>
        </a:p>
      </dsp:txBody>
      <dsp:txXfrm>
        <a:off x="206841" y="2827014"/>
        <a:ext cx="1859826" cy="1630246"/>
      </dsp:txXfrm>
    </dsp:sp>
    <dsp:sp modelId="{1157C039-FC93-472D-B576-7376EEE7B831}">
      <dsp:nvSpPr>
        <dsp:cNvPr id="0" name=""/>
        <dsp:cNvSpPr/>
      </dsp:nvSpPr>
      <dsp:spPr>
        <a:xfrm>
          <a:off x="1715756" y="2059839"/>
          <a:ext cx="350910" cy="350910"/>
        </a:xfrm>
        <a:prstGeom prst="triangle">
          <a:avLst>
            <a:gd name="adj" fmla="val 100000"/>
          </a:avLst>
        </a:prstGeom>
        <a:solidFill>
          <a:schemeClr val="accent5">
            <a:hueOff val="-1663624"/>
            <a:satOff val="-2576"/>
            <a:lumOff val="0"/>
            <a:alphaOff val="0"/>
          </a:schemeClr>
        </a:solidFill>
        <a:ln w="12700" cap="flat" cmpd="sng" algn="ctr">
          <a:solidFill>
            <a:schemeClr val="accent5">
              <a:hueOff val="-1663624"/>
              <a:satOff val="-2576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A1D31-6FBC-49E1-B7EE-AE54B9A86680}">
      <dsp:nvSpPr>
        <dsp:cNvPr id="0" name=""/>
        <dsp:cNvSpPr/>
      </dsp:nvSpPr>
      <dsp:spPr>
        <a:xfrm rot="5400000">
          <a:off x="2690289" y="1648108"/>
          <a:ext cx="1238028" cy="206005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2700" cap="flat" cmpd="sng" algn="ctr">
          <a:solidFill>
            <a:schemeClr val="accent5">
              <a:hueOff val="-3327248"/>
              <a:satOff val="-5151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D44F8-14C6-4F86-99F0-E357B500D979}">
      <dsp:nvSpPr>
        <dsp:cNvPr id="0" name=""/>
        <dsp:cNvSpPr/>
      </dsp:nvSpPr>
      <dsp:spPr>
        <a:xfrm>
          <a:off x="2483631" y="2263620"/>
          <a:ext cx="1859826" cy="163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數位內容與教學軟體</a:t>
          </a:r>
        </a:p>
      </dsp:txBody>
      <dsp:txXfrm>
        <a:off x="2483631" y="2263620"/>
        <a:ext cx="1859826" cy="1630246"/>
      </dsp:txXfrm>
    </dsp:sp>
    <dsp:sp modelId="{C868C426-A1A5-4434-9B3F-2C2F353C2C2E}">
      <dsp:nvSpPr>
        <dsp:cNvPr id="0" name=""/>
        <dsp:cNvSpPr/>
      </dsp:nvSpPr>
      <dsp:spPr>
        <a:xfrm>
          <a:off x="3992547" y="1496445"/>
          <a:ext cx="350910" cy="350910"/>
        </a:xfrm>
        <a:prstGeom prst="triangle">
          <a:avLst>
            <a:gd name="adj" fmla="val 100000"/>
          </a:avLst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2700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6EC4D-EA83-4A34-8336-2CE3BAAAAABB}">
      <dsp:nvSpPr>
        <dsp:cNvPr id="0" name=""/>
        <dsp:cNvSpPr/>
      </dsp:nvSpPr>
      <dsp:spPr>
        <a:xfrm rot="5400000">
          <a:off x="4967079" y="1084714"/>
          <a:ext cx="1238028" cy="206005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 w="12700" cap="flat" cmpd="sng" algn="ctr">
          <a:solidFill>
            <a:schemeClr val="accent5">
              <a:hueOff val="-6654497"/>
              <a:satOff val="-10303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991CE-6E66-444B-8059-E40BC20342DE}">
      <dsp:nvSpPr>
        <dsp:cNvPr id="0" name=""/>
        <dsp:cNvSpPr/>
      </dsp:nvSpPr>
      <dsp:spPr>
        <a:xfrm>
          <a:off x="4760422" y="1700226"/>
          <a:ext cx="1859826" cy="163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A1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A2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、數位素養</a:t>
          </a:r>
          <a:b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7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(</a:t>
          </a:r>
          <a:r>
            <a:rPr lang="zh-TW" altLang="en-US" sz="27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必修</a:t>
          </a:r>
          <a:r>
            <a:rPr lang="en-US" altLang="zh-TW" sz="27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A1 </a:t>
          </a:r>
          <a:r>
            <a:rPr lang="zh-TW" altLang="en-US" sz="20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達成</a:t>
          </a:r>
          <a:r>
            <a:rPr lang="en-US" altLang="zh-TW" sz="20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99.8%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A2 </a:t>
          </a:r>
          <a:r>
            <a:rPr lang="zh-TW" altLang="en-US" sz="20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達成</a:t>
          </a:r>
          <a:r>
            <a:rPr lang="en-US" altLang="zh-TW" sz="20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</a:rPr>
            <a:t>95%</a:t>
          </a:r>
          <a:endParaRPr lang="zh-TW" altLang="en-US" sz="2000" b="1" kern="0" dirty="0">
            <a:solidFill>
              <a:schemeClr val="accent2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ea"/>
          </a:endParaRPr>
        </a:p>
      </dsp:txBody>
      <dsp:txXfrm>
        <a:off x="4760422" y="1700226"/>
        <a:ext cx="1859826" cy="1630246"/>
      </dsp:txXfrm>
    </dsp:sp>
    <dsp:sp modelId="{C8605A37-0B8E-4B5C-9CD4-999093EA74F5}">
      <dsp:nvSpPr>
        <dsp:cNvPr id="0" name=""/>
        <dsp:cNvSpPr/>
      </dsp:nvSpPr>
      <dsp:spPr>
        <a:xfrm>
          <a:off x="6269337" y="933051"/>
          <a:ext cx="350910" cy="350910"/>
        </a:xfrm>
        <a:prstGeom prst="triangle">
          <a:avLst>
            <a:gd name="adj" fmla="val 100000"/>
          </a:avLst>
        </a:prstGeom>
        <a:solidFill>
          <a:schemeClr val="accent5">
            <a:hueOff val="-8318121"/>
            <a:satOff val="-12878"/>
            <a:lumOff val="0"/>
            <a:alphaOff val="0"/>
          </a:schemeClr>
        </a:solidFill>
        <a:ln w="12700" cap="flat" cmpd="sng" algn="ctr">
          <a:solidFill>
            <a:schemeClr val="accent5">
              <a:hueOff val="-8318121"/>
              <a:satOff val="-12878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DA55C-BC8A-4EC1-AA81-63F554136E5F}">
      <dsp:nvSpPr>
        <dsp:cNvPr id="0" name=""/>
        <dsp:cNvSpPr/>
      </dsp:nvSpPr>
      <dsp:spPr>
        <a:xfrm rot="5400000">
          <a:off x="7243870" y="521320"/>
          <a:ext cx="1238028" cy="206005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BB7A4-4223-4187-91CC-6EE33B7001A6}">
      <dsp:nvSpPr>
        <dsp:cNvPr id="0" name=""/>
        <dsp:cNvSpPr/>
      </dsp:nvSpPr>
      <dsp:spPr>
        <a:xfrm>
          <a:off x="7037212" y="1136832"/>
          <a:ext cx="1859826" cy="163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B1</a:t>
          </a: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B3</a:t>
          </a: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B2</a:t>
          </a: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B4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28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選修</a:t>
          </a:r>
          <a:r>
            <a:rPr lang="en-US" altLang="zh-TW" sz="2800" b="1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b="1" kern="1200" dirty="0">
            <a:solidFill>
              <a:schemeClr val="accent2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37212" y="1136832"/>
        <a:ext cx="1859826" cy="16302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82705-293D-45C1-8469-4A6F0E2D7621}">
      <dsp:nvSpPr>
        <dsp:cNvPr id="0" name=""/>
        <dsp:cNvSpPr/>
      </dsp:nvSpPr>
      <dsp:spPr>
        <a:xfrm>
          <a:off x="2819" y="0"/>
          <a:ext cx="2766295" cy="4181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0" i="0" kern="1200" dirty="0"/>
            <a:t>一、 課諮小組人力組織</a:t>
          </a:r>
          <a:endParaRPr lang="en-US" altLang="zh-TW" sz="2000" b="0" i="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0" i="0" kern="1200" dirty="0"/>
            <a:t>        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0" i="0" kern="1200" dirty="0"/>
            <a:t>1. </a:t>
          </a:r>
          <a:r>
            <a:rPr lang="zh-TW" altLang="en-US" sz="2000" b="0" i="0" kern="1200" dirty="0"/>
            <a:t>組織課諮小組群</a:t>
          </a:r>
          <a:br>
            <a:rPr lang="en-US" altLang="zh-TW" sz="2000" b="0" i="0" kern="1200" dirty="0"/>
          </a:br>
          <a:r>
            <a:rPr lang="en-US" altLang="zh-TW" sz="2000" b="0" i="0" kern="1200" dirty="0"/>
            <a:t>2.</a:t>
          </a:r>
          <a:r>
            <a:rPr lang="zh-TW" altLang="en-US" sz="2000" b="0" i="0" kern="1200" dirty="0"/>
            <a:t>定期小組會議及增能</a:t>
          </a:r>
          <a:r>
            <a:rPr lang="en-US" altLang="zh-TW" sz="2000" b="0" i="0" kern="1200" dirty="0"/>
            <a:t> </a:t>
          </a:r>
          <a:br>
            <a:rPr lang="en-US" altLang="zh-TW" sz="2000" b="0" i="0" kern="1200" dirty="0"/>
          </a:br>
          <a:r>
            <a:rPr lang="en-US" altLang="zh-TW" sz="2000" b="0" i="0" kern="1200" dirty="0"/>
            <a:t>3. </a:t>
          </a:r>
          <a:r>
            <a:rPr lang="zh-TW" altLang="en-US" sz="2000" b="0" i="0" kern="1200" dirty="0"/>
            <a:t>擬定推動目標與輔導策略</a:t>
          </a:r>
          <a:endParaRPr lang="zh-TW" altLang="en-US" sz="2000" kern="1200" dirty="0"/>
        </a:p>
      </dsp:txBody>
      <dsp:txXfrm>
        <a:off x="2819" y="0"/>
        <a:ext cx="2766295" cy="1254502"/>
      </dsp:txXfrm>
    </dsp:sp>
    <dsp:sp modelId="{ADF06D5F-8987-477E-BC62-319770BB6B67}">
      <dsp:nvSpPr>
        <dsp:cNvPr id="0" name=""/>
        <dsp:cNvSpPr/>
      </dsp:nvSpPr>
      <dsp:spPr>
        <a:xfrm>
          <a:off x="2997195" y="0"/>
          <a:ext cx="2766295" cy="4181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0" i="0" kern="1200" dirty="0"/>
            <a:t>二、 初任教師輔導</a:t>
          </a:r>
          <a:br>
            <a:rPr lang="en-US" altLang="zh-TW" sz="2000" b="0" i="0" kern="1200" dirty="0"/>
          </a:br>
          <a:r>
            <a:rPr lang="en-US" altLang="zh-TW" sz="2000" b="0" i="0" kern="1200" dirty="0"/>
            <a:t>         </a:t>
          </a:r>
          <a:endParaRPr lang="en-US" altLang="zh-TW" sz="2000" b="0" i="0" kern="1200" dirty="0">
            <a:solidFill>
              <a:schemeClr val="bg1">
                <a:lumMod val="50000"/>
              </a:schemeClr>
            </a:solidFill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0" i="0" kern="1200" dirty="0"/>
            <a:t>1. </a:t>
          </a:r>
          <a:r>
            <a:rPr lang="zh-TW" altLang="en-US" sz="2000" b="0" i="0" kern="1200" dirty="0"/>
            <a:t>薪傳教師</a:t>
          </a:r>
          <a:endParaRPr lang="en-US" altLang="zh-TW" sz="2000" b="0" i="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0" i="0" kern="1200" dirty="0"/>
            <a:t>( </a:t>
          </a:r>
          <a:r>
            <a:rPr lang="zh-TW" altLang="en-US" sz="1600" b="0" i="0" kern="1200" dirty="0"/>
            <a:t>配對、培訓、增能</a:t>
          </a:r>
          <a:r>
            <a:rPr lang="en-US" altLang="zh-TW" sz="1600" b="0" i="0" kern="1200" dirty="0"/>
            <a:t>)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0" i="0" kern="1200" dirty="0"/>
            <a:t>2. </a:t>
          </a:r>
          <a:r>
            <a:rPr lang="zh-TW" altLang="en-US" sz="2000" b="0" i="0" kern="1200" dirty="0"/>
            <a:t>初任教師</a:t>
          </a:r>
          <a:endParaRPr lang="en-US" altLang="zh-TW" sz="2000" b="0" i="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0" i="0" kern="1200" dirty="0"/>
            <a:t>(</a:t>
          </a:r>
          <a:r>
            <a:rPr lang="zh-TW" altLang="en-US" sz="1600" b="0" i="0" kern="1200" dirty="0"/>
            <a:t>諮詢、</a:t>
          </a:r>
          <a:r>
            <a:rPr lang="en-US" sz="1600" b="0" i="0" kern="1200" dirty="0"/>
            <a:t> </a:t>
          </a:r>
          <a:r>
            <a:rPr lang="zh-TW" altLang="en-US" sz="1600" b="0" i="0" kern="1200" dirty="0"/>
            <a:t>研習、回流</a:t>
          </a:r>
          <a:r>
            <a:rPr lang="en-US" altLang="zh-TW" sz="1600" b="0" i="0" kern="1200" dirty="0"/>
            <a:t>)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0" i="0" kern="1200" dirty="0"/>
            <a:t>3.</a:t>
          </a:r>
          <a:r>
            <a:rPr lang="zh-TW" altLang="en-US" sz="2000" b="0" i="0" kern="1200" dirty="0"/>
            <a:t>課程教學諮詢配對。</a:t>
          </a:r>
        </a:p>
      </dsp:txBody>
      <dsp:txXfrm>
        <a:off x="2997195" y="0"/>
        <a:ext cx="2766295" cy="1254502"/>
      </dsp:txXfrm>
    </dsp:sp>
    <dsp:sp modelId="{CA1B13AE-9692-48A0-BA57-F52D46556A53}">
      <dsp:nvSpPr>
        <dsp:cNvPr id="0" name=""/>
        <dsp:cNvSpPr/>
      </dsp:nvSpPr>
      <dsp:spPr>
        <a:xfrm>
          <a:off x="5950354" y="0"/>
          <a:ext cx="2766295" cy="4181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0" i="0" kern="1200" dirty="0"/>
            <a:t>三、 教師專業發展</a:t>
          </a:r>
          <a:br>
            <a:rPr lang="en-US" altLang="zh-TW" sz="2000" b="0" i="0" kern="1200" dirty="0"/>
          </a:br>
          <a:r>
            <a:rPr lang="en-US" altLang="zh-TW" sz="2000" b="0" i="0" kern="1200" dirty="0"/>
            <a:t>         </a:t>
          </a:r>
          <a:endParaRPr lang="en-US" altLang="zh-TW" sz="2000" b="0" i="0" kern="1200" dirty="0">
            <a:solidFill>
              <a:schemeClr val="bg1">
                <a:lumMod val="50000"/>
              </a:schemeClr>
            </a:solidFill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0" i="0" kern="1200" dirty="0"/>
            <a:t>1.</a:t>
          </a:r>
          <a:r>
            <a:rPr lang="zh-TW" altLang="en-US" sz="2000" b="0" i="0" kern="1200" dirty="0"/>
            <a:t>共備觀議課知能</a:t>
          </a:r>
          <a:endParaRPr lang="en-US" altLang="zh-TW" sz="2000" b="0" i="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0" i="0" kern="1200" dirty="0"/>
            <a:t>教師專業學習社群運作</a:t>
          </a:r>
          <a:endParaRPr lang="en-US" altLang="zh-TW" sz="2000" b="0" i="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0" i="0" kern="1200" dirty="0"/>
            <a:t>社群領導人培訓</a:t>
          </a:r>
          <a:br>
            <a:rPr lang="en-US" altLang="zh-TW" sz="2000" b="0" i="0" kern="1200" dirty="0"/>
          </a:br>
          <a:r>
            <a:rPr lang="en-US" altLang="zh-TW" sz="2000" b="0" i="0" kern="1200" dirty="0"/>
            <a:t>2. </a:t>
          </a:r>
          <a:r>
            <a:rPr lang="zh-TW" altLang="en-US" sz="2000" b="0" i="0" kern="1200" dirty="0"/>
            <a:t>三階認證培訓、認證</a:t>
          </a:r>
        </a:p>
      </dsp:txBody>
      <dsp:txXfrm>
        <a:off x="5950354" y="0"/>
        <a:ext cx="2766295" cy="1254502"/>
      </dsp:txXfrm>
    </dsp:sp>
    <dsp:sp modelId="{B3F9D7B0-6CD6-4962-9DAB-D2EA5141DE0F}">
      <dsp:nvSpPr>
        <dsp:cNvPr id="0" name=""/>
        <dsp:cNvSpPr/>
      </dsp:nvSpPr>
      <dsp:spPr>
        <a:xfrm>
          <a:off x="8924122" y="0"/>
          <a:ext cx="2766295" cy="4181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0" i="0" kern="1200" dirty="0"/>
            <a:t>四、 與輔導團的整合</a:t>
          </a:r>
          <a:br>
            <a:rPr lang="en-US" altLang="zh-TW" sz="2000" b="0" i="0" kern="1200" dirty="0"/>
          </a:br>
          <a:endParaRPr lang="en-US" altLang="zh-TW" sz="2000" b="0" i="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0" i="0" kern="1200" dirty="0"/>
            <a:t>1.</a:t>
          </a:r>
          <a:r>
            <a:rPr lang="zh-TW" altLang="en-US" sz="2000" b="0" i="0" kern="1200" dirty="0"/>
            <a:t>發展與輔導團相互協作輔導學校的模式</a:t>
          </a:r>
          <a:endParaRPr lang="en-US" altLang="zh-TW" sz="2000" b="0" i="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0" i="0" kern="1200" dirty="0"/>
            <a:t>(</a:t>
          </a:r>
          <a:r>
            <a:rPr lang="zh-TW" altLang="en-US" sz="1600" b="0" i="0" kern="1200" dirty="0"/>
            <a:t>如公開課協力同行</a:t>
          </a:r>
          <a:r>
            <a:rPr lang="en-US" altLang="zh-TW" sz="1600" b="0" i="0" kern="1200" dirty="0"/>
            <a:t>)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0" i="0" kern="1200" dirty="0"/>
            <a:t>2.</a:t>
          </a:r>
          <a:r>
            <a:rPr lang="zh-TW" altLang="en-US" sz="2000" b="0" i="0" kern="1200" dirty="0"/>
            <a:t>學習社群協助與諮詢</a:t>
          </a:r>
          <a:endParaRPr lang="en-US" altLang="zh-TW" sz="2000" b="0" i="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000" b="0" i="0" kern="1200" dirty="0"/>
            <a:t>3.</a:t>
          </a:r>
          <a:r>
            <a:rPr lang="zh-TW" altLang="en-US" sz="2000" b="0" i="0" kern="1200" dirty="0"/>
            <a:t>入校協力同行。</a:t>
          </a:r>
          <a:endParaRPr lang="en-US" altLang="zh-TW" sz="2000" b="0" i="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2000" b="0" i="0" kern="1200" dirty="0"/>
        </a:p>
      </dsp:txBody>
      <dsp:txXfrm>
        <a:off x="8924122" y="0"/>
        <a:ext cx="2766295" cy="1254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1D6CE-3BAA-4478-884C-9F04A3BEE306}">
      <dsp:nvSpPr>
        <dsp:cNvPr id="0" name=""/>
        <dsp:cNvSpPr/>
      </dsp:nvSpPr>
      <dsp:spPr>
        <a:xfrm>
          <a:off x="-5725870" y="-876431"/>
          <a:ext cx="6816997" cy="6816997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801CB-36BB-4F6D-A00C-E8E2D4451F0C}">
      <dsp:nvSpPr>
        <dsp:cNvPr id="0" name=""/>
        <dsp:cNvSpPr/>
      </dsp:nvSpPr>
      <dsp:spPr>
        <a:xfrm>
          <a:off x="406565" y="266677"/>
          <a:ext cx="5653716" cy="53315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231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+mn-ea"/>
              <a:ea typeface="+mn-ea"/>
            </a:rPr>
            <a:t>壹、實施背景及需求分析</a:t>
          </a:r>
        </a:p>
      </dsp:txBody>
      <dsp:txXfrm>
        <a:off x="406565" y="266677"/>
        <a:ext cx="5653716" cy="533152"/>
      </dsp:txXfrm>
    </dsp:sp>
    <dsp:sp modelId="{2859126B-0BBA-4BF6-8CE8-0AE8DEC4DB20}">
      <dsp:nvSpPr>
        <dsp:cNvPr id="0" name=""/>
        <dsp:cNvSpPr/>
      </dsp:nvSpPr>
      <dsp:spPr>
        <a:xfrm>
          <a:off x="73345" y="200033"/>
          <a:ext cx="666440" cy="666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FEDD3-A04B-4115-BB4B-D9713F93BB24}">
      <dsp:nvSpPr>
        <dsp:cNvPr id="0" name=""/>
        <dsp:cNvSpPr/>
      </dsp:nvSpPr>
      <dsp:spPr>
        <a:xfrm>
          <a:off x="845119" y="1066304"/>
          <a:ext cx="5215161" cy="53315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231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貳、推動組織運作</a:t>
          </a:r>
          <a:endParaRPr lang="zh-TW" altLang="en-US" sz="1800" b="1" kern="1200" dirty="0">
            <a:solidFill>
              <a:prstClr val="black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845119" y="1066304"/>
        <a:ext cx="5215161" cy="533152"/>
      </dsp:txXfrm>
    </dsp:sp>
    <dsp:sp modelId="{BD459BFF-3E5E-4A25-AE81-3A7F7B5E5070}">
      <dsp:nvSpPr>
        <dsp:cNvPr id="0" name=""/>
        <dsp:cNvSpPr/>
      </dsp:nvSpPr>
      <dsp:spPr>
        <a:xfrm>
          <a:off x="511899" y="999660"/>
          <a:ext cx="666440" cy="666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2D259-2537-4C5F-B053-54BA050D885B}">
      <dsp:nvSpPr>
        <dsp:cNvPr id="0" name=""/>
        <dsp:cNvSpPr/>
      </dsp:nvSpPr>
      <dsp:spPr>
        <a:xfrm>
          <a:off x="1045659" y="1865931"/>
          <a:ext cx="5014622" cy="53315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231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參、計畫目標與推動重點</a:t>
          </a:r>
        </a:p>
      </dsp:txBody>
      <dsp:txXfrm>
        <a:off x="1045659" y="1865931"/>
        <a:ext cx="5014622" cy="533152"/>
      </dsp:txXfrm>
    </dsp:sp>
    <dsp:sp modelId="{40B91197-CE6C-4EB4-9A9A-B684155D9037}">
      <dsp:nvSpPr>
        <dsp:cNvPr id="0" name=""/>
        <dsp:cNvSpPr/>
      </dsp:nvSpPr>
      <dsp:spPr>
        <a:xfrm>
          <a:off x="712439" y="1799287"/>
          <a:ext cx="666440" cy="666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E6554-C482-4706-8677-FA39A073D4C1}">
      <dsp:nvSpPr>
        <dsp:cNvPr id="0" name=""/>
        <dsp:cNvSpPr/>
      </dsp:nvSpPr>
      <dsp:spPr>
        <a:xfrm>
          <a:off x="1045659" y="2665051"/>
          <a:ext cx="5014622" cy="53315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231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肆、整體發展藍圖或架構</a:t>
          </a:r>
        </a:p>
      </dsp:txBody>
      <dsp:txXfrm>
        <a:off x="1045659" y="2665051"/>
        <a:ext cx="5014622" cy="533152"/>
      </dsp:txXfrm>
    </dsp:sp>
    <dsp:sp modelId="{612F7133-C6E3-42C9-9952-65EA7B0AA451}">
      <dsp:nvSpPr>
        <dsp:cNvPr id="0" name=""/>
        <dsp:cNvSpPr/>
      </dsp:nvSpPr>
      <dsp:spPr>
        <a:xfrm>
          <a:off x="712439" y="2598407"/>
          <a:ext cx="666440" cy="666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73AFC-8146-4396-8451-10C59E5A2E15}">
      <dsp:nvSpPr>
        <dsp:cNvPr id="0" name=""/>
        <dsp:cNvSpPr/>
      </dsp:nvSpPr>
      <dsp:spPr>
        <a:xfrm>
          <a:off x="845119" y="3464678"/>
          <a:ext cx="5215161" cy="53315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231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伍、實施重點與行動方案</a:t>
          </a:r>
        </a:p>
      </dsp:txBody>
      <dsp:txXfrm>
        <a:off x="845119" y="3464678"/>
        <a:ext cx="5215161" cy="533152"/>
      </dsp:txXfrm>
    </dsp:sp>
    <dsp:sp modelId="{C7A7F465-7492-4A81-B217-F2D4A2B0D670}">
      <dsp:nvSpPr>
        <dsp:cNvPr id="0" name=""/>
        <dsp:cNvSpPr/>
      </dsp:nvSpPr>
      <dsp:spPr>
        <a:xfrm>
          <a:off x="511899" y="3398034"/>
          <a:ext cx="666440" cy="666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64422-5D30-4A3C-8EE7-14E621144BFC}">
      <dsp:nvSpPr>
        <dsp:cNvPr id="0" name=""/>
        <dsp:cNvSpPr/>
      </dsp:nvSpPr>
      <dsp:spPr>
        <a:xfrm>
          <a:off x="406565" y="4264305"/>
          <a:ext cx="5653716" cy="533152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2319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陸、督導檢核與</a:t>
          </a:r>
          <a:r>
            <a:rPr lang="zh-TW" sz="1800" b="1" kern="120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成效</a:t>
          </a:r>
          <a:r>
            <a:rPr lang="zh-TW" altLang="en-US" sz="1800" b="1" kern="120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評估</a:t>
          </a:r>
          <a:endParaRPr lang="zh-TW" altLang="en-US" sz="1800" b="1" kern="1200" dirty="0">
            <a:solidFill>
              <a:prstClr val="black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406565" y="4264305"/>
        <a:ext cx="5653716" cy="533152"/>
      </dsp:txXfrm>
    </dsp:sp>
    <dsp:sp modelId="{53B518B6-C390-4A3B-9231-C58A0B89F4DD}">
      <dsp:nvSpPr>
        <dsp:cNvPr id="0" name=""/>
        <dsp:cNvSpPr/>
      </dsp:nvSpPr>
      <dsp:spPr>
        <a:xfrm>
          <a:off x="73345" y="4197661"/>
          <a:ext cx="666440" cy="666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6EB72-91B2-4A20-9378-5247F4722A79}">
      <dsp:nvSpPr>
        <dsp:cNvPr id="0" name=""/>
        <dsp:cNvSpPr/>
      </dsp:nvSpPr>
      <dsp:spPr>
        <a:xfrm>
          <a:off x="1369357" y="999901"/>
          <a:ext cx="1222102" cy="1222102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現況</a:t>
          </a:r>
        </a:p>
      </dsp:txBody>
      <dsp:txXfrm>
        <a:off x="1615054" y="1286173"/>
        <a:ext cx="730708" cy="628185"/>
      </dsp:txXfrm>
    </dsp:sp>
    <dsp:sp modelId="{C9543553-6FF1-419D-8CD8-21C85B18D91E}">
      <dsp:nvSpPr>
        <dsp:cNvPr id="0" name=""/>
        <dsp:cNvSpPr/>
      </dsp:nvSpPr>
      <dsp:spPr>
        <a:xfrm>
          <a:off x="658316" y="711041"/>
          <a:ext cx="888801" cy="88880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願景</a:t>
          </a:r>
        </a:p>
      </dsp:txBody>
      <dsp:txXfrm>
        <a:off x="882074" y="936152"/>
        <a:ext cx="441285" cy="438579"/>
      </dsp:txXfrm>
    </dsp:sp>
    <dsp:sp modelId="{A261974F-D857-4E08-A6D1-3D6D9FB4E72F}">
      <dsp:nvSpPr>
        <dsp:cNvPr id="0" name=""/>
        <dsp:cNvSpPr/>
      </dsp:nvSpPr>
      <dsp:spPr>
        <a:xfrm rot="20700000">
          <a:off x="1156135" y="97858"/>
          <a:ext cx="870844" cy="870844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政見</a:t>
          </a:r>
        </a:p>
      </dsp:txBody>
      <dsp:txXfrm rot="-20700000">
        <a:off x="1347137" y="288860"/>
        <a:ext cx="488840" cy="488840"/>
      </dsp:txXfrm>
    </dsp:sp>
    <dsp:sp modelId="{FCE841CB-694F-406F-BE24-417AA3608DDB}">
      <dsp:nvSpPr>
        <dsp:cNvPr id="0" name=""/>
        <dsp:cNvSpPr/>
      </dsp:nvSpPr>
      <dsp:spPr>
        <a:xfrm>
          <a:off x="1255277" y="826630"/>
          <a:ext cx="1564290" cy="1564290"/>
        </a:xfrm>
        <a:prstGeom prst="circularArrow">
          <a:avLst>
            <a:gd name="adj1" fmla="val 4687"/>
            <a:gd name="adj2" fmla="val 299029"/>
            <a:gd name="adj3" fmla="val 2437404"/>
            <a:gd name="adj4" fmla="val 16042787"/>
            <a:gd name="adj5" fmla="val 546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E8AC1-8597-42E7-BF02-2B0D846AB9D2}">
      <dsp:nvSpPr>
        <dsp:cNvPr id="0" name=""/>
        <dsp:cNvSpPr/>
      </dsp:nvSpPr>
      <dsp:spPr>
        <a:xfrm>
          <a:off x="500910" y="522847"/>
          <a:ext cx="1136555" cy="11365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A0454-C8B1-4981-8B6C-11806FF4258D}">
      <dsp:nvSpPr>
        <dsp:cNvPr id="0" name=""/>
        <dsp:cNvSpPr/>
      </dsp:nvSpPr>
      <dsp:spPr>
        <a:xfrm>
          <a:off x="954700" y="-84424"/>
          <a:ext cx="1225435" cy="12254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6EB72-91B2-4A20-9378-5247F4722A79}">
      <dsp:nvSpPr>
        <dsp:cNvPr id="0" name=""/>
        <dsp:cNvSpPr/>
      </dsp:nvSpPr>
      <dsp:spPr>
        <a:xfrm>
          <a:off x="1697287" y="1203471"/>
          <a:ext cx="1470909" cy="1470909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現況</a:t>
          </a:r>
        </a:p>
      </dsp:txBody>
      <dsp:txXfrm>
        <a:off x="1993005" y="1548024"/>
        <a:ext cx="879473" cy="756078"/>
      </dsp:txXfrm>
    </dsp:sp>
    <dsp:sp modelId="{C9543553-6FF1-419D-8CD8-21C85B18D91E}">
      <dsp:nvSpPr>
        <dsp:cNvPr id="0" name=""/>
        <dsp:cNvSpPr/>
      </dsp:nvSpPr>
      <dsp:spPr>
        <a:xfrm>
          <a:off x="841485" y="855801"/>
          <a:ext cx="1069752" cy="1069752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願景</a:t>
          </a:r>
        </a:p>
      </dsp:txBody>
      <dsp:txXfrm>
        <a:off x="1110798" y="1126742"/>
        <a:ext cx="531126" cy="527870"/>
      </dsp:txXfrm>
    </dsp:sp>
    <dsp:sp modelId="{A261974F-D857-4E08-A6D1-3D6D9FB4E72F}">
      <dsp:nvSpPr>
        <dsp:cNvPr id="0" name=""/>
        <dsp:cNvSpPr/>
      </dsp:nvSpPr>
      <dsp:spPr>
        <a:xfrm rot="20700000">
          <a:off x="1440655" y="117781"/>
          <a:ext cx="1048138" cy="104813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政見</a:t>
          </a:r>
        </a:p>
      </dsp:txBody>
      <dsp:txXfrm rot="-20700000">
        <a:off x="1670543" y="347669"/>
        <a:ext cx="588363" cy="588363"/>
      </dsp:txXfrm>
    </dsp:sp>
    <dsp:sp modelId="{FCE841CB-694F-406F-BE24-417AA3608DDB}">
      <dsp:nvSpPr>
        <dsp:cNvPr id="0" name=""/>
        <dsp:cNvSpPr/>
      </dsp:nvSpPr>
      <dsp:spPr>
        <a:xfrm>
          <a:off x="1568305" y="990396"/>
          <a:ext cx="1882763" cy="1882763"/>
        </a:xfrm>
        <a:prstGeom prst="circularArrow">
          <a:avLst>
            <a:gd name="adj1" fmla="val 4687"/>
            <a:gd name="adj2" fmla="val 299029"/>
            <a:gd name="adj3" fmla="val 2463807"/>
            <a:gd name="adj4" fmla="val 15979067"/>
            <a:gd name="adj5" fmla="val 546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E8AC1-8597-42E7-BF02-2B0D846AB9D2}">
      <dsp:nvSpPr>
        <dsp:cNvPr id="0" name=""/>
        <dsp:cNvSpPr/>
      </dsp:nvSpPr>
      <dsp:spPr>
        <a:xfrm>
          <a:off x="652034" y="625628"/>
          <a:ext cx="1367945" cy="136794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A0454-C8B1-4981-8B6C-11806FF4258D}">
      <dsp:nvSpPr>
        <dsp:cNvPr id="0" name=""/>
        <dsp:cNvSpPr/>
      </dsp:nvSpPr>
      <dsp:spPr>
        <a:xfrm>
          <a:off x="1198210" y="-105277"/>
          <a:ext cx="1474920" cy="14749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C4BFF-070C-4518-901D-3D3FE2245A4E}">
      <dsp:nvSpPr>
        <dsp:cNvPr id="0" name=""/>
        <dsp:cNvSpPr/>
      </dsp:nvSpPr>
      <dsp:spPr>
        <a:xfrm>
          <a:off x="189099" y="0"/>
          <a:ext cx="2050965" cy="205096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AF4C6-1831-4768-8EBC-038991A5B6C8}">
      <dsp:nvSpPr>
        <dsp:cNvPr id="0" name=""/>
        <dsp:cNvSpPr/>
      </dsp:nvSpPr>
      <dsp:spPr>
        <a:xfrm>
          <a:off x="322412" y="133312"/>
          <a:ext cx="820386" cy="820386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產品</a:t>
          </a:r>
        </a:p>
      </dsp:txBody>
      <dsp:txXfrm>
        <a:off x="362460" y="173360"/>
        <a:ext cx="740290" cy="740290"/>
      </dsp:txXfrm>
    </dsp:sp>
    <dsp:sp modelId="{0EC64ADD-F29E-4CC9-91C5-7C413EE06436}">
      <dsp:nvSpPr>
        <dsp:cNvPr id="0" name=""/>
        <dsp:cNvSpPr/>
      </dsp:nvSpPr>
      <dsp:spPr>
        <a:xfrm>
          <a:off x="1286365" y="133312"/>
          <a:ext cx="820386" cy="820386"/>
        </a:xfrm>
        <a:prstGeom prst="roundRect">
          <a:avLst/>
        </a:prstGeom>
        <a:solidFill>
          <a:schemeClr val="accent6">
            <a:shade val="80000"/>
            <a:hueOff val="0"/>
            <a:satOff val="14"/>
            <a:lumOff val="736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價格</a:t>
          </a:r>
        </a:p>
      </dsp:txBody>
      <dsp:txXfrm>
        <a:off x="1326413" y="173360"/>
        <a:ext cx="740290" cy="740290"/>
      </dsp:txXfrm>
    </dsp:sp>
    <dsp:sp modelId="{5F8635B0-D101-408E-A18E-F2BB6FFE27FA}">
      <dsp:nvSpPr>
        <dsp:cNvPr id="0" name=""/>
        <dsp:cNvSpPr/>
      </dsp:nvSpPr>
      <dsp:spPr>
        <a:xfrm>
          <a:off x="322412" y="1097266"/>
          <a:ext cx="820386" cy="820386"/>
        </a:xfrm>
        <a:prstGeom prst="roundRect">
          <a:avLst/>
        </a:prstGeom>
        <a:solidFill>
          <a:schemeClr val="accent6">
            <a:shade val="80000"/>
            <a:hueOff val="0"/>
            <a:satOff val="29"/>
            <a:lumOff val="1473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通路</a:t>
          </a:r>
        </a:p>
      </dsp:txBody>
      <dsp:txXfrm>
        <a:off x="362460" y="1137314"/>
        <a:ext cx="740290" cy="740290"/>
      </dsp:txXfrm>
    </dsp:sp>
    <dsp:sp modelId="{2594EA64-DAC7-4DC2-A1D1-23BD21AF44A4}">
      <dsp:nvSpPr>
        <dsp:cNvPr id="0" name=""/>
        <dsp:cNvSpPr/>
      </dsp:nvSpPr>
      <dsp:spPr>
        <a:xfrm>
          <a:off x="1286365" y="1097266"/>
          <a:ext cx="820386" cy="820386"/>
        </a:xfrm>
        <a:prstGeom prst="roundRect">
          <a:avLst/>
        </a:prstGeom>
        <a:solidFill>
          <a:schemeClr val="accent6">
            <a:shade val="80000"/>
            <a:hueOff val="0"/>
            <a:satOff val="43"/>
            <a:lumOff val="2210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/>
            <a:t>推廣</a:t>
          </a:r>
        </a:p>
      </dsp:txBody>
      <dsp:txXfrm>
        <a:off x="1326413" y="1137314"/>
        <a:ext cx="740290" cy="7402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A082D-4902-4FC8-9845-B303F4281E36}">
      <dsp:nvSpPr>
        <dsp:cNvPr id="0" name=""/>
        <dsp:cNvSpPr/>
      </dsp:nvSpPr>
      <dsp:spPr>
        <a:xfrm>
          <a:off x="644609" y="153869"/>
          <a:ext cx="1988469" cy="198846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>
              <a:solidFill>
                <a:srgbClr val="FF0000"/>
              </a:solidFill>
            </a:rPr>
            <a:t>T</a:t>
          </a:r>
          <a:r>
            <a:rPr lang="zh-TW" altLang="en-US" sz="1100" kern="1200" dirty="0"/>
            <a:t>目標客群</a:t>
          </a:r>
          <a:r>
            <a:rPr lang="en-US" altLang="zh-TW" sz="1100" kern="1200" dirty="0"/>
            <a:t>/</a:t>
          </a:r>
          <a:r>
            <a:rPr lang="zh-TW" altLang="en-US" sz="1100" kern="1200" dirty="0"/>
            <a:t>入校協力</a:t>
          </a:r>
        </a:p>
      </dsp:txBody>
      <dsp:txXfrm>
        <a:off x="1692580" y="575235"/>
        <a:ext cx="710167" cy="591806"/>
      </dsp:txXfrm>
    </dsp:sp>
    <dsp:sp modelId="{94AE46DC-7F64-4C9B-8676-52D0EB0BA14E}">
      <dsp:nvSpPr>
        <dsp:cNvPr id="0" name=""/>
        <dsp:cNvSpPr/>
      </dsp:nvSpPr>
      <dsp:spPr>
        <a:xfrm>
          <a:off x="603656" y="224886"/>
          <a:ext cx="1988469" cy="198846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solidFill>
                <a:srgbClr val="FF0000"/>
              </a:solidFill>
            </a:rPr>
            <a:t>P</a:t>
          </a:r>
          <a:r>
            <a:rPr lang="zh-TW" altLang="en-US" sz="1200" kern="1200" dirty="0"/>
            <a:t>巿場定位</a:t>
          </a:r>
          <a:r>
            <a:rPr lang="en-US" altLang="zh-TW" sz="1200" kern="1200" dirty="0"/>
            <a:t>/</a:t>
          </a:r>
          <a:r>
            <a:rPr lang="zh-TW" altLang="en-US" sz="1200" kern="1200" dirty="0"/>
            <a:t>教師支持輔導</a:t>
          </a:r>
        </a:p>
      </dsp:txBody>
      <dsp:txXfrm>
        <a:off x="1077101" y="1515024"/>
        <a:ext cx="1065251" cy="520789"/>
      </dsp:txXfrm>
    </dsp:sp>
    <dsp:sp modelId="{93900334-1ADC-4E13-A4A9-29109BA54B37}">
      <dsp:nvSpPr>
        <dsp:cNvPr id="0" name=""/>
        <dsp:cNvSpPr/>
      </dsp:nvSpPr>
      <dsp:spPr>
        <a:xfrm>
          <a:off x="562703" y="153869"/>
          <a:ext cx="1988469" cy="198846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>
              <a:solidFill>
                <a:srgbClr val="FF0000"/>
              </a:solidFill>
            </a:rPr>
            <a:t>S</a:t>
          </a:r>
          <a:r>
            <a:rPr lang="zh-TW" altLang="en-US" sz="1100" kern="1200" dirty="0"/>
            <a:t>巿場區隔</a:t>
          </a:r>
          <a:r>
            <a:rPr lang="en-US" altLang="zh-TW" sz="1100" kern="1200" dirty="0"/>
            <a:t>/</a:t>
          </a:r>
          <a:r>
            <a:rPr lang="zh-TW" altLang="en-US" sz="1100" kern="1200" dirty="0"/>
            <a:t>校本課程</a:t>
          </a:r>
        </a:p>
      </dsp:txBody>
      <dsp:txXfrm>
        <a:off x="793034" y="575235"/>
        <a:ext cx="710167" cy="591806"/>
      </dsp:txXfrm>
    </dsp:sp>
    <dsp:sp modelId="{57BE5600-9E77-4F24-9BC6-32457716E544}">
      <dsp:nvSpPr>
        <dsp:cNvPr id="0" name=""/>
        <dsp:cNvSpPr/>
      </dsp:nvSpPr>
      <dsp:spPr>
        <a:xfrm>
          <a:off x="521677" y="30773"/>
          <a:ext cx="2234661" cy="223466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393D4E-4EE9-4143-8086-76A1D5343CF1}">
      <dsp:nvSpPr>
        <dsp:cNvPr id="0" name=""/>
        <dsp:cNvSpPr/>
      </dsp:nvSpPr>
      <dsp:spPr>
        <a:xfrm>
          <a:off x="480560" y="101664"/>
          <a:ext cx="2234661" cy="223466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68926"/>
                <a:satOff val="260"/>
                <a:lumOff val="10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68926"/>
                <a:satOff val="260"/>
                <a:lumOff val="10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68926"/>
                <a:satOff val="260"/>
                <a:lumOff val="10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893CED-825B-43EF-80E9-49C7FE390F23}">
      <dsp:nvSpPr>
        <dsp:cNvPr id="0" name=""/>
        <dsp:cNvSpPr/>
      </dsp:nvSpPr>
      <dsp:spPr>
        <a:xfrm>
          <a:off x="439443" y="30773"/>
          <a:ext cx="2234661" cy="223466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37852"/>
                <a:satOff val="520"/>
                <a:lumOff val="20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37852"/>
                <a:satOff val="520"/>
                <a:lumOff val="20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37852"/>
                <a:satOff val="520"/>
                <a:lumOff val="20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C4BFF-070C-4518-901D-3D3FE2245A4E}">
      <dsp:nvSpPr>
        <dsp:cNvPr id="0" name=""/>
        <dsp:cNvSpPr/>
      </dsp:nvSpPr>
      <dsp:spPr>
        <a:xfrm>
          <a:off x="255758" y="0"/>
          <a:ext cx="3170658" cy="317065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AF4C6-1831-4768-8EBC-038991A5B6C8}">
      <dsp:nvSpPr>
        <dsp:cNvPr id="0" name=""/>
        <dsp:cNvSpPr/>
      </dsp:nvSpPr>
      <dsp:spPr>
        <a:xfrm>
          <a:off x="461851" y="206092"/>
          <a:ext cx="1268263" cy="12682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/>
            <a:t>計畫</a:t>
          </a:r>
        </a:p>
      </dsp:txBody>
      <dsp:txXfrm>
        <a:off x="523762" y="268003"/>
        <a:ext cx="1144441" cy="1144441"/>
      </dsp:txXfrm>
    </dsp:sp>
    <dsp:sp modelId="{0EC64ADD-F29E-4CC9-91C5-7C413EE06436}">
      <dsp:nvSpPr>
        <dsp:cNvPr id="0" name=""/>
        <dsp:cNvSpPr/>
      </dsp:nvSpPr>
      <dsp:spPr>
        <a:xfrm>
          <a:off x="1952060" y="206092"/>
          <a:ext cx="1268263" cy="12682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/>
            <a:t>經費</a:t>
          </a:r>
        </a:p>
      </dsp:txBody>
      <dsp:txXfrm>
        <a:off x="2013971" y="268003"/>
        <a:ext cx="1144441" cy="1144441"/>
      </dsp:txXfrm>
    </dsp:sp>
    <dsp:sp modelId="{5F8635B0-D101-408E-A18E-F2BB6FFE27FA}">
      <dsp:nvSpPr>
        <dsp:cNvPr id="0" name=""/>
        <dsp:cNvSpPr/>
      </dsp:nvSpPr>
      <dsp:spPr>
        <a:xfrm>
          <a:off x="461851" y="1696302"/>
          <a:ext cx="1268263" cy="12682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/>
            <a:t>輔諮</a:t>
          </a:r>
        </a:p>
      </dsp:txBody>
      <dsp:txXfrm>
        <a:off x="523762" y="1758213"/>
        <a:ext cx="1144441" cy="1144441"/>
      </dsp:txXfrm>
    </dsp:sp>
    <dsp:sp modelId="{2594EA64-DAC7-4DC2-A1D1-23BD21AF44A4}">
      <dsp:nvSpPr>
        <dsp:cNvPr id="0" name=""/>
        <dsp:cNvSpPr/>
      </dsp:nvSpPr>
      <dsp:spPr>
        <a:xfrm>
          <a:off x="1952060" y="1696302"/>
          <a:ext cx="1268263" cy="12682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/>
            <a:t>研習</a:t>
          </a:r>
        </a:p>
      </dsp:txBody>
      <dsp:txXfrm>
        <a:off x="2013971" y="1758213"/>
        <a:ext cx="1144441" cy="11444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A082D-4902-4FC8-9845-B303F4281E36}">
      <dsp:nvSpPr>
        <dsp:cNvPr id="0" name=""/>
        <dsp:cNvSpPr/>
      </dsp:nvSpPr>
      <dsp:spPr>
        <a:xfrm>
          <a:off x="175068" y="69725"/>
          <a:ext cx="901063" cy="90106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900" kern="1200" dirty="0">
              <a:solidFill>
                <a:srgbClr val="FF0000"/>
              </a:solidFill>
            </a:rPr>
            <a:t>T</a:t>
          </a:r>
          <a:r>
            <a:rPr lang="zh-TW" altLang="en-US" sz="400" kern="1200" dirty="0"/>
            <a:t>目標客群</a:t>
          </a:r>
          <a:r>
            <a:rPr lang="en-US" altLang="zh-TW" sz="400" kern="1200" dirty="0"/>
            <a:t>/</a:t>
          </a:r>
          <a:r>
            <a:rPr lang="zh-TW" altLang="en-US" sz="400" kern="1200" dirty="0"/>
            <a:t>入校協力</a:t>
          </a:r>
        </a:p>
      </dsp:txBody>
      <dsp:txXfrm>
        <a:off x="649950" y="260664"/>
        <a:ext cx="321808" cy="268173"/>
      </dsp:txXfrm>
    </dsp:sp>
    <dsp:sp modelId="{94AE46DC-7F64-4C9B-8676-52D0EB0BA14E}">
      <dsp:nvSpPr>
        <dsp:cNvPr id="0" name=""/>
        <dsp:cNvSpPr/>
      </dsp:nvSpPr>
      <dsp:spPr>
        <a:xfrm>
          <a:off x="156511" y="101906"/>
          <a:ext cx="901063" cy="90106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000" kern="1200" dirty="0">
              <a:solidFill>
                <a:srgbClr val="FF0000"/>
              </a:solidFill>
            </a:rPr>
            <a:t>P</a:t>
          </a:r>
          <a:r>
            <a:rPr lang="zh-TW" altLang="en-US" sz="500" kern="1200" dirty="0"/>
            <a:t>巿場定位</a:t>
          </a:r>
          <a:r>
            <a:rPr lang="en-US" altLang="zh-TW" sz="500" kern="1200" dirty="0"/>
            <a:t>/</a:t>
          </a:r>
          <a:r>
            <a:rPr lang="zh-TW" altLang="en-US" sz="500" kern="1200" dirty="0"/>
            <a:t>教師支持輔導</a:t>
          </a:r>
        </a:p>
      </dsp:txBody>
      <dsp:txXfrm>
        <a:off x="371050" y="686524"/>
        <a:ext cx="482712" cy="235992"/>
      </dsp:txXfrm>
    </dsp:sp>
    <dsp:sp modelId="{93900334-1ADC-4E13-A4A9-29109BA54B37}">
      <dsp:nvSpPr>
        <dsp:cNvPr id="0" name=""/>
        <dsp:cNvSpPr/>
      </dsp:nvSpPr>
      <dsp:spPr>
        <a:xfrm>
          <a:off x="137953" y="69725"/>
          <a:ext cx="901063" cy="90106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900" kern="1200" dirty="0">
              <a:solidFill>
                <a:srgbClr val="FF0000"/>
              </a:solidFill>
            </a:rPr>
            <a:t>S</a:t>
          </a:r>
          <a:r>
            <a:rPr lang="zh-TW" altLang="en-US" sz="400" kern="1200" dirty="0"/>
            <a:t>巿場區隔</a:t>
          </a:r>
          <a:r>
            <a:rPr lang="en-US" altLang="zh-TW" sz="400" kern="1200" dirty="0"/>
            <a:t>/</a:t>
          </a:r>
          <a:r>
            <a:rPr lang="zh-TW" altLang="en-US" sz="400" kern="1200" dirty="0"/>
            <a:t>校本課程</a:t>
          </a:r>
        </a:p>
      </dsp:txBody>
      <dsp:txXfrm>
        <a:off x="242326" y="260664"/>
        <a:ext cx="321808" cy="268173"/>
      </dsp:txXfrm>
    </dsp:sp>
    <dsp:sp modelId="{57BE5600-9E77-4F24-9BC6-32457716E544}">
      <dsp:nvSpPr>
        <dsp:cNvPr id="0" name=""/>
        <dsp:cNvSpPr/>
      </dsp:nvSpPr>
      <dsp:spPr>
        <a:xfrm>
          <a:off x="119362" y="13945"/>
          <a:ext cx="1012624" cy="101262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393D4E-4EE9-4143-8086-76A1D5343CF1}">
      <dsp:nvSpPr>
        <dsp:cNvPr id="0" name=""/>
        <dsp:cNvSpPr/>
      </dsp:nvSpPr>
      <dsp:spPr>
        <a:xfrm>
          <a:off x="100730" y="46068"/>
          <a:ext cx="1012624" cy="101262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68926"/>
                <a:satOff val="260"/>
                <a:lumOff val="10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68926"/>
                <a:satOff val="260"/>
                <a:lumOff val="10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68926"/>
                <a:satOff val="260"/>
                <a:lumOff val="10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893CED-825B-43EF-80E9-49C7FE390F23}">
      <dsp:nvSpPr>
        <dsp:cNvPr id="0" name=""/>
        <dsp:cNvSpPr/>
      </dsp:nvSpPr>
      <dsp:spPr>
        <a:xfrm>
          <a:off x="82098" y="13945"/>
          <a:ext cx="1012624" cy="101262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37852"/>
                <a:satOff val="520"/>
                <a:lumOff val="20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37852"/>
                <a:satOff val="520"/>
                <a:lumOff val="20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37852"/>
                <a:satOff val="520"/>
                <a:lumOff val="20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C4BFF-070C-4518-901D-3D3FE2245A4E}">
      <dsp:nvSpPr>
        <dsp:cNvPr id="0" name=""/>
        <dsp:cNvSpPr/>
      </dsp:nvSpPr>
      <dsp:spPr>
        <a:xfrm>
          <a:off x="87466" y="0"/>
          <a:ext cx="1325563" cy="13255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AF4C6-1831-4768-8EBC-038991A5B6C8}">
      <dsp:nvSpPr>
        <dsp:cNvPr id="0" name=""/>
        <dsp:cNvSpPr/>
      </dsp:nvSpPr>
      <dsp:spPr>
        <a:xfrm>
          <a:off x="173628" y="86161"/>
          <a:ext cx="530225" cy="530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/>
            <a:t>產品</a:t>
          </a:r>
        </a:p>
      </dsp:txBody>
      <dsp:txXfrm>
        <a:off x="199511" y="112044"/>
        <a:ext cx="478459" cy="478459"/>
      </dsp:txXfrm>
    </dsp:sp>
    <dsp:sp modelId="{0EC64ADD-F29E-4CC9-91C5-7C413EE06436}">
      <dsp:nvSpPr>
        <dsp:cNvPr id="0" name=""/>
        <dsp:cNvSpPr/>
      </dsp:nvSpPr>
      <dsp:spPr>
        <a:xfrm>
          <a:off x="796643" y="86161"/>
          <a:ext cx="530225" cy="530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/>
            <a:t>價格</a:t>
          </a:r>
        </a:p>
      </dsp:txBody>
      <dsp:txXfrm>
        <a:off x="822526" y="112044"/>
        <a:ext cx="478459" cy="478459"/>
      </dsp:txXfrm>
    </dsp:sp>
    <dsp:sp modelId="{5F8635B0-D101-408E-A18E-F2BB6FFE27FA}">
      <dsp:nvSpPr>
        <dsp:cNvPr id="0" name=""/>
        <dsp:cNvSpPr/>
      </dsp:nvSpPr>
      <dsp:spPr>
        <a:xfrm>
          <a:off x="173628" y="709176"/>
          <a:ext cx="530225" cy="530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/>
            <a:t>通路</a:t>
          </a:r>
        </a:p>
      </dsp:txBody>
      <dsp:txXfrm>
        <a:off x="199511" y="735059"/>
        <a:ext cx="478459" cy="478459"/>
      </dsp:txXfrm>
    </dsp:sp>
    <dsp:sp modelId="{2594EA64-DAC7-4DC2-A1D1-23BD21AF44A4}">
      <dsp:nvSpPr>
        <dsp:cNvPr id="0" name=""/>
        <dsp:cNvSpPr/>
      </dsp:nvSpPr>
      <dsp:spPr>
        <a:xfrm>
          <a:off x="796643" y="709176"/>
          <a:ext cx="530225" cy="530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/>
            <a:t>推廣</a:t>
          </a:r>
        </a:p>
      </dsp:txBody>
      <dsp:txXfrm>
        <a:off x="822526" y="735059"/>
        <a:ext cx="478459" cy="478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71199-6C49-46A3-99A5-30C4477B4B2A}" type="datetimeFigureOut">
              <a:rPr lang="zh-TW" altLang="en-US" smtClean="0"/>
              <a:t>2023/9/22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B3965-B8AC-4BA5-92DA-8F415507D9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08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373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731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568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3533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00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417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這是我們在去年短短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  <a:r>
              <a:rPr lang="en-US" altLang="zh-TW" dirty="0"/>
              <a:t>-12</a:t>
            </a:r>
            <a:r>
              <a:rPr lang="zh-TW" altLang="en-US" dirty="0"/>
              <a:t>月，這半年來配合部裡的規畫所辦理的數位教學教師研習</a:t>
            </a:r>
            <a:endParaRPr lang="en-US" altLang="zh-TW" dirty="0"/>
          </a:p>
          <a:p>
            <a:r>
              <a:rPr lang="zh-TW" altLang="en-US" dirty="0"/>
              <a:t>雖然這是配合</a:t>
            </a:r>
            <a:r>
              <a:rPr lang="en-US" altLang="zh-TW" dirty="0"/>
              <a:t>KPI</a:t>
            </a:r>
            <a:r>
              <a:rPr lang="zh-TW" altLang="en-US" dirty="0"/>
              <a:t>得必須辦理的，但每場教師所回饋的都是滿滿的正向支持，從一開始的不得不的參與，到後來是滿滿的收穫與體悟</a:t>
            </a:r>
            <a:endParaRPr lang="en-US" altLang="zh-TW" dirty="0"/>
          </a:p>
          <a:p>
            <a:r>
              <a:rPr lang="zh-TW" altLang="en-US" dirty="0"/>
              <a:t>老師們更是了解到數位教學其實已是一個不可逆的趨勢了，那就端看在教學現場上我們如何去施展這個好幫手了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4454D-B8D0-43C2-AA61-2B7F8C921A43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42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這是我們在去年短短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  <a:r>
              <a:rPr lang="en-US" altLang="zh-TW" dirty="0"/>
              <a:t>-12</a:t>
            </a:r>
            <a:r>
              <a:rPr lang="zh-TW" altLang="en-US" dirty="0"/>
              <a:t>月，這半年來配合部裡的規畫所辦理的數位教學教師研習</a:t>
            </a:r>
            <a:endParaRPr lang="en-US" altLang="zh-TW" dirty="0"/>
          </a:p>
          <a:p>
            <a:r>
              <a:rPr lang="zh-TW" altLang="en-US" dirty="0"/>
              <a:t>雖然這是配合</a:t>
            </a:r>
            <a:r>
              <a:rPr lang="en-US" altLang="zh-TW" dirty="0"/>
              <a:t>KPI</a:t>
            </a:r>
            <a:r>
              <a:rPr lang="zh-TW" altLang="en-US" dirty="0"/>
              <a:t>得必須辦理的，但每場教師所回饋的都是滿滿的正向支持，從一開始的不得不的參與，到後來是滿滿的收穫與體悟</a:t>
            </a:r>
            <a:endParaRPr lang="en-US" altLang="zh-TW" dirty="0"/>
          </a:p>
          <a:p>
            <a:r>
              <a:rPr lang="zh-TW" altLang="en-US" dirty="0"/>
              <a:t>老師們更是了解到數位教學其實已是一個不可逆的趨勢了，那就端看在教學現場上我們如何去施展這個好幫手了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4454D-B8D0-43C2-AA61-2B7F8C921A43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048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08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421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03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76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627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15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40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648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06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800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FAA1-ED85-4FDC-AE52-5EC70906E500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04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96DCEA-4A93-45F6-A08B-91723111B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9864"/>
            <a:ext cx="9144000" cy="2387600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rgbClr val="1D5065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AEBE96F-4A08-40E3-9C96-33EF7E92B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951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8EE4C9-CA55-46FE-A464-BFCB3268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FC4-0A6C-40C9-B582-7541E2524091}" type="datetimeFigureOut">
              <a:rPr lang="zh-TW" altLang="en-US" smtClean="0"/>
              <a:t>2023/9/22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863CBD-2993-45AF-B447-3C8007341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7999F5-8613-4243-ACE9-30E5FFCD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5156-18FA-4E83-A3D6-9BC64327D1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35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54F756-FBEA-470C-A832-F31F974DF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AA828BD-B4F8-44E9-BD07-D31EABFDB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2020D5-E624-4A73-8520-D857168C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FC4-0A6C-40C9-B582-7541E2524091}" type="datetimeFigureOut">
              <a:rPr lang="zh-TW" altLang="en-US" smtClean="0"/>
              <a:t>2023/9/22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A3213F-7B66-4482-80F9-9E5F16B2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B194A7-AC94-4D55-8105-3E63D472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5156-18FA-4E83-A3D6-9BC64327D1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3D07F91-89C7-42A9-BB6A-48361AC78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E2B26BE-80EB-4B8D-8407-EBACDB351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E1C2CD-63C5-48EE-9906-7805098D5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FC4-0A6C-40C9-B582-7541E2524091}" type="datetimeFigureOut">
              <a:rPr lang="zh-TW" altLang="en-US" smtClean="0"/>
              <a:t>2023/9/22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2F9D45-1C3C-4CD3-AD25-1C4148E0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37EA57-BDD0-4AF8-BD67-F4323781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5156-18FA-4E83-A3D6-9BC64327D1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6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251E7E-89B8-469F-B95C-BCDB7339B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99B09D-E05E-46A6-890C-343F46633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8A4BBC-AA3D-44A2-826A-3F43EE57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FC4-0A6C-40C9-B582-7541E2524091}" type="datetimeFigureOut">
              <a:rPr lang="zh-TW" altLang="en-US" smtClean="0"/>
              <a:t>2023/9/22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B579F3-F4DD-4016-9F7E-8A163E8B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84A906-DFE8-4F8B-A16A-4E130315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5156-18FA-4E83-A3D6-9BC64327D1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48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100169-E3F8-4005-8458-F6BD9390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C111236-A5AC-4403-90EF-B5A8BBCD8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E10501-1667-4F89-89CD-F18CE757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FC4-0A6C-40C9-B582-7541E2524091}" type="datetimeFigureOut">
              <a:rPr lang="zh-TW" altLang="en-US" smtClean="0"/>
              <a:t>2023/9/22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DACB44-98B0-4DCD-80EA-F2A1046A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003D58-6403-4895-AEA0-E9F9E03A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5156-18FA-4E83-A3D6-9BC64327D1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47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0F1A3-39E2-4729-B897-7B0556BB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27F4F8-7E12-4D55-9FC6-AEA1B660A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6EFFB58-6E25-4880-BBEF-A863F6698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5C09239-C7CA-463C-B5E6-8751CBC7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FC4-0A6C-40C9-B582-7541E2524091}" type="datetimeFigureOut">
              <a:rPr lang="zh-TW" altLang="en-US" smtClean="0"/>
              <a:t>2023/9/22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60FF3D3-0D21-441E-9934-6C4946B7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2D9CE2E-C987-4FFE-B3E8-1E55D6CF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5156-18FA-4E83-A3D6-9BC64327D1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43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2A627C-3EAD-470B-AF3C-D49EEC45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1C20EE4-AB15-4E12-BF76-0051B1C67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914A2C6-2AF1-4708-9E6E-58F1E57E3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CF06842-08B9-4264-923A-7BF0886D9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BF64BF2-F4C3-41C1-B32F-7350205CE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53564C0-45BA-4607-BB33-FF2FEDA6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FC4-0A6C-40C9-B582-7541E2524091}" type="datetimeFigureOut">
              <a:rPr lang="zh-TW" altLang="en-US" smtClean="0"/>
              <a:t>2023/9/22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A2CA3CE-B975-447A-A2D3-8F7434E1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16A013E-C7EB-46BE-AD56-1AD1F445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5156-18FA-4E83-A3D6-9BC64327D1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69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B78004-1555-4F53-8D61-CD15CC11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62C6A4E-5551-436D-9F45-B3862283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FC4-0A6C-40C9-B582-7541E2524091}" type="datetimeFigureOut">
              <a:rPr lang="zh-TW" altLang="en-US" smtClean="0"/>
              <a:t>2023/9/22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F291A48-B698-43E2-B153-7A91B4D5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0FEE604-AE0B-42F5-8925-C2508E58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5156-18FA-4E83-A3D6-9BC64327D1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0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1A42619-BF26-4D95-9382-B62D68D8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FC4-0A6C-40C9-B582-7541E2524091}" type="datetimeFigureOut">
              <a:rPr lang="zh-TW" altLang="en-US" smtClean="0"/>
              <a:t>2023/9/22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A585185-27D9-4C9E-901B-C9B5AD80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7F77A25-8170-4B7D-B1D9-46D53520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5156-18FA-4E83-A3D6-9BC64327D1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68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DAAAB0-E9A9-455F-914B-3265E00B2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91511A-81F9-4260-B4D7-33908E950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00AA06E-6430-4211-A29A-6225034EB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CF47F4-4A7F-4E8D-B29E-324276FE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FC4-0A6C-40C9-B582-7541E2524091}" type="datetimeFigureOut">
              <a:rPr lang="zh-TW" altLang="en-US" smtClean="0"/>
              <a:t>2023/9/22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4FFF1C9-7CC2-482C-8598-63C3F877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5AFA690-140A-4659-9F34-2C774C55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5156-18FA-4E83-A3D6-9BC64327D1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43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C4D2B5-8461-4D36-953A-1D385CB4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AC404A9-88B8-4760-AF82-71F7B1012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95563B7-F00A-4212-B853-F55662CA5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5346CA-8A04-4A3E-9B71-91A9E154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BFC4-0A6C-40C9-B582-7541E2524091}" type="datetimeFigureOut">
              <a:rPr lang="zh-TW" altLang="en-US" smtClean="0"/>
              <a:t>2023/9/22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BF22FE7-D9C9-4D6D-88D0-330D8D9F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CA6B901-A8B7-4F1C-9084-858C3DBD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5156-18FA-4E83-A3D6-9BC64327D1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44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05F1A99-E373-45D2-B631-82D7FA22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789B5A-979A-4C1D-89ED-15FB5E0B4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527254F-8C9B-4D2F-B981-3D8DD15B6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BFC4-0A6C-40C9-B582-7541E2524091}" type="datetimeFigureOut">
              <a:rPr lang="zh-TW" altLang="en-US" smtClean="0"/>
              <a:t>2023/9/22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635C19-9884-42A5-94BC-23F0B937E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8DDC1D-64EC-482E-8182-59445E816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C05C5156-18FA-4E83-A3D6-9BC64327D13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080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f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18.jp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hyperlink" Target="https://drive.google.com/file/d/1uRsltx2LmaWFksrWhBboPKvKSbB2ecVb/view?usp=sharing" TargetMode="Externa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hyperlink" Target="https://drive.google.com/file/d/1i0SVbpWmFlVcpb_50rAsB3bwcj34i3SX/view?usp=sharing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23.jp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9ED8CC-B584-448E-9BAE-3AB002CD5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/>
              <a:t>主題五：</a:t>
            </a:r>
            <a:r>
              <a:rPr lang="en-US" altLang="zh-TW" sz="4000" dirty="0"/>
              <a:t> </a:t>
            </a:r>
            <a:br>
              <a:rPr lang="en-US" altLang="zh-TW" sz="4000" dirty="0"/>
            </a:br>
            <a:r>
              <a:rPr lang="zh-TW" altLang="en-US" sz="4000" dirty="0"/>
              <a:t>地方政府精進教學品質計畫執行經驗</a:t>
            </a:r>
            <a:br>
              <a:rPr lang="zh-TW" altLang="en-US" sz="4000" dirty="0"/>
            </a:br>
            <a:r>
              <a:rPr lang="zh-TW" altLang="en-US" sz="4000" dirty="0"/>
              <a:t>傳承及分享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204D1C7-CD47-423F-945A-017A684C2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201" y="4766449"/>
            <a:ext cx="8432799" cy="1655762"/>
          </a:xfrm>
        </p:spPr>
        <p:txBody>
          <a:bodyPr>
            <a:normAutofit fontScale="92500"/>
          </a:bodyPr>
          <a:lstStyle/>
          <a:p>
            <a:pPr algn="l"/>
            <a:r>
              <a:rPr lang="zh-TW" altLang="en-US" sz="3200" b="1" dirty="0"/>
              <a:t>主持人</a:t>
            </a:r>
            <a:r>
              <a:rPr lang="zh-TW" altLang="en-US" sz="3200" dirty="0">
                <a:solidFill>
                  <a:schemeClr val="tx1"/>
                </a:solidFill>
              </a:rPr>
              <a:t>：</a:t>
            </a:r>
            <a:r>
              <a:rPr lang="zh-TW" altLang="en-US" sz="3200" b="1" dirty="0"/>
              <a:t>嘉義縣中埔鄉和睦國民小學蔡淑玲校長</a:t>
            </a:r>
          </a:p>
          <a:p>
            <a:pPr algn="l"/>
            <a:r>
              <a:rPr lang="zh-TW" altLang="en-US" sz="3200" b="1" dirty="0"/>
              <a:t>講師</a:t>
            </a:r>
            <a:r>
              <a:rPr lang="zh-TW" altLang="en-US" sz="3200" dirty="0">
                <a:solidFill>
                  <a:schemeClr val="tx1"/>
                </a:solidFill>
              </a:rPr>
              <a:t>：</a:t>
            </a:r>
            <a:r>
              <a:rPr lang="zh-TW" altLang="en-US" sz="3200" b="1" dirty="0"/>
              <a:t>基隆巿政府教育處 羅健霖課督</a:t>
            </a:r>
          </a:p>
          <a:p>
            <a:pPr algn="l"/>
            <a:r>
              <a:rPr lang="zh-TW" altLang="en-US" sz="3200" b="1" dirty="0"/>
              <a:t>縣市</a:t>
            </a:r>
            <a:r>
              <a:rPr lang="zh-TW" altLang="en-US" sz="3200" dirty="0">
                <a:solidFill>
                  <a:schemeClr val="tx1"/>
                </a:solidFill>
              </a:rPr>
              <a:t>：</a:t>
            </a:r>
            <a:r>
              <a:rPr lang="zh-TW" altLang="en-US" sz="3200" b="1" dirty="0"/>
              <a:t>台北巿</a:t>
            </a:r>
            <a:r>
              <a:rPr lang="en-US" altLang="zh-TW" sz="3200" b="1" dirty="0"/>
              <a:t>, </a:t>
            </a:r>
            <a:r>
              <a:rPr lang="zh-TW" altLang="en-US" sz="3200" b="1" dirty="0"/>
              <a:t>基隆巿</a:t>
            </a:r>
            <a:r>
              <a:rPr lang="en-US" altLang="zh-TW" sz="3200" b="1" dirty="0"/>
              <a:t>, </a:t>
            </a:r>
            <a:r>
              <a:rPr lang="zh-TW" altLang="en-US" sz="3200" b="1" dirty="0"/>
              <a:t>台中巿</a:t>
            </a:r>
            <a:r>
              <a:rPr lang="en-US" altLang="zh-TW" sz="3200" b="1" dirty="0"/>
              <a:t>, </a:t>
            </a:r>
            <a:r>
              <a:rPr lang="zh-TW" altLang="en-US" sz="3200" b="1" dirty="0"/>
              <a:t>高雄巿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8214A93-D7AF-49BD-8C3A-71C984493B03}"/>
              </a:ext>
            </a:extLst>
          </p:cNvPr>
          <p:cNvSpPr/>
          <p:nvPr/>
        </p:nvSpPr>
        <p:spPr>
          <a:xfrm>
            <a:off x="5283182" y="3541317"/>
            <a:ext cx="1151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rgbClr val="0000FF"/>
                </a:solidFill>
              </a:rPr>
              <a:t>E </a:t>
            </a:r>
            <a:r>
              <a:rPr lang="zh-TW" altLang="en-US" sz="4400" dirty="0">
                <a:solidFill>
                  <a:srgbClr val="0000FF"/>
                </a:solidFill>
              </a:rPr>
              <a:t>組</a:t>
            </a:r>
          </a:p>
        </p:txBody>
      </p:sp>
    </p:spTree>
    <p:extLst>
      <p:ext uri="{BB962C8B-B14F-4D97-AF65-F5344CB8AC3E}">
        <p14:creationId xmlns:p14="http://schemas.microsoft.com/office/powerpoint/2010/main" val="365654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993495-777A-4EEB-93C9-5A4433A8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131583" cy="635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思考時間錨點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9864B3DD-B943-455C-BACF-6AF5E8655F88}"/>
              </a:ext>
            </a:extLst>
          </p:cNvPr>
          <p:cNvCxnSpPr>
            <a:cxnSpLocks/>
          </p:cNvCxnSpPr>
          <p:nvPr/>
        </p:nvCxnSpPr>
        <p:spPr>
          <a:xfrm>
            <a:off x="586421" y="3389086"/>
            <a:ext cx="109959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42552261-7DA4-4045-AFD9-5D3999770991}"/>
              </a:ext>
            </a:extLst>
          </p:cNvPr>
          <p:cNvSpPr txBox="1"/>
          <p:nvPr/>
        </p:nvSpPr>
        <p:spPr>
          <a:xfrm>
            <a:off x="581435" y="2807693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9</a:t>
            </a:r>
            <a:r>
              <a:rPr lang="zh-TW" altLang="en-US" sz="1400" dirty="0"/>
              <a:t>月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C5622AF-737C-4AAC-ACDC-FEB22EEE8401}"/>
              </a:ext>
            </a:extLst>
          </p:cNvPr>
          <p:cNvSpPr txBox="1"/>
          <p:nvPr/>
        </p:nvSpPr>
        <p:spPr>
          <a:xfrm>
            <a:off x="1974855" y="2787134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10</a:t>
            </a:r>
            <a:r>
              <a:rPr lang="zh-TW" altLang="en-US" sz="1400" dirty="0"/>
              <a:t>月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278E639-A99A-4139-B372-1825BCB26902}"/>
              </a:ext>
            </a:extLst>
          </p:cNvPr>
          <p:cNvSpPr txBox="1"/>
          <p:nvPr/>
        </p:nvSpPr>
        <p:spPr>
          <a:xfrm>
            <a:off x="2813285" y="2787134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11</a:t>
            </a:r>
            <a:r>
              <a:rPr lang="zh-TW" altLang="en-US" sz="1400" dirty="0"/>
              <a:t>月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0B22562-1011-4A3C-8120-0FA629EE25E0}"/>
              </a:ext>
            </a:extLst>
          </p:cNvPr>
          <p:cNvSpPr txBox="1"/>
          <p:nvPr/>
        </p:nvSpPr>
        <p:spPr>
          <a:xfrm>
            <a:off x="3840844" y="278033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12</a:t>
            </a:r>
            <a:r>
              <a:rPr lang="zh-TW" altLang="en-US" sz="1400" dirty="0"/>
              <a:t>月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9359935-D7D6-4E32-B275-9C414E91ADC4}"/>
              </a:ext>
            </a:extLst>
          </p:cNvPr>
          <p:cNvSpPr txBox="1"/>
          <p:nvPr/>
        </p:nvSpPr>
        <p:spPr>
          <a:xfrm>
            <a:off x="5526768" y="277693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0000FF"/>
                </a:solidFill>
              </a:rPr>
              <a:t>元月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8C2CDB8-7C4D-4A46-A30D-2D14223249CB}"/>
              </a:ext>
            </a:extLst>
          </p:cNvPr>
          <p:cNvSpPr txBox="1"/>
          <p:nvPr/>
        </p:nvSpPr>
        <p:spPr>
          <a:xfrm>
            <a:off x="7040878" y="2775233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2</a:t>
            </a:r>
            <a:r>
              <a:rPr lang="zh-TW" altLang="en-US" sz="1400" dirty="0"/>
              <a:t>月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EA8D7D1-F3B0-4432-AE5F-146811A3C608}"/>
              </a:ext>
            </a:extLst>
          </p:cNvPr>
          <p:cNvSpPr txBox="1"/>
          <p:nvPr/>
        </p:nvSpPr>
        <p:spPr>
          <a:xfrm>
            <a:off x="8787308" y="2774383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3</a:t>
            </a:r>
            <a:r>
              <a:rPr lang="zh-TW" altLang="en-US" sz="1400" dirty="0"/>
              <a:t>月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D416124-29C2-4C1D-BFE5-682EC1433CCA}"/>
              </a:ext>
            </a:extLst>
          </p:cNvPr>
          <p:cNvSpPr txBox="1"/>
          <p:nvPr/>
        </p:nvSpPr>
        <p:spPr>
          <a:xfrm>
            <a:off x="10233767" y="2773244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4</a:t>
            </a:r>
            <a:r>
              <a:rPr lang="zh-TW" altLang="en-US" sz="1400" dirty="0"/>
              <a:t>月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6AC7D26-3530-4789-9380-57BF84CFDB8C}"/>
              </a:ext>
            </a:extLst>
          </p:cNvPr>
          <p:cNvSpPr txBox="1"/>
          <p:nvPr/>
        </p:nvSpPr>
        <p:spPr>
          <a:xfrm>
            <a:off x="586421" y="3442188"/>
            <a:ext cx="793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112</a:t>
            </a:r>
          </a:p>
          <a:p>
            <a:r>
              <a:rPr lang="zh-TW" altLang="en-US" sz="1200" dirty="0"/>
              <a:t>計畫開始</a:t>
            </a:r>
            <a:endParaRPr lang="en-US" altLang="zh-TW" sz="1200" dirty="0"/>
          </a:p>
          <a:p>
            <a:r>
              <a:rPr lang="zh-TW" altLang="en-US" sz="1200" dirty="0"/>
              <a:t>經費進度</a:t>
            </a:r>
            <a:r>
              <a:rPr lang="en-US" altLang="zh-TW" sz="1200" dirty="0">
                <a:latin typeface="+mn-ea"/>
              </a:rPr>
              <a:t>?</a:t>
            </a:r>
            <a:endParaRPr lang="zh-TW" altLang="en-US" sz="1200" dirty="0">
              <a:latin typeface="+mn-ea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7E8057B-206C-4EE7-9CE7-271EB977EC6A}"/>
              </a:ext>
            </a:extLst>
          </p:cNvPr>
          <p:cNvSpPr txBox="1"/>
          <p:nvPr/>
        </p:nvSpPr>
        <p:spPr>
          <a:xfrm>
            <a:off x="5990356" y="3683262"/>
            <a:ext cx="793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1/17</a:t>
            </a:r>
          </a:p>
          <a:p>
            <a:r>
              <a:rPr lang="en-US" altLang="zh-TW" sz="1200" dirty="0">
                <a:solidFill>
                  <a:srgbClr val="FF0000"/>
                </a:solidFill>
              </a:rPr>
              <a:t>112</a:t>
            </a:r>
          </a:p>
          <a:p>
            <a:r>
              <a:rPr lang="zh-TW" altLang="en-US" sz="1200" dirty="0">
                <a:solidFill>
                  <a:srgbClr val="FF0000"/>
                </a:solidFill>
              </a:rPr>
              <a:t>期中檢核</a:t>
            </a:r>
            <a:endParaRPr lang="en-US" altLang="zh-TW" sz="1200" dirty="0">
              <a:solidFill>
                <a:srgbClr val="FF0000"/>
              </a:solidFill>
            </a:endParaRPr>
          </a:p>
          <a:p>
            <a:r>
              <a:rPr lang="en-US" altLang="zh-TW" sz="1200" dirty="0">
                <a:solidFill>
                  <a:srgbClr val="FF0000"/>
                </a:solidFill>
              </a:rPr>
              <a:t>113</a:t>
            </a:r>
            <a:r>
              <a:rPr lang="zh-TW" altLang="en-US" sz="1200" dirty="0">
                <a:solidFill>
                  <a:srgbClr val="FF0000"/>
                </a:solidFill>
              </a:rPr>
              <a:t>前置規畫會前會</a:t>
            </a:r>
            <a:r>
              <a:rPr lang="en-US" altLang="zh-TW" sz="1200" dirty="0">
                <a:solidFill>
                  <a:srgbClr val="FF0000"/>
                </a:solidFill>
              </a:rPr>
              <a:t>(+3</a:t>
            </a:r>
            <a:r>
              <a:rPr lang="zh-TW" altLang="en-US" sz="1200" dirty="0">
                <a:solidFill>
                  <a:srgbClr val="FF0000"/>
                </a:solidFill>
              </a:rPr>
              <a:t>委</a:t>
            </a:r>
            <a:r>
              <a:rPr lang="en-US" altLang="zh-TW" sz="1200" dirty="0">
                <a:solidFill>
                  <a:srgbClr val="FF0000"/>
                </a:solidFill>
              </a:rPr>
              <a:t>)</a:t>
            </a:r>
          </a:p>
          <a:p>
            <a:endParaRPr lang="en-US" altLang="zh-TW" sz="1200" dirty="0"/>
          </a:p>
          <a:p>
            <a:r>
              <a:rPr lang="zh-TW" altLang="en-US" sz="1200" dirty="0">
                <a:solidFill>
                  <a:srgbClr val="FF0000"/>
                </a:solidFill>
              </a:rPr>
              <a:t>確認架構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37EAEF8-F5AB-493A-99A9-F45AB51EFA67}"/>
              </a:ext>
            </a:extLst>
          </p:cNvPr>
          <p:cNvSpPr txBox="1"/>
          <p:nvPr/>
        </p:nvSpPr>
        <p:spPr>
          <a:xfrm>
            <a:off x="7983436" y="3626855"/>
            <a:ext cx="1314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113</a:t>
            </a:r>
          </a:p>
          <a:p>
            <a:r>
              <a:rPr lang="zh-TW" altLang="en-US" sz="1200" dirty="0"/>
              <a:t>輔諮委員意見</a:t>
            </a:r>
            <a:endParaRPr lang="en-US" altLang="zh-TW" sz="1200" dirty="0"/>
          </a:p>
          <a:p>
            <a:r>
              <a:rPr lang="zh-TW" altLang="en-US" sz="1200" dirty="0"/>
              <a:t>計畫修改</a:t>
            </a:r>
            <a:endParaRPr lang="en-US" altLang="zh-TW" sz="1200" dirty="0"/>
          </a:p>
          <a:p>
            <a:r>
              <a:rPr lang="zh-TW" altLang="en-US" sz="1200" dirty="0"/>
              <a:t>縣巿核章</a:t>
            </a:r>
            <a:endParaRPr lang="en-US" altLang="zh-TW" sz="1200" dirty="0"/>
          </a:p>
          <a:p>
            <a:r>
              <a:rPr lang="zh-TW" altLang="en-US" sz="1200" dirty="0"/>
              <a:t>輔諮委員簽章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B7945B9-3B07-49A6-9BA3-F404991FB0B1}"/>
              </a:ext>
            </a:extLst>
          </p:cNvPr>
          <p:cNvSpPr txBox="1"/>
          <p:nvPr/>
        </p:nvSpPr>
        <p:spPr>
          <a:xfrm>
            <a:off x="10949613" y="3626854"/>
            <a:ext cx="79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上傳</a:t>
            </a:r>
            <a:endParaRPr lang="en-US" altLang="zh-TW" sz="1200" dirty="0"/>
          </a:p>
          <a:p>
            <a:r>
              <a:rPr lang="en-US" altLang="zh-TW" sz="1200" dirty="0"/>
              <a:t>113</a:t>
            </a:r>
            <a:r>
              <a:rPr lang="zh-TW" altLang="en-US" sz="1200" dirty="0"/>
              <a:t>計畫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6ED5AE5-97EC-455C-A1BD-26DA5A210FA8}"/>
              </a:ext>
            </a:extLst>
          </p:cNvPr>
          <p:cNvSpPr txBox="1"/>
          <p:nvPr/>
        </p:nvSpPr>
        <p:spPr>
          <a:xfrm>
            <a:off x="4210638" y="3534511"/>
            <a:ext cx="87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112.12.20</a:t>
            </a:r>
          </a:p>
          <a:p>
            <a:r>
              <a:rPr lang="zh-TW" altLang="en-US" sz="1200" dirty="0"/>
              <a:t>期中檢核</a:t>
            </a:r>
            <a:endParaRPr lang="en-US" altLang="zh-TW" sz="1200" dirty="0"/>
          </a:p>
          <a:p>
            <a:r>
              <a:rPr lang="zh-TW" altLang="en-US" sz="1200" dirty="0">
                <a:solidFill>
                  <a:srgbClr val="FF0000"/>
                </a:solidFill>
              </a:rPr>
              <a:t>會前會</a:t>
            </a:r>
            <a:endParaRPr lang="en-US" altLang="zh-TW" sz="1200" dirty="0">
              <a:solidFill>
                <a:srgbClr val="FF0000"/>
              </a:solidFill>
            </a:endParaRPr>
          </a:p>
          <a:p>
            <a:r>
              <a:rPr lang="en-US" altLang="zh-TW" sz="1200" dirty="0"/>
              <a:t>(</a:t>
            </a:r>
            <a:r>
              <a:rPr lang="zh-TW" altLang="en-US" sz="1200" dirty="0"/>
              <a:t>縣巿內部</a:t>
            </a:r>
            <a:r>
              <a:rPr lang="en-US" altLang="zh-TW" sz="1200" dirty="0"/>
              <a:t>)</a:t>
            </a:r>
            <a:endParaRPr lang="zh-TW" altLang="en-US" sz="12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81175A5-943E-4D4F-91EE-79E3EBF6AE8A}"/>
              </a:ext>
            </a:extLst>
          </p:cNvPr>
          <p:cNvSpPr txBox="1"/>
          <p:nvPr/>
        </p:nvSpPr>
        <p:spPr>
          <a:xfrm>
            <a:off x="1529962" y="3626854"/>
            <a:ext cx="793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112.09</a:t>
            </a:r>
          </a:p>
          <a:p>
            <a:r>
              <a:rPr lang="zh-TW" altLang="en-US" sz="1200" dirty="0"/>
              <a:t>委辦學校會議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E30520C-3FEC-4307-8ED6-9AB04A8D8576}"/>
              </a:ext>
            </a:extLst>
          </p:cNvPr>
          <p:cNvSpPr txBox="1"/>
          <p:nvPr/>
        </p:nvSpPr>
        <p:spPr>
          <a:xfrm>
            <a:off x="3267097" y="3534520"/>
            <a:ext cx="66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精進計畫系列工作坊</a:t>
            </a:r>
            <a:endParaRPr lang="zh-TW" altLang="en-US" sz="1200" dirty="0">
              <a:latin typeface="+mn-ea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EA55223-DA0F-43C0-BB25-989C14FEE911}"/>
              </a:ext>
            </a:extLst>
          </p:cNvPr>
          <p:cNvSpPr txBox="1"/>
          <p:nvPr/>
        </p:nvSpPr>
        <p:spPr>
          <a:xfrm>
            <a:off x="7222218" y="1355220"/>
            <a:ext cx="87403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1120217</a:t>
            </a:r>
          </a:p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會前會</a:t>
            </a:r>
            <a:endParaRPr lang="en-US" altLang="zh-TW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期中檢核</a:t>
            </a:r>
            <a:endParaRPr lang="en-US" altLang="zh-TW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112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前置</a:t>
            </a:r>
            <a:endParaRPr lang="en-US" altLang="zh-TW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縣巿內部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20D8D50D-B25D-424F-A797-933180831929}"/>
              </a:ext>
            </a:extLst>
          </p:cNvPr>
          <p:cNvSpPr txBox="1"/>
          <p:nvPr/>
        </p:nvSpPr>
        <p:spPr>
          <a:xfrm>
            <a:off x="8786717" y="1399184"/>
            <a:ext cx="87403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1120317</a:t>
            </a:r>
          </a:p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會前會</a:t>
            </a:r>
            <a:endParaRPr lang="en-US" altLang="zh-TW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期中檢核</a:t>
            </a:r>
            <a:endParaRPr lang="en-US" altLang="zh-TW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112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前置</a:t>
            </a:r>
            <a:endParaRPr lang="en-US" altLang="zh-TW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正式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委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FFCB886-0F1B-49D8-90F4-2E3AFE5322C5}"/>
              </a:ext>
            </a:extLst>
          </p:cNvPr>
          <p:cNvSpPr txBox="1"/>
          <p:nvPr/>
        </p:nvSpPr>
        <p:spPr>
          <a:xfrm>
            <a:off x="7385796" y="2901373"/>
            <a:ext cx="543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寒假春節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EDF7388-FDD4-471C-8CCD-DDBBA40FC945}"/>
              </a:ext>
            </a:extLst>
          </p:cNvPr>
          <p:cNvSpPr txBox="1"/>
          <p:nvPr/>
        </p:nvSpPr>
        <p:spPr>
          <a:xfrm>
            <a:off x="6391275" y="1378472"/>
            <a:ext cx="8740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1120201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副座初審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0DFD9B1-87FF-4A8A-80FD-5718AD10505C}"/>
              </a:ext>
            </a:extLst>
          </p:cNvPr>
          <p:cNvSpPr txBox="1"/>
          <p:nvPr/>
        </p:nvSpPr>
        <p:spPr>
          <a:xfrm>
            <a:off x="4434956" y="1378472"/>
            <a:ext cx="87403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111.12</a:t>
            </a:r>
          </a:p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112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初稿擬與修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4E2734A-5F86-4BF4-8789-B7D8D85DFF93}"/>
              </a:ext>
            </a:extLst>
          </p:cNvPr>
          <p:cNvSpPr txBox="1"/>
          <p:nvPr/>
        </p:nvSpPr>
        <p:spPr>
          <a:xfrm>
            <a:off x="10796492" y="1378472"/>
            <a:ext cx="8740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1120424</a:t>
            </a:r>
          </a:p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自我檢核</a:t>
            </a: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EC88DE1C-6F17-4903-B172-D609BD901614}"/>
              </a:ext>
            </a:extLst>
          </p:cNvPr>
          <p:cNvCxnSpPr/>
          <p:nvPr/>
        </p:nvCxnSpPr>
        <p:spPr>
          <a:xfrm>
            <a:off x="4880571" y="4369804"/>
            <a:ext cx="1085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95593267-463D-444B-AEE2-83E6C8744B79}"/>
              </a:ext>
            </a:extLst>
          </p:cNvPr>
          <p:cNvSpPr txBox="1"/>
          <p:nvPr/>
        </p:nvSpPr>
        <p:spPr>
          <a:xfrm>
            <a:off x="6575558" y="3132205"/>
            <a:ext cx="543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期末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9F3CFA9-AE3F-474B-857B-89A63D6AFC32}"/>
              </a:ext>
            </a:extLst>
          </p:cNvPr>
          <p:cNvSpPr txBox="1"/>
          <p:nvPr/>
        </p:nvSpPr>
        <p:spPr>
          <a:xfrm>
            <a:off x="5388261" y="3057297"/>
            <a:ext cx="863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會計年度</a:t>
            </a:r>
            <a:endParaRPr lang="en-US" altLang="zh-TW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9C51492F-93A2-441E-BEBF-BC86957034CC}"/>
              </a:ext>
            </a:extLst>
          </p:cNvPr>
          <p:cNvSpPr txBox="1"/>
          <p:nvPr/>
        </p:nvSpPr>
        <p:spPr>
          <a:xfrm>
            <a:off x="4448641" y="3052510"/>
            <a:ext cx="863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經費保留</a:t>
            </a:r>
            <a:endParaRPr lang="en-US" altLang="zh-TW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0B4A502E-CFAA-49F0-B31A-12B0A8684E7E}"/>
              </a:ext>
            </a:extLst>
          </p:cNvPr>
          <p:cNvSpPr txBox="1"/>
          <p:nvPr/>
        </p:nvSpPr>
        <p:spPr>
          <a:xfrm>
            <a:off x="4920879" y="2435598"/>
            <a:ext cx="1405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巿長選舉與上任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!!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053CDDAA-D841-4C9D-95E0-E94F5B73B89B}"/>
              </a:ext>
            </a:extLst>
          </p:cNvPr>
          <p:cNvSpPr txBox="1"/>
          <p:nvPr/>
        </p:nvSpPr>
        <p:spPr>
          <a:xfrm>
            <a:off x="7110025" y="2435001"/>
            <a:ext cx="1405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新處長上任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!!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5DF6458B-4B17-4891-8884-2B878375A87C}"/>
              </a:ext>
            </a:extLst>
          </p:cNvPr>
          <p:cNvSpPr txBox="1"/>
          <p:nvPr/>
        </p:nvSpPr>
        <p:spPr>
          <a:xfrm>
            <a:off x="6016385" y="2810850"/>
            <a:ext cx="863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$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第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期款</a:t>
            </a:r>
            <a:endParaRPr lang="en-US" altLang="zh-TW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4486D605-F30C-4E32-9B9A-43CDA59F524E}"/>
              </a:ext>
            </a:extLst>
          </p:cNvPr>
          <p:cNvSpPr txBox="1"/>
          <p:nvPr/>
        </p:nvSpPr>
        <p:spPr>
          <a:xfrm>
            <a:off x="5120994" y="4374101"/>
            <a:ext cx="874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113.01.05113</a:t>
            </a:r>
            <a:r>
              <a:rPr lang="zh-TW" altLang="en-US" sz="1200" dirty="0"/>
              <a:t>前置規畫</a:t>
            </a:r>
            <a:endParaRPr lang="en-US" altLang="zh-TW" sz="1200" dirty="0"/>
          </a:p>
          <a:p>
            <a:r>
              <a:rPr lang="zh-TW" altLang="en-US" sz="1200" dirty="0">
                <a:solidFill>
                  <a:srgbClr val="0000FF"/>
                </a:solidFill>
              </a:rPr>
              <a:t>會前會</a:t>
            </a:r>
            <a:endParaRPr lang="en-US" altLang="zh-TW" sz="1200" dirty="0">
              <a:solidFill>
                <a:srgbClr val="0000FF"/>
              </a:solidFill>
            </a:endParaRPr>
          </a:p>
          <a:p>
            <a:r>
              <a:rPr lang="en-US" altLang="zh-TW" sz="1200" dirty="0"/>
              <a:t>(</a:t>
            </a:r>
            <a:r>
              <a:rPr lang="zh-TW" altLang="en-US" sz="1200" dirty="0">
                <a:solidFill>
                  <a:srgbClr val="0000FF"/>
                </a:solidFill>
              </a:rPr>
              <a:t>縣巿內部</a:t>
            </a:r>
            <a:r>
              <a:rPr lang="en-US" altLang="zh-TW" sz="1200" dirty="0"/>
              <a:t>)</a:t>
            </a:r>
            <a:endParaRPr lang="zh-TW" altLang="en-US" sz="1200" dirty="0"/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730972F7-CAD2-4FD2-B88F-2135FAF20DEE}"/>
              </a:ext>
            </a:extLst>
          </p:cNvPr>
          <p:cNvCxnSpPr>
            <a:cxnSpLocks/>
          </p:cNvCxnSpPr>
          <p:nvPr/>
        </p:nvCxnSpPr>
        <p:spPr>
          <a:xfrm>
            <a:off x="9117824" y="3927118"/>
            <a:ext cx="18317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81434" y="5066598"/>
            <a:ext cx="2231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地方政府盤點學年度上半年（</a:t>
            </a:r>
            <a:r>
              <a:rPr lang="en-US" altLang="zh-TW" sz="1200" dirty="0"/>
              <a:t>8</a:t>
            </a:r>
            <a:r>
              <a:rPr lang="zh-TW" altLang="en-US" sz="1200" dirty="0"/>
              <a:t>月</a:t>
            </a:r>
            <a:r>
              <a:rPr lang="en-US" altLang="zh-TW" sz="1200" dirty="0"/>
              <a:t>-12</a:t>
            </a:r>
            <a:r>
              <a:rPr lang="zh-TW" altLang="en-US" sz="1200" dirty="0"/>
              <a:t>月）計畫執進度與效益評估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173860" y="5401477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初稿</a:t>
            </a:r>
          </a:p>
        </p:txBody>
      </p:sp>
      <p:sp>
        <p:nvSpPr>
          <p:cNvPr id="6" name="語音泡泡: 橢圓形 5">
            <a:extLst>
              <a:ext uri="{FF2B5EF4-FFF2-40B4-BE49-F238E27FC236}">
                <a16:creationId xmlns:a16="http://schemas.microsoft.com/office/drawing/2014/main" id="{9B4BD1F5-936D-4F9F-A366-420F4BA6B059}"/>
              </a:ext>
            </a:extLst>
          </p:cNvPr>
          <p:cNvSpPr/>
          <p:nvPr/>
        </p:nvSpPr>
        <p:spPr>
          <a:xfrm rot="753681">
            <a:off x="7106122" y="5183380"/>
            <a:ext cx="1057474" cy="1003258"/>
          </a:xfrm>
          <a:prstGeom prst="wedgeEllipseCallout">
            <a:avLst>
              <a:gd name="adj1" fmla="val -101425"/>
              <a:gd name="adj2" fmla="val -65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奇點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F78105F2-0EAF-4E62-9A43-CAA7502662A1}"/>
              </a:ext>
            </a:extLst>
          </p:cNvPr>
          <p:cNvSpPr txBox="1"/>
          <p:nvPr/>
        </p:nvSpPr>
        <p:spPr>
          <a:xfrm>
            <a:off x="581434" y="1534046"/>
            <a:ext cx="123729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4000" dirty="0">
                <a:solidFill>
                  <a:schemeClr val="bg1">
                    <a:lumMod val="75000"/>
                  </a:schemeClr>
                </a:solidFill>
              </a:rPr>
              <a:t>去年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B56A46C9-6AD4-42B3-AA21-89C3C9297DFC}"/>
              </a:ext>
            </a:extLst>
          </p:cNvPr>
          <p:cNvSpPr txBox="1"/>
          <p:nvPr/>
        </p:nvSpPr>
        <p:spPr>
          <a:xfrm>
            <a:off x="522262" y="4338152"/>
            <a:ext cx="123729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4000" dirty="0">
                <a:solidFill>
                  <a:schemeClr val="bg1">
                    <a:lumMod val="75000"/>
                  </a:schemeClr>
                </a:solidFill>
              </a:rPr>
              <a:t>今年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B3D9982-42C1-4439-BD26-4E744894A9B7}"/>
              </a:ext>
            </a:extLst>
          </p:cNvPr>
          <p:cNvSpPr/>
          <p:nvPr/>
        </p:nvSpPr>
        <p:spPr>
          <a:xfrm>
            <a:off x="9469294" y="234665"/>
            <a:ext cx="2456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預知  調配   保護</a:t>
            </a:r>
          </a:p>
        </p:txBody>
      </p:sp>
    </p:spTree>
    <p:extLst>
      <p:ext uri="{BB962C8B-B14F-4D97-AF65-F5344CB8AC3E}">
        <p14:creationId xmlns:p14="http://schemas.microsoft.com/office/powerpoint/2010/main" val="216158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559685"/>
            <a:ext cx="5269992" cy="1325563"/>
          </a:xfrm>
        </p:spPr>
        <p:txBody>
          <a:bodyPr>
            <a:normAutofit/>
          </a:bodyPr>
          <a:lstStyle/>
          <a:p>
            <a:r>
              <a:rPr lang="en-US" altLang="zh-TW" sz="4800" dirty="0"/>
              <a:t>Part2</a:t>
            </a:r>
            <a:r>
              <a:rPr lang="zh-TW" altLang="en-US" sz="4800" dirty="0"/>
              <a:t>、運籌帷幄面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84528-4ABF-4525-99CA-E378F4189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680" y="3885248"/>
            <a:ext cx="4831080" cy="711136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找方向</a:t>
            </a:r>
            <a:r>
              <a:rPr lang="en-US" altLang="zh-TW" dirty="0"/>
              <a:t>,</a:t>
            </a:r>
            <a:r>
              <a:rPr lang="zh-TW" altLang="en-US" dirty="0"/>
              <a:t>找特色</a:t>
            </a:r>
            <a:r>
              <a:rPr lang="en-US" altLang="zh-TW" dirty="0"/>
              <a:t>,</a:t>
            </a:r>
            <a:r>
              <a:rPr lang="zh-TW" altLang="en-US" dirty="0"/>
              <a:t>找需求</a:t>
            </a:r>
            <a:r>
              <a:rPr lang="en-US" altLang="zh-TW" dirty="0"/>
              <a:t>,</a:t>
            </a:r>
            <a:r>
              <a:rPr lang="zh-TW" altLang="en-US" dirty="0"/>
              <a:t>找委員</a:t>
            </a:r>
            <a:endParaRPr lang="en-US" altLang="zh-TW" dirty="0"/>
          </a:p>
          <a:p>
            <a:pPr marL="261938" lvl="2"/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F0C09E-7EF8-4E82-B9EF-5C3C05502AA4}"/>
              </a:ext>
            </a:extLst>
          </p:cNvPr>
          <p:cNvSpPr/>
          <p:nvPr/>
        </p:nvSpPr>
        <p:spPr>
          <a:xfrm>
            <a:off x="3417792" y="44117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有陪伴，就是夥伴</a:t>
            </a:r>
          </a:p>
        </p:txBody>
      </p:sp>
    </p:spTree>
    <p:extLst>
      <p:ext uri="{BB962C8B-B14F-4D97-AF65-F5344CB8AC3E}">
        <p14:creationId xmlns:p14="http://schemas.microsoft.com/office/powerpoint/2010/main" val="241798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09000" cy="70907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+mn-ea"/>
                <a:ea typeface="+mn-ea"/>
              </a:rPr>
              <a:t>子題一：</a:t>
            </a:r>
            <a:r>
              <a:rPr lang="zh-TW" altLang="en-US" sz="4000" dirty="0">
                <a:latin typeface="+mn-ea"/>
                <a:ea typeface="+mn-ea"/>
              </a:rPr>
              <a:t>從整體推動計畫摘要</a:t>
            </a:r>
            <a:r>
              <a:rPr lang="zh-TW" altLang="en-US" sz="4000" b="1" dirty="0">
                <a:latin typeface="+mn-ea"/>
                <a:ea typeface="+mn-ea"/>
              </a:rPr>
              <a:t>開始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0F07419-F1A7-4933-AEE6-3B1AF61944EF}"/>
              </a:ext>
            </a:extLst>
          </p:cNvPr>
          <p:cNvGrpSpPr/>
          <p:nvPr/>
        </p:nvGrpSpPr>
        <p:grpSpPr>
          <a:xfrm>
            <a:off x="586031" y="1074198"/>
            <a:ext cx="7897781" cy="5064135"/>
            <a:chOff x="2400316" y="1074198"/>
            <a:chExt cx="7897781" cy="5064135"/>
          </a:xfrm>
        </p:grpSpPr>
        <p:graphicFrame>
          <p:nvGraphicFramePr>
            <p:cNvPr id="13" name="資料庫圖表 12">
              <a:extLst>
                <a:ext uri="{FF2B5EF4-FFF2-40B4-BE49-F238E27FC236}">
                  <a16:creationId xmlns:a16="http://schemas.microsoft.com/office/drawing/2014/main" id="{6B3E3E5C-0C02-476F-AAAA-73B9CB5D0AC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87736076"/>
                </p:ext>
              </p:extLst>
            </p:nvPr>
          </p:nvGraphicFramePr>
          <p:xfrm>
            <a:off x="4166833" y="1074198"/>
            <a:ext cx="6131264" cy="50641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3FA3E3F3-6F51-4CB7-AB5E-E1F2DA97DC2A}"/>
                </a:ext>
              </a:extLst>
            </p:cNvPr>
            <p:cNvSpPr/>
            <p:nvPr/>
          </p:nvSpPr>
          <p:spPr>
            <a:xfrm>
              <a:off x="2400316" y="2595070"/>
              <a:ext cx="2299317" cy="222544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zh-TW" sz="2800" dirty="0"/>
                <a:t>整體推動計畫摘要</a:t>
              </a:r>
              <a:endParaRPr lang="en-US" altLang="zh-TW" sz="2800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65DE337A-DF75-472B-BED6-47FA8E86CB44}"/>
              </a:ext>
            </a:extLst>
          </p:cNvPr>
          <p:cNvSpPr txBox="1"/>
          <p:nvPr/>
        </p:nvSpPr>
        <p:spPr>
          <a:xfrm>
            <a:off x="10421258" y="180459"/>
            <a:ext cx="13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START HERE..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992C8DE-104C-46A4-AABB-85D1E35E022B}"/>
              </a:ext>
            </a:extLst>
          </p:cNvPr>
          <p:cNvSpPr/>
          <p:nvPr/>
        </p:nvSpPr>
        <p:spPr>
          <a:xfrm>
            <a:off x="9242745" y="1822185"/>
            <a:ext cx="2290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</a:rPr>
              <a:t>註</a:t>
            </a:r>
            <a:r>
              <a:rPr lang="en-US" altLang="zh-TW" dirty="0">
                <a:solidFill>
                  <a:srgbClr val="0000FF"/>
                </a:solidFill>
              </a:rPr>
              <a:t>: </a:t>
            </a:r>
          </a:p>
          <a:p>
            <a:r>
              <a:rPr lang="zh-TW" altLang="en-US" dirty="0">
                <a:solidFill>
                  <a:srgbClr val="0000FF"/>
                </a:solidFill>
              </a:rPr>
              <a:t>如同車子底盤</a:t>
            </a:r>
            <a:endParaRPr lang="en-US" altLang="zh-TW" dirty="0">
              <a:solidFill>
                <a:srgbClr val="0000FF"/>
              </a:solidFill>
            </a:endParaRPr>
          </a:p>
          <a:p>
            <a:r>
              <a:rPr lang="zh-TW" altLang="en-US" dirty="0">
                <a:solidFill>
                  <a:srgbClr val="0000FF"/>
                </a:solidFill>
              </a:rPr>
              <a:t>原有版本可遵循</a:t>
            </a:r>
            <a:endParaRPr lang="en-US" altLang="zh-TW" dirty="0">
              <a:solidFill>
                <a:srgbClr val="0000FF"/>
              </a:solidFill>
            </a:endParaRPr>
          </a:p>
          <a:p>
            <a:r>
              <a:rPr lang="zh-TW" altLang="en-US" dirty="0">
                <a:solidFill>
                  <a:srgbClr val="0000FF"/>
                </a:solidFill>
              </a:rPr>
              <a:t>按圖索驥</a:t>
            </a:r>
            <a:endParaRPr lang="en-US" altLang="zh-TW" dirty="0">
              <a:solidFill>
                <a:srgbClr val="0000FF"/>
              </a:solidFill>
            </a:endParaRPr>
          </a:p>
          <a:p>
            <a:endParaRPr lang="en-US" altLang="zh-TW" dirty="0">
              <a:solidFill>
                <a:srgbClr val="0000FF"/>
              </a:solidFill>
            </a:endParaRPr>
          </a:p>
          <a:p>
            <a:r>
              <a:rPr lang="zh-TW" altLang="en-US" dirty="0">
                <a:solidFill>
                  <a:srgbClr val="0000FF"/>
                </a:solidFill>
              </a:rPr>
              <a:t>但也可能會被既有運作文化限制</a:t>
            </a:r>
            <a:endParaRPr lang="en-US" altLang="zh-TW" dirty="0">
              <a:solidFill>
                <a:srgbClr val="0000FF"/>
              </a:solidFill>
            </a:endParaRPr>
          </a:p>
          <a:p>
            <a:r>
              <a:rPr lang="zh-TW" altLang="en-US" dirty="0">
                <a:solidFill>
                  <a:srgbClr val="0000FF"/>
                </a:solidFill>
              </a:rPr>
              <a:t>不易掙脫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1B69D810-06BB-4CE1-96E2-FFD0187DF193}"/>
              </a:ext>
            </a:extLst>
          </p:cNvPr>
          <p:cNvSpPr txBox="1">
            <a:spLocks/>
          </p:cNvSpPr>
          <p:nvPr/>
        </p:nvSpPr>
        <p:spPr>
          <a:xfrm rot="1457964">
            <a:off x="7851599" y="4838114"/>
            <a:ext cx="1302657" cy="709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FF0000"/>
                </a:solidFill>
                <a:latin typeface="+mn-ea"/>
                <a:ea typeface="+mn-ea"/>
              </a:rPr>
              <a:t>架構</a:t>
            </a:r>
            <a:endParaRPr lang="zh-TW" altLang="en-US" sz="40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280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1104" y="365125"/>
            <a:ext cx="4352544" cy="4401947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+mn-ea"/>
              </a:rPr>
              <a:t>子題一：</a:t>
            </a:r>
            <a:br>
              <a:rPr lang="en-US" altLang="zh-TW" dirty="0">
                <a:solidFill>
                  <a:srgbClr val="FF0000"/>
                </a:solidFill>
                <a:latin typeface="+mn-ea"/>
              </a:rPr>
            </a:br>
            <a:r>
              <a:rPr lang="zh-TW" altLang="zh-TW" sz="4000" dirty="0">
                <a:solidFill>
                  <a:prstClr val="black"/>
                </a:solidFill>
                <a:latin typeface="+mn-ea"/>
              </a:rPr>
              <a:t>貳、推動組織運作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55" y="181165"/>
            <a:ext cx="7107645" cy="6067235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B9687B4-B513-4219-B0E5-DB34918FAEBF}"/>
              </a:ext>
            </a:extLst>
          </p:cNvPr>
          <p:cNvSpPr/>
          <p:nvPr/>
        </p:nvSpPr>
        <p:spPr>
          <a:xfrm>
            <a:off x="681740" y="5409169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</a:rPr>
              <a:t>註</a:t>
            </a:r>
            <a:r>
              <a:rPr lang="en-US" altLang="zh-TW" dirty="0">
                <a:solidFill>
                  <a:srgbClr val="0000FF"/>
                </a:solidFill>
              </a:rPr>
              <a:t>: </a:t>
            </a:r>
          </a:p>
          <a:p>
            <a:r>
              <a:rPr lang="zh-TW" altLang="en-US" dirty="0">
                <a:solidFill>
                  <a:srgbClr val="0000FF"/>
                </a:solidFill>
              </a:rPr>
              <a:t>知曉人和力，組織串聯</a:t>
            </a:r>
          </a:p>
        </p:txBody>
      </p:sp>
    </p:spTree>
    <p:extLst>
      <p:ext uri="{BB962C8B-B14F-4D97-AF65-F5344CB8AC3E}">
        <p14:creationId xmlns:p14="http://schemas.microsoft.com/office/powerpoint/2010/main" val="7116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4914" y="132897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+mn-ea"/>
              </a:rPr>
              <a:t>子題一：</a:t>
            </a:r>
            <a:r>
              <a:rPr lang="zh-TW" altLang="en-US" dirty="0">
                <a:latin typeface="+mn-ea"/>
              </a:rPr>
              <a:t>參、計畫目標與推動重點</a:t>
            </a:r>
            <a:endParaRPr lang="zh-TW" altLang="en-US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23077759-946C-480F-802A-A6336D5D4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b="7628"/>
          <a:stretch/>
        </p:blipFill>
        <p:spPr>
          <a:xfrm>
            <a:off x="275772" y="1130373"/>
            <a:ext cx="8278368" cy="5084064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FB15CE4-A2CF-44E8-84E2-8D1A4914957A}"/>
              </a:ext>
            </a:extLst>
          </p:cNvPr>
          <p:cNvSpPr/>
          <p:nvPr/>
        </p:nvSpPr>
        <p:spPr>
          <a:xfrm>
            <a:off x="8474508" y="3109119"/>
            <a:ext cx="112082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/>
              <a:t>上層建築</a:t>
            </a:r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r>
              <a:rPr lang="zh-TW" altLang="en-US" b="1" dirty="0"/>
              <a:t>下層建築</a:t>
            </a:r>
            <a:endParaRPr lang="en-US" altLang="zh-TW" b="1" dirty="0"/>
          </a:p>
          <a:p>
            <a:r>
              <a:rPr lang="zh-TW" altLang="en-US" b="1" dirty="0"/>
              <a:t>子計畫</a:t>
            </a:r>
            <a:r>
              <a:rPr lang="en-US" altLang="zh-TW" b="1" dirty="0"/>
              <a:t>44</a:t>
            </a:r>
            <a:endParaRPr lang="zh-TW" altLang="en-US" b="1" dirty="0"/>
          </a:p>
          <a:p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784E17-ED83-4670-99FD-1F7CCF639FE1}"/>
              </a:ext>
            </a:extLst>
          </p:cNvPr>
          <p:cNvSpPr/>
          <p:nvPr/>
        </p:nvSpPr>
        <p:spPr>
          <a:xfrm>
            <a:off x="9595328" y="3109119"/>
            <a:ext cx="110799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</a:rPr>
              <a:t>先有雞？</a:t>
            </a:r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r>
              <a:rPr lang="zh-TW" altLang="en-US" b="1" dirty="0">
                <a:solidFill>
                  <a:srgbClr val="0000FF"/>
                </a:solidFill>
              </a:rPr>
              <a:t>先有蛋？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E0BFB26-4BC7-469C-83E2-BAC4BF4F71A2}"/>
              </a:ext>
            </a:extLst>
          </p:cNvPr>
          <p:cNvSpPr/>
          <p:nvPr/>
        </p:nvSpPr>
        <p:spPr>
          <a:xfrm>
            <a:off x="10703324" y="3755449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</a:rPr>
              <a:t>註</a:t>
            </a:r>
            <a:r>
              <a:rPr lang="en-US" altLang="zh-TW" dirty="0">
                <a:solidFill>
                  <a:srgbClr val="0000FF"/>
                </a:solidFill>
              </a:rPr>
              <a:t>: </a:t>
            </a:r>
          </a:p>
          <a:p>
            <a:r>
              <a:rPr lang="zh-TW" altLang="en-US" dirty="0">
                <a:solidFill>
                  <a:srgbClr val="0000FF"/>
                </a:solidFill>
              </a:rPr>
              <a:t>方向指引</a:t>
            </a:r>
            <a:endParaRPr lang="en-US" altLang="zh-TW" dirty="0">
              <a:solidFill>
                <a:srgbClr val="0000FF"/>
              </a:solidFill>
            </a:endParaRPr>
          </a:p>
          <a:p>
            <a:r>
              <a:rPr lang="zh-TW" altLang="en-US" dirty="0">
                <a:solidFill>
                  <a:srgbClr val="0000FF"/>
                </a:solidFill>
              </a:rPr>
              <a:t>來來回回</a:t>
            </a:r>
            <a:endParaRPr lang="en-US" altLang="zh-TW" dirty="0">
              <a:solidFill>
                <a:srgbClr val="0000FF"/>
              </a:solidFill>
            </a:endParaRPr>
          </a:p>
          <a:p>
            <a:r>
              <a:rPr lang="zh-TW" altLang="en-US" b="1" dirty="0">
                <a:solidFill>
                  <a:srgbClr val="0000FF"/>
                </a:solidFill>
              </a:rPr>
              <a:t>千錘百煉</a:t>
            </a:r>
            <a:endParaRPr lang="en-US" altLang="zh-TW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5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EBD08C-7FBF-472D-918A-E83F485D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3" y="69561"/>
            <a:ext cx="10515600" cy="1325563"/>
          </a:xfrm>
        </p:spPr>
        <p:txBody>
          <a:bodyPr/>
          <a:lstStyle/>
          <a:p>
            <a:r>
              <a:rPr lang="zh-TW" altLang="en-US" dirty="0"/>
              <a:t>委員的建議與回應調整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01DB2DA-2889-423E-AA65-FF4513552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65" y="1066886"/>
            <a:ext cx="9702944" cy="5275799"/>
          </a:xfrm>
        </p:spPr>
      </p:pic>
    </p:spTree>
    <p:extLst>
      <p:ext uri="{BB962C8B-B14F-4D97-AF65-F5344CB8AC3E}">
        <p14:creationId xmlns:p14="http://schemas.microsoft.com/office/powerpoint/2010/main" val="319216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32CA03-D381-4133-BC4B-F2696A5A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36" y="106507"/>
            <a:ext cx="10515600" cy="1325563"/>
          </a:xfrm>
        </p:spPr>
        <p:txBody>
          <a:bodyPr/>
          <a:lstStyle/>
          <a:p>
            <a:r>
              <a:rPr lang="en-US" altLang="zh-TW" dirty="0"/>
              <a:t>112</a:t>
            </a:r>
            <a:r>
              <a:rPr lang="zh-TW" altLang="en-US" dirty="0"/>
              <a:t>精進計畫規畫圍繞需求　</a:t>
            </a:r>
            <a:r>
              <a:rPr lang="zh-TW" altLang="en-US" sz="2400" dirty="0"/>
              <a:t>寫作基底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E53B6A3-1776-4DA0-956D-BB2E84F21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346200"/>
            <a:ext cx="9290807" cy="4830763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C83A4CAB-0F09-46A4-97EC-D4B538BAA10B}"/>
              </a:ext>
            </a:extLst>
          </p:cNvPr>
          <p:cNvSpPr/>
          <p:nvPr/>
        </p:nvSpPr>
        <p:spPr>
          <a:xfrm>
            <a:off x="7493000" y="4381500"/>
            <a:ext cx="1879600" cy="4445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459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4EFEDB1-BBF3-4543-9CFA-DF629D8D7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50" b="90000" l="10000" r="90000">
                        <a14:foregroundMark x1="52833" y1="9250" x2="52833" y2="9250"/>
                        <a14:backgroundMark x1="15833" y1="14625" x2="15833" y2="1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55" y="3696133"/>
            <a:ext cx="4814454" cy="320963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</a:t>
            </a:r>
            <a:r>
              <a:rPr lang="en-US" altLang="zh-TW" dirty="0"/>
              <a:t>111</a:t>
            </a:r>
            <a:r>
              <a:rPr lang="zh-TW" altLang="en-US" dirty="0"/>
              <a:t>年執行概況與</a:t>
            </a:r>
            <a:r>
              <a:rPr lang="en-US" altLang="zh-TW" dirty="0"/>
              <a:t>112</a:t>
            </a:r>
            <a:r>
              <a:rPr lang="zh-TW" altLang="en-US" dirty="0"/>
              <a:t>年注意事項</a:t>
            </a:r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84528-4ABF-4525-99CA-E378F4189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8310" y="1421246"/>
            <a:ext cx="4130964" cy="538884"/>
          </a:xfrm>
        </p:spPr>
        <p:txBody>
          <a:bodyPr>
            <a:normAutofit/>
          </a:bodyPr>
          <a:lstStyle/>
          <a:p>
            <a:r>
              <a:rPr lang="zh-TW" altLang="en-US" dirty="0"/>
              <a:t>計畫之背景參數與難題</a:t>
            </a:r>
            <a:endParaRPr lang="en-US" altLang="zh-TW" dirty="0"/>
          </a:p>
          <a:p>
            <a:pPr lvl="2"/>
            <a:endParaRPr lang="en-US" altLang="zh-TW" dirty="0"/>
          </a:p>
          <a:p>
            <a:pPr marL="261938" lvl="2"/>
            <a:endParaRPr lang="zh-TW" altLang="en-US" dirty="0"/>
          </a:p>
        </p:txBody>
      </p:sp>
      <p:sp>
        <p:nvSpPr>
          <p:cNvPr id="6" name="語音泡泡: 橢圓形 5">
            <a:extLst>
              <a:ext uri="{FF2B5EF4-FFF2-40B4-BE49-F238E27FC236}">
                <a16:creationId xmlns:a16="http://schemas.microsoft.com/office/drawing/2014/main" id="{C4431B10-2EB2-4C9F-B2B4-15B16EF3B4E7}"/>
              </a:ext>
            </a:extLst>
          </p:cNvPr>
          <p:cNvSpPr/>
          <p:nvPr/>
        </p:nvSpPr>
        <p:spPr>
          <a:xfrm>
            <a:off x="6795654" y="1396495"/>
            <a:ext cx="4814453" cy="3768003"/>
          </a:xfrm>
          <a:prstGeom prst="wedgeEllipseCallout">
            <a:avLst>
              <a:gd name="adj1" fmla="val -46175"/>
              <a:gd name="adj2" fmla="val 40684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2.</a:t>
            </a:r>
            <a:r>
              <a:rPr lang="zh-TW" altLang="en-US" dirty="0"/>
              <a:t>巿政變數</a:t>
            </a:r>
          </a:p>
          <a:p>
            <a:r>
              <a:rPr lang="en-US" altLang="zh-TW" dirty="0"/>
              <a:t>(1)</a:t>
            </a:r>
            <a:r>
              <a:rPr lang="zh-TW" altLang="en-US" dirty="0"/>
              <a:t>遇見新巿長上任</a:t>
            </a:r>
            <a:r>
              <a:rPr lang="en-US" altLang="zh-TW" dirty="0"/>
              <a:t>(12</a:t>
            </a:r>
            <a:r>
              <a:rPr lang="zh-TW" altLang="en-US" dirty="0"/>
              <a:t>月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教育政見：國際力</a:t>
            </a:r>
            <a:r>
              <a:rPr lang="en-US" altLang="zh-TW" dirty="0"/>
              <a:t>, </a:t>
            </a:r>
            <a:r>
              <a:rPr lang="zh-TW" altLang="en-US" dirty="0"/>
              <a:t>提升學力</a:t>
            </a:r>
            <a:r>
              <a:rPr lang="en-US" altLang="zh-TW" dirty="0"/>
              <a:t>, </a:t>
            </a:r>
            <a:r>
              <a:rPr lang="zh-TW" altLang="en-US" dirty="0"/>
              <a:t>在地升學</a:t>
            </a:r>
          </a:p>
          <a:p>
            <a:endParaRPr lang="en-US" altLang="zh-TW" dirty="0"/>
          </a:p>
          <a:p>
            <a:r>
              <a:rPr lang="en-US" altLang="zh-TW" dirty="0"/>
              <a:t>(2)</a:t>
            </a:r>
            <a:r>
              <a:rPr lang="zh-TW" altLang="en-US" dirty="0"/>
              <a:t>新處長上任</a:t>
            </a:r>
            <a:r>
              <a:rPr lang="en-US" altLang="zh-TW" dirty="0"/>
              <a:t>(3</a:t>
            </a:r>
            <a:r>
              <a:rPr lang="zh-TW" altLang="en-US" dirty="0"/>
              <a:t>月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教育願景</a:t>
            </a:r>
            <a:r>
              <a:rPr lang="en-US" altLang="zh-TW" dirty="0"/>
              <a:t>-｢</a:t>
            </a:r>
            <a:r>
              <a:rPr lang="zh-TW" altLang="en-US" dirty="0"/>
              <a:t>美好基隆</a:t>
            </a:r>
            <a:r>
              <a:rPr lang="en-US" altLang="zh-TW" dirty="0"/>
              <a:t>,</a:t>
            </a:r>
            <a:r>
              <a:rPr lang="zh-TW" altLang="en-US" dirty="0"/>
              <a:t>教育</a:t>
            </a:r>
            <a:r>
              <a:rPr lang="en-US" altLang="zh-TW" dirty="0"/>
              <a:t>A-Plus｣</a:t>
            </a:r>
          </a:p>
          <a:p>
            <a:r>
              <a:rPr lang="en-US" altLang="zh-TW" dirty="0"/>
              <a:t>Professional : </a:t>
            </a:r>
          </a:p>
          <a:p>
            <a:r>
              <a:rPr lang="zh-TW" altLang="en-US" dirty="0"/>
              <a:t>優質校園</a:t>
            </a:r>
            <a:r>
              <a:rPr lang="en-US" altLang="zh-TW" dirty="0"/>
              <a:t>,</a:t>
            </a:r>
            <a:r>
              <a:rPr lang="zh-TW" altLang="en-US" dirty="0"/>
              <a:t>專業育才</a:t>
            </a:r>
            <a:r>
              <a:rPr lang="en-US" altLang="zh-TW" dirty="0"/>
              <a:t>,</a:t>
            </a:r>
            <a:r>
              <a:rPr lang="zh-TW" altLang="en-US" dirty="0"/>
              <a:t>智慧創</a:t>
            </a:r>
            <a:r>
              <a:rPr lang="en-US" altLang="zh-TW" dirty="0"/>
              <a:t>E</a:t>
            </a:r>
          </a:p>
        </p:txBody>
      </p:sp>
      <p:sp>
        <p:nvSpPr>
          <p:cNvPr id="7" name="語音泡泡: 橢圓形 6">
            <a:extLst>
              <a:ext uri="{FF2B5EF4-FFF2-40B4-BE49-F238E27FC236}">
                <a16:creationId xmlns:a16="http://schemas.microsoft.com/office/drawing/2014/main" id="{86DD868C-CEC9-4C13-A9CB-4388D89EDF78}"/>
              </a:ext>
            </a:extLst>
          </p:cNvPr>
          <p:cNvSpPr/>
          <p:nvPr/>
        </p:nvSpPr>
        <p:spPr>
          <a:xfrm>
            <a:off x="295564" y="2087419"/>
            <a:ext cx="4368800" cy="2179782"/>
          </a:xfrm>
          <a:prstGeom prst="wedgeEllipseCallout">
            <a:avLst>
              <a:gd name="adj1" fmla="val 50531"/>
              <a:gd name="adj2" fmla="val 2891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en-US" altLang="zh-TW" dirty="0"/>
              <a:t>1.</a:t>
            </a:r>
            <a:r>
              <a:rPr lang="zh-TW" altLang="en-US" dirty="0"/>
              <a:t>計畫變數</a:t>
            </a:r>
            <a:r>
              <a:rPr lang="en-US" altLang="zh-TW" dirty="0"/>
              <a:t>  </a:t>
            </a:r>
          </a:p>
          <a:p>
            <a:pPr marL="0" lvl="2"/>
            <a:r>
              <a:rPr lang="zh-TW" altLang="en-US" dirty="0"/>
              <a:t>三年為一周期的計畫新周期。</a:t>
            </a:r>
            <a:endParaRPr lang="en-US" altLang="zh-TW" dirty="0"/>
          </a:p>
          <a:p>
            <a:pPr marL="0" lvl="3"/>
            <a:r>
              <a:rPr lang="en-US" altLang="zh-TW" dirty="0"/>
              <a:t>109-111</a:t>
            </a:r>
            <a:r>
              <a:rPr lang="zh-TW" altLang="en-US" dirty="0"/>
              <a:t>課綱施行，疫後科技。</a:t>
            </a:r>
            <a:endParaRPr lang="en-US" altLang="zh-TW" dirty="0"/>
          </a:p>
          <a:p>
            <a:pPr marL="0" lvl="3"/>
            <a:r>
              <a:rPr lang="en-US" altLang="zh-TW" dirty="0"/>
              <a:t>112-114 </a:t>
            </a:r>
            <a:r>
              <a:rPr lang="zh-TW" altLang="en-US" dirty="0"/>
              <a:t>科技與教學</a:t>
            </a:r>
            <a:r>
              <a:rPr lang="en-US" altLang="zh-TW" dirty="0"/>
              <a:t>, AI</a:t>
            </a:r>
            <a:r>
              <a:rPr lang="zh-TW" altLang="en-US" dirty="0"/>
              <a:t>興起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29346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594DCF-19EB-44CE-AF8D-62C1BBF8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20" y="1"/>
            <a:ext cx="6488030" cy="892174"/>
          </a:xfrm>
        </p:spPr>
        <p:txBody>
          <a:bodyPr>
            <a:normAutofit/>
          </a:bodyPr>
          <a:lstStyle/>
          <a:p>
            <a:r>
              <a:rPr lang="zh-TW" altLang="en-US" dirty="0"/>
              <a:t>教育新願景轉化與調整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84DC225-012C-43CB-BBE8-7332F286D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2"/>
          <a:stretch/>
        </p:blipFill>
        <p:spPr>
          <a:xfrm>
            <a:off x="91497" y="1420091"/>
            <a:ext cx="4533900" cy="5003801"/>
          </a:xfrm>
        </p:spPr>
      </p:pic>
      <p:pic>
        <p:nvPicPr>
          <p:cNvPr id="91" name="圖片 90">
            <a:extLst>
              <a:ext uri="{FF2B5EF4-FFF2-40B4-BE49-F238E27FC236}">
                <a16:creationId xmlns:a16="http://schemas.microsoft.com/office/drawing/2014/main" id="{F3AC8918-8C70-49B6-9188-24DFF1EC7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51" y="1420091"/>
            <a:ext cx="7199552" cy="5003800"/>
          </a:xfrm>
          <a:prstGeom prst="rect">
            <a:avLst/>
          </a:prstGeom>
        </p:spPr>
      </p:pic>
      <p:sp>
        <p:nvSpPr>
          <p:cNvPr id="92" name="箭號: 向右 91">
            <a:extLst>
              <a:ext uri="{FF2B5EF4-FFF2-40B4-BE49-F238E27FC236}">
                <a16:creationId xmlns:a16="http://schemas.microsoft.com/office/drawing/2014/main" id="{450407AA-6B09-4408-A1B9-594C335DE586}"/>
              </a:ext>
            </a:extLst>
          </p:cNvPr>
          <p:cNvSpPr/>
          <p:nvPr/>
        </p:nvSpPr>
        <p:spPr>
          <a:xfrm>
            <a:off x="4448512" y="5058064"/>
            <a:ext cx="629325" cy="12001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箭號: 向右 92">
            <a:extLst>
              <a:ext uri="{FF2B5EF4-FFF2-40B4-BE49-F238E27FC236}">
                <a16:creationId xmlns:a16="http://schemas.microsoft.com/office/drawing/2014/main" id="{2E9A18A9-07D1-4168-8A8D-4908B0BB006A}"/>
              </a:ext>
            </a:extLst>
          </p:cNvPr>
          <p:cNvSpPr/>
          <p:nvPr/>
        </p:nvSpPr>
        <p:spPr>
          <a:xfrm rot="7663060">
            <a:off x="7708453" y="3106420"/>
            <a:ext cx="405284" cy="480684"/>
          </a:xfrm>
          <a:prstGeom prst="rightArrow">
            <a:avLst>
              <a:gd name="adj1" fmla="val 50000"/>
              <a:gd name="adj2" fmla="val 510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11630083-CCFE-461D-8F78-77FACA4B4358}"/>
              </a:ext>
            </a:extLst>
          </p:cNvPr>
          <p:cNvGrpSpPr/>
          <p:nvPr/>
        </p:nvGrpSpPr>
        <p:grpSpPr>
          <a:xfrm>
            <a:off x="1546811" y="1003212"/>
            <a:ext cx="9744923" cy="290314"/>
            <a:chOff x="951652" y="6022361"/>
            <a:chExt cx="9744923" cy="290314"/>
          </a:xfrm>
        </p:grpSpPr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id="{40C16972-788D-43E7-AA22-8B87D19C4E43}"/>
                </a:ext>
              </a:extLst>
            </p:cNvPr>
            <p:cNvSpPr txBox="1"/>
            <p:nvPr/>
          </p:nvSpPr>
          <p:spPr>
            <a:xfrm>
              <a:off x="951652" y="6035676"/>
              <a:ext cx="2528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111.10-12</a:t>
              </a:r>
              <a:r>
                <a:rPr lang="zh-TW" altLang="en-US" sz="1200" dirty="0">
                  <a:solidFill>
                    <a:srgbClr val="FF0000"/>
                  </a:solidFill>
                </a:rPr>
                <a:t>新教育願景共識會議</a:t>
              </a:r>
            </a:p>
          </p:txBody>
        </p:sp>
        <p:sp>
          <p:nvSpPr>
            <p:cNvPr id="95" name="文字方塊 94">
              <a:extLst>
                <a:ext uri="{FF2B5EF4-FFF2-40B4-BE49-F238E27FC236}">
                  <a16:creationId xmlns:a16="http://schemas.microsoft.com/office/drawing/2014/main" id="{4CD78564-770B-44B7-A9C1-C5A823D3D100}"/>
                </a:ext>
              </a:extLst>
            </p:cNvPr>
            <p:cNvSpPr txBox="1"/>
            <p:nvPr/>
          </p:nvSpPr>
          <p:spPr>
            <a:xfrm>
              <a:off x="7400077" y="6022361"/>
              <a:ext cx="32964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112.03</a:t>
              </a:r>
              <a:r>
                <a:rPr lang="zh-TW" altLang="en-US" sz="1200" dirty="0">
                  <a:solidFill>
                    <a:srgbClr val="FF0000"/>
                  </a:solidFill>
                </a:rPr>
                <a:t>新巿政</a:t>
              </a:r>
              <a:r>
                <a:rPr lang="en-US" altLang="zh-TW" sz="1200" dirty="0">
                  <a:solidFill>
                    <a:srgbClr val="FF0000"/>
                  </a:solidFill>
                </a:rPr>
                <a:t>-</a:t>
              </a:r>
              <a:r>
                <a:rPr lang="zh-TW" altLang="en-US" sz="1200" dirty="0">
                  <a:solidFill>
                    <a:srgbClr val="FF0000"/>
                  </a:solidFill>
                </a:rPr>
                <a:t>新處長教育願景轉化</a:t>
              </a:r>
            </a:p>
          </p:txBody>
        </p:sp>
        <p:cxnSp>
          <p:nvCxnSpPr>
            <p:cNvPr id="96" name="直線單箭頭接點 95">
              <a:extLst>
                <a:ext uri="{FF2B5EF4-FFF2-40B4-BE49-F238E27FC236}">
                  <a16:creationId xmlns:a16="http://schemas.microsoft.com/office/drawing/2014/main" id="{3AD23D18-A18C-4C33-9638-55152DDCE25E}"/>
                </a:ext>
              </a:extLst>
            </p:cNvPr>
            <p:cNvCxnSpPr>
              <a:cxnSpLocks/>
            </p:cNvCxnSpPr>
            <p:nvPr/>
          </p:nvCxnSpPr>
          <p:spPr>
            <a:xfrm>
              <a:off x="3152775" y="6160861"/>
              <a:ext cx="4162425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692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D0E9A7-72F5-4221-9E9F-C03F1DCB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24" y="1364869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+mn-ea"/>
              </a:rPr>
              <a:t>子題一：</a:t>
            </a:r>
            <a:r>
              <a:rPr lang="zh-TW" altLang="en-US" dirty="0">
                <a:latin typeface="+mn-ea"/>
              </a:rPr>
              <a:t>肆、整體發展藍圖或架構</a:t>
            </a:r>
            <a:endParaRPr lang="zh-TW" altLang="en-US" dirty="0"/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85713B7C-F54D-4FB7-9BF8-306536C548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607888"/>
              </p:ext>
            </p:extLst>
          </p:nvPr>
        </p:nvGraphicFramePr>
        <p:xfrm>
          <a:off x="1801224" y="3450771"/>
          <a:ext cx="2960915" cy="2222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7E07B71D-49EC-4989-A905-7DC18CA12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24" y="3563535"/>
            <a:ext cx="3461947" cy="2596460"/>
          </a:xfrm>
          <a:prstGeom prst="rect">
            <a:avLst/>
          </a:prstGeom>
        </p:spPr>
      </p:pic>
      <p:sp>
        <p:nvSpPr>
          <p:cNvPr id="6" name="箭號: 向左 5">
            <a:extLst>
              <a:ext uri="{FF2B5EF4-FFF2-40B4-BE49-F238E27FC236}">
                <a16:creationId xmlns:a16="http://schemas.microsoft.com/office/drawing/2014/main" id="{C1017CCB-891B-4A6F-BB92-52A1EA5BEAF3}"/>
              </a:ext>
            </a:extLst>
          </p:cNvPr>
          <p:cNvSpPr/>
          <p:nvPr/>
        </p:nvSpPr>
        <p:spPr>
          <a:xfrm>
            <a:off x="4995212" y="4561773"/>
            <a:ext cx="598066" cy="5080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92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9ED8CC-B584-448E-9BAE-3AB002CD5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057402"/>
            <a:ext cx="9144000" cy="4096656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>
                <a:solidFill>
                  <a:schemeClr val="tx1"/>
                </a:solidFill>
              </a:rPr>
              <a:t>子題一：</a:t>
            </a:r>
            <a:br>
              <a:rPr lang="en-US" altLang="zh-TW" sz="3200" dirty="0">
                <a:solidFill>
                  <a:schemeClr val="tx1"/>
                </a:solidFill>
              </a:rPr>
            </a:br>
            <a:r>
              <a:rPr lang="en-US" altLang="zh-TW" sz="3200" dirty="0">
                <a:solidFill>
                  <a:schemeClr val="tx1"/>
                </a:solidFill>
              </a:rPr>
              <a:t>111</a:t>
            </a:r>
            <a:r>
              <a:rPr lang="zh-TW" altLang="en-US" sz="3200" dirty="0">
                <a:solidFill>
                  <a:schemeClr val="tx1"/>
                </a:solidFill>
              </a:rPr>
              <a:t>學年度精進教學品質計畫執行概況分享及執行</a:t>
            </a:r>
            <a:r>
              <a:rPr lang="en-US" altLang="zh-TW" sz="3200" dirty="0">
                <a:solidFill>
                  <a:schemeClr val="tx1"/>
                </a:solidFill>
              </a:rPr>
              <a:t>112 </a:t>
            </a:r>
            <a:r>
              <a:rPr lang="zh-TW" altLang="en-US" sz="3200" dirty="0">
                <a:solidFill>
                  <a:schemeClr val="tx1"/>
                </a:solidFill>
              </a:rPr>
              <a:t>學年度精進教學品質計畫注意事項</a:t>
            </a:r>
            <a:br>
              <a:rPr lang="en-US" altLang="zh-TW" sz="3200" dirty="0">
                <a:solidFill>
                  <a:schemeClr val="tx1"/>
                </a:solidFill>
              </a:rPr>
            </a:br>
            <a:br>
              <a:rPr lang="en-US" altLang="zh-TW" sz="3200" dirty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>子題二：數位學習課程的規劃、實踐與成果分享</a:t>
            </a:r>
            <a:br>
              <a:rPr lang="en-US" altLang="zh-TW" sz="3200" dirty="0">
                <a:solidFill>
                  <a:schemeClr val="tx1"/>
                </a:solidFill>
              </a:rPr>
            </a:br>
            <a:br>
              <a:rPr lang="en-US" altLang="zh-TW" sz="3200" dirty="0">
                <a:solidFill>
                  <a:schemeClr val="tx1"/>
                </a:solidFill>
              </a:rPr>
            </a:br>
            <a:r>
              <a:rPr lang="zh-TW" altLang="en-US" sz="3200" dirty="0">
                <a:solidFill>
                  <a:schemeClr val="tx1"/>
                </a:solidFill>
              </a:rPr>
              <a:t>子題三：整合後之國民教育輔導體系運作經驗分享</a:t>
            </a:r>
            <a:br>
              <a:rPr lang="en-US" altLang="zh-TW" sz="3200" dirty="0">
                <a:solidFill>
                  <a:schemeClr val="tx1"/>
                </a:solidFill>
              </a:rPr>
            </a:br>
            <a:endParaRPr lang="zh-TW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63AFDB-9BFB-4FE8-A158-8C88FA8C0354}"/>
              </a:ext>
            </a:extLst>
          </p:cNvPr>
          <p:cNvSpPr/>
          <p:nvPr/>
        </p:nvSpPr>
        <p:spPr>
          <a:xfrm>
            <a:off x="5182929" y="160098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簡報大綱</a:t>
            </a:r>
          </a:p>
        </p:txBody>
      </p:sp>
    </p:spTree>
    <p:extLst>
      <p:ext uri="{BB962C8B-B14F-4D97-AF65-F5344CB8AC3E}">
        <p14:creationId xmlns:p14="http://schemas.microsoft.com/office/powerpoint/2010/main" val="3090104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0333" y="345333"/>
            <a:ext cx="6123050" cy="679903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+mn-ea"/>
              </a:rPr>
              <a:t>子題一：</a:t>
            </a:r>
            <a:r>
              <a:rPr lang="zh-TW" altLang="en-US" dirty="0">
                <a:latin typeface="+mn-ea"/>
              </a:rPr>
              <a:t>整體發展藍圖</a:t>
            </a:r>
            <a:endParaRPr lang="zh-TW" altLang="en-US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23077759-946C-480F-802A-A6336D5D4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b="7628"/>
          <a:stretch/>
        </p:blipFill>
        <p:spPr>
          <a:xfrm>
            <a:off x="1882899" y="1176555"/>
            <a:ext cx="8278368" cy="5084064"/>
          </a:xfrm>
        </p:spPr>
      </p:pic>
    </p:spTree>
    <p:extLst>
      <p:ext uri="{BB962C8B-B14F-4D97-AF65-F5344CB8AC3E}">
        <p14:creationId xmlns:p14="http://schemas.microsoft.com/office/powerpoint/2010/main" val="2470295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E98AEE-CC61-4A23-A2B7-202406B8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523182" cy="693091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112-114</a:t>
            </a:r>
            <a:r>
              <a:rPr lang="zh-TW" altLang="en-US" sz="3600" dirty="0"/>
              <a:t>年</a:t>
            </a:r>
            <a:r>
              <a:rPr lang="zh-TW" altLang="en-US" sz="3600" b="1" dirty="0"/>
              <a:t>核心</a:t>
            </a:r>
            <a:r>
              <a:rPr lang="zh-TW" altLang="en-US" sz="3600" dirty="0"/>
              <a:t>目標與做法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ECC7653-0EE2-4525-894F-856771A7F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248" y="1526413"/>
            <a:ext cx="7377479" cy="4273370"/>
          </a:xfrm>
        </p:spPr>
      </p:pic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CEAEFA3D-EF19-4238-89CD-A45384B66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733205"/>
              </p:ext>
            </p:extLst>
          </p:nvPr>
        </p:nvGraphicFramePr>
        <p:xfrm>
          <a:off x="232022" y="1643582"/>
          <a:ext cx="3662012" cy="267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箭號: 左-上雙向 5">
            <a:extLst>
              <a:ext uri="{FF2B5EF4-FFF2-40B4-BE49-F238E27FC236}">
                <a16:creationId xmlns:a16="http://schemas.microsoft.com/office/drawing/2014/main" id="{F75AFB7E-5217-4F56-B6A0-6AD004DC82E9}"/>
              </a:ext>
            </a:extLst>
          </p:cNvPr>
          <p:cNvSpPr/>
          <p:nvPr/>
        </p:nvSpPr>
        <p:spPr>
          <a:xfrm rot="5400000">
            <a:off x="3549504" y="4237841"/>
            <a:ext cx="946931" cy="1240562"/>
          </a:xfrm>
          <a:prstGeom prst="leftUpArrow">
            <a:avLst>
              <a:gd name="adj1" fmla="val 25001"/>
              <a:gd name="adj2" fmla="val 25000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9BE48DA-00EE-4814-A545-3F09B8E213B9}"/>
              </a:ext>
            </a:extLst>
          </p:cNvPr>
          <p:cNvSpPr/>
          <p:nvPr/>
        </p:nvSpPr>
        <p:spPr>
          <a:xfrm>
            <a:off x="3799921" y="455208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主軸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F686147-7629-4AC5-829E-489505C02E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3333" y1="22308" x2="83333" y2="22308"/>
                        <a14:foregroundMark x1="77821" y1="36282" x2="77821" y2="36282"/>
                        <a14:foregroundMark x1="70897" y1="15641" x2="70897" y2="15641"/>
                        <a14:backgroundMark x1="11538" y1="16026" x2="11538" y2="16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880" y="3891871"/>
            <a:ext cx="2879434" cy="28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83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AB0F1F-F1E8-4889-BF5D-7606B32B7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45" y="205255"/>
            <a:ext cx="6597073" cy="951563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112-114</a:t>
            </a:r>
            <a:r>
              <a:rPr lang="zh-TW" altLang="en-US" sz="3600" dirty="0"/>
              <a:t>執行主軸與目標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41AAA70-DA0B-47B5-A3B7-216A40B48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27" y="1424342"/>
            <a:ext cx="8771716" cy="4883886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29F0302-622D-4C9A-A65B-F5B6E4C21E49}"/>
              </a:ext>
            </a:extLst>
          </p:cNvPr>
          <p:cNvSpPr/>
          <p:nvPr/>
        </p:nvSpPr>
        <p:spPr>
          <a:xfrm>
            <a:off x="10481652" y="4605194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</a:rPr>
              <a:t>註</a:t>
            </a:r>
            <a:r>
              <a:rPr lang="en-US" altLang="zh-TW" dirty="0">
                <a:solidFill>
                  <a:srgbClr val="0000FF"/>
                </a:solidFill>
              </a:rPr>
              <a:t>: </a:t>
            </a:r>
          </a:p>
          <a:p>
            <a:r>
              <a:rPr lang="zh-TW" altLang="en-US" dirty="0">
                <a:solidFill>
                  <a:srgbClr val="0000FF"/>
                </a:solidFill>
              </a:rPr>
              <a:t>對應教育願景</a:t>
            </a:r>
            <a:endParaRPr lang="en-US" altLang="zh-TW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41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245251"/>
            <a:ext cx="6787871" cy="70907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子題一：</a:t>
            </a:r>
            <a:r>
              <a:rPr lang="zh-TW" altLang="en-US" sz="3200" dirty="0">
                <a:latin typeface="+mn-ea"/>
              </a:rPr>
              <a:t>伍、</a:t>
            </a: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</a:rPr>
              <a:t>實施</a:t>
            </a:r>
            <a:r>
              <a:rPr lang="zh-TW" altLang="en-US" sz="3200" dirty="0">
                <a:latin typeface="+mn-ea"/>
              </a:rPr>
              <a:t>重點與行動方案</a:t>
            </a:r>
            <a:endParaRPr lang="zh-TW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D3C108D-03FA-4C8D-A613-DDBABFAF06AF}"/>
              </a:ext>
            </a:extLst>
          </p:cNvPr>
          <p:cNvGrpSpPr/>
          <p:nvPr/>
        </p:nvGrpSpPr>
        <p:grpSpPr>
          <a:xfrm>
            <a:off x="1509417" y="1804597"/>
            <a:ext cx="9282482" cy="4403493"/>
            <a:chOff x="211237" y="681827"/>
            <a:chExt cx="8681243" cy="4501219"/>
          </a:xfrm>
        </p:grpSpPr>
        <p:sp>
          <p:nvSpPr>
            <p:cNvPr id="4" name="Oval 211">
              <a:extLst>
                <a:ext uri="{FF2B5EF4-FFF2-40B4-BE49-F238E27FC236}">
                  <a16:creationId xmlns:a16="http://schemas.microsoft.com/office/drawing/2014/main" id="{621E5B88-B8C8-495D-ACCE-33CA9B127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7069" y="985577"/>
              <a:ext cx="4077291" cy="4197469"/>
            </a:xfrm>
            <a:prstGeom prst="ellipse">
              <a:avLst/>
            </a:prstGeom>
            <a:gradFill rotWithShape="1">
              <a:gsLst>
                <a:gs pos="0">
                  <a:srgbClr val="E6E6E6">
                    <a:alpha val="50000"/>
                  </a:srgbClr>
                </a:gs>
                <a:gs pos="7499">
                  <a:srgbClr val="7D8496">
                    <a:alpha val="50000"/>
                  </a:srgbClr>
                </a:gs>
                <a:gs pos="26500">
                  <a:srgbClr val="E6E6E6">
                    <a:alpha val="50000"/>
                  </a:srgbClr>
                </a:gs>
                <a:gs pos="34000">
                  <a:srgbClr val="7D8496">
                    <a:alpha val="50000"/>
                  </a:srgbClr>
                </a:gs>
                <a:gs pos="46500">
                  <a:srgbClr val="E6E6E6">
                    <a:alpha val="50000"/>
                  </a:srgbClr>
                </a:gs>
                <a:gs pos="50000">
                  <a:srgbClr val="FFFFFF">
                    <a:alpha val="50000"/>
                  </a:srgbClr>
                </a:gs>
                <a:gs pos="53501">
                  <a:srgbClr val="E6E6E6">
                    <a:alpha val="50000"/>
                  </a:srgbClr>
                </a:gs>
                <a:gs pos="66001">
                  <a:srgbClr val="7D8496">
                    <a:alpha val="50000"/>
                  </a:srgbClr>
                </a:gs>
                <a:gs pos="73500">
                  <a:srgbClr val="E6E6E6">
                    <a:alpha val="50000"/>
                  </a:srgbClr>
                </a:gs>
                <a:gs pos="92501">
                  <a:srgbClr val="7D8496">
                    <a:alpha val="50000"/>
                  </a:srgbClr>
                </a:gs>
                <a:gs pos="100000">
                  <a:srgbClr val="E6E6E6">
                    <a:alpha val="50000"/>
                  </a:srgbClr>
                </a:gs>
              </a:gsLst>
              <a:lin ang="2700000" scaled="1"/>
            </a:gradFill>
            <a:ln w="28575">
              <a:solidFill>
                <a:srgbClr val="FFFF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26"/>
            </a:p>
          </p:txBody>
        </p:sp>
        <p:sp>
          <p:nvSpPr>
            <p:cNvPr id="5" name="Arc 27">
              <a:extLst>
                <a:ext uri="{FF2B5EF4-FFF2-40B4-BE49-F238E27FC236}">
                  <a16:creationId xmlns:a16="http://schemas.microsoft.com/office/drawing/2014/main" id="{60CF89C3-BF4B-4AEE-9847-30A0652FF421}"/>
                </a:ext>
              </a:extLst>
            </p:cNvPr>
            <p:cNvSpPr>
              <a:spLocks/>
            </p:cNvSpPr>
            <p:nvPr/>
          </p:nvSpPr>
          <p:spPr bwMode="auto">
            <a:xfrm rot="14607357">
              <a:off x="2304084" y="1296765"/>
              <a:ext cx="4135222" cy="360245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75 w 43200"/>
                <a:gd name="T1" fmla="*/ 29697 h 37429"/>
                <a:gd name="T2" fmla="*/ 36297 w 43200"/>
                <a:gd name="T3" fmla="*/ 37429 h 37429"/>
                <a:gd name="T4" fmla="*/ 21600 w 43200"/>
                <a:gd name="T5" fmla="*/ 21600 h 37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7429" fill="none" extrusionOk="0">
                  <a:moveTo>
                    <a:pt x="1575" y="29696"/>
                  </a:moveTo>
                  <a:cubicBezTo>
                    <a:pt x="534" y="27124"/>
                    <a:pt x="0" y="243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7606"/>
                    <a:pt x="40698" y="33341"/>
                    <a:pt x="36297" y="37429"/>
                  </a:cubicBezTo>
                </a:path>
                <a:path w="43200" h="37429" stroke="0" extrusionOk="0">
                  <a:moveTo>
                    <a:pt x="1575" y="29696"/>
                  </a:moveTo>
                  <a:cubicBezTo>
                    <a:pt x="534" y="27124"/>
                    <a:pt x="0" y="243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7606"/>
                    <a:pt x="40698" y="33341"/>
                    <a:pt x="36297" y="3742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66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TW" altLang="en-US" sz="2426"/>
            </a:p>
          </p:txBody>
        </p:sp>
        <p:sp>
          <p:nvSpPr>
            <p:cNvPr id="6" name="Oval 174">
              <a:extLst>
                <a:ext uri="{FF2B5EF4-FFF2-40B4-BE49-F238E27FC236}">
                  <a16:creationId xmlns:a16="http://schemas.microsoft.com/office/drawing/2014/main" id="{6D1E1DA6-75D5-426C-9FD9-018D03D30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742" y="1217019"/>
              <a:ext cx="2603232" cy="2669839"/>
            </a:xfrm>
            <a:prstGeom prst="ellipse">
              <a:avLst/>
            </a:prstGeom>
            <a:solidFill>
              <a:srgbClr val="99CC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26"/>
            </a:p>
          </p:txBody>
        </p:sp>
        <p:sp>
          <p:nvSpPr>
            <p:cNvPr id="7" name="Oval 177">
              <a:extLst>
                <a:ext uri="{FF2B5EF4-FFF2-40B4-BE49-F238E27FC236}">
                  <a16:creationId xmlns:a16="http://schemas.microsoft.com/office/drawing/2014/main" id="{3A149256-B125-402B-B139-B0B4B90AC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043" y="1432539"/>
              <a:ext cx="2460294" cy="2525589"/>
            </a:xfrm>
            <a:prstGeom prst="ellipse">
              <a:avLst/>
            </a:prstGeom>
            <a:solidFill>
              <a:srgbClr val="C68D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26"/>
            </a:p>
          </p:txBody>
        </p:sp>
        <p:sp>
          <p:nvSpPr>
            <p:cNvPr id="8" name="Oval 179">
              <a:extLst>
                <a:ext uri="{FF2B5EF4-FFF2-40B4-BE49-F238E27FC236}">
                  <a16:creationId xmlns:a16="http://schemas.microsoft.com/office/drawing/2014/main" id="{1FD90C9A-AFFE-43C5-A64C-0F53FF392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0123" y="2293951"/>
              <a:ext cx="2532710" cy="2586911"/>
            </a:xfrm>
            <a:prstGeom prst="ellipse">
              <a:avLst/>
            </a:prstGeom>
            <a:solidFill>
              <a:srgbClr val="FF33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26"/>
            </a:p>
          </p:txBody>
        </p:sp>
        <p:sp>
          <p:nvSpPr>
            <p:cNvPr id="9" name="Line 181">
              <a:extLst>
                <a:ext uri="{FF2B5EF4-FFF2-40B4-BE49-F238E27FC236}">
                  <a16:creationId xmlns:a16="http://schemas.microsoft.com/office/drawing/2014/main" id="{8A1A1A08-7D88-496E-89BB-975B3AC87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1007" y="1157181"/>
              <a:ext cx="0" cy="9384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426"/>
            </a:p>
          </p:txBody>
        </p:sp>
        <p:sp>
          <p:nvSpPr>
            <p:cNvPr id="10" name="Line 183">
              <a:extLst>
                <a:ext uri="{FF2B5EF4-FFF2-40B4-BE49-F238E27FC236}">
                  <a16:creationId xmlns:a16="http://schemas.microsoft.com/office/drawing/2014/main" id="{F4E0EDA3-DC9A-436E-86DB-84C5BAC72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9687" y="1154806"/>
              <a:ext cx="0" cy="9621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426"/>
            </a:p>
          </p:txBody>
        </p:sp>
        <p:grpSp>
          <p:nvGrpSpPr>
            <p:cNvPr id="11" name="群組 61">
              <a:extLst>
                <a:ext uri="{FF2B5EF4-FFF2-40B4-BE49-F238E27FC236}">
                  <a16:creationId xmlns:a16="http://schemas.microsoft.com/office/drawing/2014/main" id="{495097CD-5881-43FD-8537-B6CA2EAC1844}"/>
                </a:ext>
              </a:extLst>
            </p:cNvPr>
            <p:cNvGrpSpPr/>
            <p:nvPr/>
          </p:nvGrpSpPr>
          <p:grpSpPr>
            <a:xfrm>
              <a:off x="7075370" y="907284"/>
              <a:ext cx="1817110" cy="1817660"/>
              <a:chOff x="7172325" y="3440113"/>
              <a:chExt cx="1520825" cy="1520825"/>
            </a:xfrm>
          </p:grpSpPr>
          <p:sp>
            <p:nvSpPr>
              <p:cNvPr id="92" name="Oval 176">
                <a:extLst>
                  <a:ext uri="{FF2B5EF4-FFF2-40B4-BE49-F238E27FC236}">
                    <a16:creationId xmlns:a16="http://schemas.microsoft.com/office/drawing/2014/main" id="{92F5239B-625A-474C-A894-245F2F099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2325" y="3440113"/>
                <a:ext cx="1520825" cy="152082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92457" dir="4443276" algn="ctr" rotWithShape="0">
                  <a:srgbClr val="6666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93" name="Rectangle 190">
                <a:extLst>
                  <a:ext uri="{FF2B5EF4-FFF2-40B4-BE49-F238E27FC236}">
                    <a16:creationId xmlns:a16="http://schemas.microsoft.com/office/drawing/2014/main" id="{9C59E1CA-4354-48F7-9F9C-6F64F8AD9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3150" y="3702050"/>
                <a:ext cx="314325" cy="312738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94" name="Rectangle 191">
                <a:extLst>
                  <a:ext uri="{FF2B5EF4-FFF2-40B4-BE49-F238E27FC236}">
                    <a16:creationId xmlns:a16="http://schemas.microsoft.com/office/drawing/2014/main" id="{4DF1C390-0CBB-4A3C-97A3-7038A97AB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3702050"/>
                <a:ext cx="315912" cy="312738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95" name="Rectangle 192">
                <a:extLst>
                  <a:ext uri="{FF2B5EF4-FFF2-40B4-BE49-F238E27FC236}">
                    <a16:creationId xmlns:a16="http://schemas.microsoft.com/office/drawing/2014/main" id="{DF9133B1-AB4C-4B78-96E6-B9A95658E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3150" y="4056063"/>
                <a:ext cx="314325" cy="312737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96" name="Rectangle 193">
                <a:extLst>
                  <a:ext uri="{FF2B5EF4-FFF2-40B4-BE49-F238E27FC236}">
                    <a16:creationId xmlns:a16="http://schemas.microsoft.com/office/drawing/2014/main" id="{C73F3168-2EDA-471E-9651-FE7953B7A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4056063"/>
                <a:ext cx="315912" cy="312737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97" name="Rectangle 194">
                <a:extLst>
                  <a:ext uri="{FF2B5EF4-FFF2-40B4-BE49-F238E27FC236}">
                    <a16:creationId xmlns:a16="http://schemas.microsoft.com/office/drawing/2014/main" id="{4FD91B05-A649-439C-B51D-77BD995DB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3150" y="4400550"/>
                <a:ext cx="314325" cy="315913"/>
              </a:xfrm>
              <a:prstGeom prst="rect">
                <a:avLst/>
              </a:prstGeom>
              <a:solidFill>
                <a:srgbClr val="CCCC0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98" name="Rectangle 195">
                <a:extLst>
                  <a:ext uri="{FF2B5EF4-FFF2-40B4-BE49-F238E27FC236}">
                    <a16:creationId xmlns:a16="http://schemas.microsoft.com/office/drawing/2014/main" id="{0A1F64A1-9561-4168-9D5A-90F09ED07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4400550"/>
                <a:ext cx="315912" cy="315913"/>
              </a:xfrm>
              <a:prstGeom prst="rect">
                <a:avLst/>
              </a:prstGeom>
              <a:solidFill>
                <a:srgbClr val="F2B3A6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99" name="Rectangle 196">
                <a:extLst>
                  <a:ext uri="{FF2B5EF4-FFF2-40B4-BE49-F238E27FC236}">
                    <a16:creationId xmlns:a16="http://schemas.microsoft.com/office/drawing/2014/main" id="{F5AE1206-65A6-4B1C-B348-D93FBA961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7525" y="3698875"/>
                <a:ext cx="314325" cy="315913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100" name="Rectangle 197">
                <a:extLst>
                  <a:ext uri="{FF2B5EF4-FFF2-40B4-BE49-F238E27FC236}">
                    <a16:creationId xmlns:a16="http://schemas.microsoft.com/office/drawing/2014/main" id="{24028675-A9C3-431C-8406-2E2801F19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7525" y="4054475"/>
                <a:ext cx="314325" cy="312738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101" name="Rectangle 198">
                <a:extLst>
                  <a:ext uri="{FF2B5EF4-FFF2-40B4-BE49-F238E27FC236}">
                    <a16:creationId xmlns:a16="http://schemas.microsoft.com/office/drawing/2014/main" id="{74C7105D-B5B3-499E-BE7C-0E9185F31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7525" y="4400550"/>
                <a:ext cx="314325" cy="314325"/>
              </a:xfrm>
              <a:prstGeom prst="rect">
                <a:avLst/>
              </a:prstGeom>
              <a:solidFill>
                <a:srgbClr val="D7CD9B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</p:grpSp>
        <p:sp>
          <p:nvSpPr>
            <p:cNvPr id="12" name="Text Box 205">
              <a:extLst>
                <a:ext uri="{FF2B5EF4-FFF2-40B4-BE49-F238E27FC236}">
                  <a16:creationId xmlns:a16="http://schemas.microsoft.com/office/drawing/2014/main" id="{5810B9C6-E6C4-48D9-9352-6E75FDD6B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6435" y="748031"/>
              <a:ext cx="1933094" cy="85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26" b="1" dirty="0">
                  <a:latin typeface="標楷體" pitchFamily="65" charset="-120"/>
                  <a:ea typeface="標楷體" pitchFamily="65" charset="-120"/>
                </a:rPr>
                <a:t>專業成長計畫</a:t>
              </a:r>
              <a:endParaRPr lang="en-US" altLang="zh-TW" sz="2426" b="1" dirty="0"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2426" b="1" dirty="0">
                  <a:latin typeface="標楷體" pitchFamily="65" charset="-120"/>
                  <a:ea typeface="標楷體" pitchFamily="65" charset="-120"/>
                </a:rPr>
                <a:t>總團計畫</a:t>
              </a:r>
              <a:endParaRPr lang="en-US" altLang="ko-KR" sz="2426" b="1" dirty="0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13" name="群組 75">
              <a:extLst>
                <a:ext uri="{FF2B5EF4-FFF2-40B4-BE49-F238E27FC236}">
                  <a16:creationId xmlns:a16="http://schemas.microsoft.com/office/drawing/2014/main" id="{8093434C-4148-4BB9-A26D-7748EA4F3EBF}"/>
                </a:ext>
              </a:extLst>
            </p:cNvPr>
            <p:cNvGrpSpPr/>
            <p:nvPr/>
          </p:nvGrpSpPr>
          <p:grpSpPr>
            <a:xfrm>
              <a:off x="4434787" y="2177877"/>
              <a:ext cx="1391942" cy="1253700"/>
              <a:chOff x="4283968" y="2984946"/>
              <a:chExt cx="1970087" cy="1675507"/>
            </a:xfrm>
          </p:grpSpPr>
          <p:sp>
            <p:nvSpPr>
              <p:cNvPr id="88" name="Oval 209">
                <a:extLst>
                  <a:ext uri="{FF2B5EF4-FFF2-40B4-BE49-F238E27FC236}">
                    <a16:creationId xmlns:a16="http://schemas.microsoft.com/office/drawing/2014/main" id="{B43C2107-780D-4C74-94A4-18F6F0D38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3968" y="3573016"/>
                <a:ext cx="1970087" cy="108743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tint val="0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grpSp>
            <p:nvGrpSpPr>
              <p:cNvPr id="89" name="群組 69">
                <a:extLst>
                  <a:ext uri="{FF2B5EF4-FFF2-40B4-BE49-F238E27FC236}">
                    <a16:creationId xmlns:a16="http://schemas.microsoft.com/office/drawing/2014/main" id="{FC310BF7-A005-4665-AD67-C7C4CAD1E619}"/>
                  </a:ext>
                </a:extLst>
              </p:cNvPr>
              <p:cNvGrpSpPr/>
              <p:nvPr/>
            </p:nvGrpSpPr>
            <p:grpSpPr>
              <a:xfrm>
                <a:off x="4828728" y="2984946"/>
                <a:ext cx="1260475" cy="1260475"/>
                <a:chOff x="4710113" y="3140075"/>
                <a:chExt cx="1260475" cy="1260475"/>
              </a:xfrm>
            </p:grpSpPr>
            <p:pic>
              <p:nvPicPr>
                <p:cNvPr id="90" name="Picture 210" descr="Purple_ball">
                  <a:extLst>
                    <a:ext uri="{FF2B5EF4-FFF2-40B4-BE49-F238E27FC236}">
                      <a16:creationId xmlns:a16="http://schemas.microsoft.com/office/drawing/2014/main" id="{C532A01D-99F7-4784-B271-580779C1AC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0113" y="3140075"/>
                  <a:ext cx="1260475" cy="1260475"/>
                </a:xfrm>
                <a:prstGeom prst="rect">
                  <a:avLst/>
                </a:prstGeom>
                <a:noFill/>
              </p:spPr>
            </p:pic>
            <p:sp>
              <p:nvSpPr>
                <p:cNvPr id="91" name="Rectangle 212">
                  <a:extLst>
                    <a:ext uri="{FF2B5EF4-FFF2-40B4-BE49-F238E27FC236}">
                      <a16:creationId xmlns:a16="http://schemas.microsoft.com/office/drawing/2014/main" id="{D252C17E-EB52-4D10-89FF-E154B4DEC1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3129" y="3395193"/>
                  <a:ext cx="1057449" cy="68817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r>
                    <a:rPr lang="zh-TW" altLang="en-US" sz="1687" b="1" dirty="0">
                      <a:solidFill>
                        <a:srgbClr val="DDDDDD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學校本位</a:t>
                  </a:r>
                  <a:endParaRPr lang="en-US" altLang="ko-KR" sz="1687" b="1" dirty="0">
                    <a:solidFill>
                      <a:srgbClr val="DDDDD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14" name="Oval 217">
              <a:extLst>
                <a:ext uri="{FF2B5EF4-FFF2-40B4-BE49-F238E27FC236}">
                  <a16:creationId xmlns:a16="http://schemas.microsoft.com/office/drawing/2014/main" id="{5522F878-B5BF-41F1-807C-462F765FB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641" y="3372222"/>
              <a:ext cx="353314" cy="374173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5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latinLnBrk="0" hangingPunct="0"/>
              <a:r>
                <a:rPr lang="zh-TW" altLang="en-US" sz="1055" b="1" dirty="0">
                  <a:solidFill>
                    <a:srgbClr val="800000"/>
                  </a:solidFill>
                  <a:latin typeface="Arial" charset="0"/>
                  <a:ea typeface="HY헤드라인M" pitchFamily="18" charset="-127"/>
                </a:rPr>
                <a:t>社群</a:t>
              </a:r>
              <a:endParaRPr lang="en-US" altLang="ko-KR" sz="1055" b="1" dirty="0">
                <a:solidFill>
                  <a:srgbClr val="800000"/>
                </a:solidFill>
                <a:latin typeface="Arial" charset="0"/>
                <a:ea typeface="HY헤드라인M" pitchFamily="18" charset="-127"/>
              </a:endParaRPr>
            </a:p>
          </p:txBody>
        </p:sp>
        <p:sp>
          <p:nvSpPr>
            <p:cNvPr id="15" name="Oval 219">
              <a:extLst>
                <a:ext uri="{FF2B5EF4-FFF2-40B4-BE49-F238E27FC236}">
                  <a16:creationId xmlns:a16="http://schemas.microsoft.com/office/drawing/2014/main" id="{85368A9D-BCDA-43E6-9FDF-C5C8544FA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427" y="3964903"/>
              <a:ext cx="357800" cy="378924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5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1055" b="1" dirty="0">
                  <a:solidFill>
                    <a:srgbClr val="800000"/>
                  </a:solidFill>
                  <a:latin typeface="Arial" charset="0"/>
                  <a:ea typeface="HY헤드라인M" pitchFamily="18" charset="-127"/>
                </a:rPr>
                <a:t>社群</a:t>
              </a:r>
              <a:endParaRPr lang="en-US" altLang="ko-KR" sz="1055" b="1" dirty="0">
                <a:solidFill>
                  <a:srgbClr val="800000"/>
                </a:solidFill>
                <a:latin typeface="Arial" charset="0"/>
                <a:ea typeface="HY헤드라인M" pitchFamily="18" charset="-127"/>
              </a:endParaRPr>
            </a:p>
          </p:txBody>
        </p:sp>
        <p:sp>
          <p:nvSpPr>
            <p:cNvPr id="16" name="Oval 220">
              <a:extLst>
                <a:ext uri="{FF2B5EF4-FFF2-40B4-BE49-F238E27FC236}">
                  <a16:creationId xmlns:a16="http://schemas.microsoft.com/office/drawing/2014/main" id="{BC187516-EC3D-44EE-83E2-E8C5751F7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7776" y="3857142"/>
              <a:ext cx="353314" cy="374173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5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1055" b="1" dirty="0">
                  <a:solidFill>
                    <a:srgbClr val="800000"/>
                  </a:solidFill>
                  <a:latin typeface="Arial" charset="0"/>
                  <a:ea typeface="HY헤드라인M" pitchFamily="18" charset="-127"/>
                </a:rPr>
                <a:t>社群</a:t>
              </a:r>
              <a:endParaRPr lang="en-US" altLang="ko-KR" sz="1055" b="1" dirty="0">
                <a:solidFill>
                  <a:srgbClr val="800000"/>
                </a:solidFill>
                <a:latin typeface="Arial" charset="0"/>
                <a:ea typeface="HY헤드라인M" pitchFamily="18" charset="-127"/>
              </a:endParaRPr>
            </a:p>
          </p:txBody>
        </p:sp>
        <p:sp>
          <p:nvSpPr>
            <p:cNvPr id="17" name="Oval 221">
              <a:extLst>
                <a:ext uri="{FF2B5EF4-FFF2-40B4-BE49-F238E27FC236}">
                  <a16:creationId xmlns:a16="http://schemas.microsoft.com/office/drawing/2014/main" id="{F57C8489-2CF1-4A01-8A39-8D23D8FF9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641" y="1540300"/>
              <a:ext cx="397057" cy="420498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5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1055" b="1" dirty="0">
                  <a:solidFill>
                    <a:srgbClr val="003366"/>
                  </a:solidFill>
                  <a:latin typeface="Arial" charset="0"/>
                  <a:ea typeface="HY헤드라인M" pitchFamily="18" charset="-127"/>
                </a:rPr>
                <a:t>社群</a:t>
              </a:r>
              <a:endParaRPr lang="en-US" altLang="ko-KR" sz="1055" b="1" dirty="0">
                <a:solidFill>
                  <a:srgbClr val="003366"/>
                </a:solidFill>
                <a:latin typeface="Arial" charset="0"/>
                <a:ea typeface="HY헤드라인M" pitchFamily="18" charset="-127"/>
              </a:endParaRPr>
            </a:p>
          </p:txBody>
        </p:sp>
        <p:sp>
          <p:nvSpPr>
            <p:cNvPr id="18" name="Oval 222">
              <a:extLst>
                <a:ext uri="{FF2B5EF4-FFF2-40B4-BE49-F238E27FC236}">
                  <a16:creationId xmlns:a16="http://schemas.microsoft.com/office/drawing/2014/main" id="{FF1901E7-E69B-41CB-81D0-7545F0C1D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663" y="3964903"/>
              <a:ext cx="356679" cy="378924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5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1055" b="1" dirty="0">
                  <a:solidFill>
                    <a:srgbClr val="800000"/>
                  </a:solidFill>
                  <a:latin typeface="Arial" charset="0"/>
                  <a:ea typeface="HY헤드라인M" pitchFamily="18" charset="-127"/>
                </a:rPr>
                <a:t>社群</a:t>
              </a:r>
              <a:endParaRPr lang="en-US" altLang="ko-KR" sz="1055" b="1" dirty="0">
                <a:solidFill>
                  <a:srgbClr val="800000"/>
                </a:solidFill>
                <a:latin typeface="Arial" charset="0"/>
                <a:ea typeface="HY헤드라인M" pitchFamily="18" charset="-127"/>
              </a:endParaRPr>
            </a:p>
          </p:txBody>
        </p:sp>
        <p:sp>
          <p:nvSpPr>
            <p:cNvPr id="19" name="Oval 223">
              <a:extLst>
                <a:ext uri="{FF2B5EF4-FFF2-40B4-BE49-F238E27FC236}">
                  <a16:creationId xmlns:a16="http://schemas.microsoft.com/office/drawing/2014/main" id="{B7475B0E-0BFA-48D2-85E8-776BE15D1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069" y="1917460"/>
              <a:ext cx="357800" cy="378924"/>
            </a:xfrm>
            <a:prstGeom prst="ellipse">
              <a:avLst/>
            </a:prstGeom>
            <a:gradFill rotWithShape="1">
              <a:gsLst>
                <a:gs pos="0">
                  <a:srgbClr val="D4B2E0"/>
                </a:gs>
                <a:gs pos="100000">
                  <a:srgbClr val="D4B2E0">
                    <a:gamma/>
                    <a:shade val="5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1055" b="1" dirty="0">
                  <a:solidFill>
                    <a:srgbClr val="51414E"/>
                  </a:solidFill>
                  <a:latin typeface="Arial" charset="0"/>
                  <a:ea typeface="HY헤드라인M" pitchFamily="18" charset="-127"/>
                </a:rPr>
                <a:t>社群</a:t>
              </a:r>
              <a:endParaRPr lang="en-US" altLang="ko-KR" sz="1055" b="1" dirty="0">
                <a:solidFill>
                  <a:srgbClr val="51414E"/>
                </a:solidFill>
                <a:latin typeface="Arial" charset="0"/>
                <a:ea typeface="HY헤드라인M" pitchFamily="18" charset="-127"/>
              </a:endParaRPr>
            </a:p>
          </p:txBody>
        </p:sp>
        <p:sp>
          <p:nvSpPr>
            <p:cNvPr id="20" name="Oval 224">
              <a:extLst>
                <a:ext uri="{FF2B5EF4-FFF2-40B4-BE49-F238E27FC236}">
                  <a16:creationId xmlns:a16="http://schemas.microsoft.com/office/drawing/2014/main" id="{0AA78FD9-76DD-4F79-9D63-0D782B53B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7573" y="2402381"/>
              <a:ext cx="397057" cy="420498"/>
            </a:xfrm>
            <a:prstGeom prst="ellipse">
              <a:avLst/>
            </a:prstGeom>
            <a:gradFill rotWithShape="1">
              <a:gsLst>
                <a:gs pos="0">
                  <a:srgbClr val="B796CA"/>
                </a:gs>
                <a:gs pos="100000">
                  <a:srgbClr val="B796CA">
                    <a:gamma/>
                    <a:shade val="5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1055" b="1" dirty="0">
                  <a:solidFill>
                    <a:srgbClr val="51414E"/>
                  </a:solidFill>
                  <a:latin typeface="Arial" charset="0"/>
                  <a:ea typeface="HY헤드라인M" pitchFamily="18" charset="-127"/>
                </a:rPr>
                <a:t>社群</a:t>
              </a:r>
              <a:endParaRPr lang="en-US" altLang="ko-KR" sz="1055" b="1" dirty="0">
                <a:solidFill>
                  <a:srgbClr val="51414E"/>
                </a:solidFill>
                <a:latin typeface="Arial" charset="0"/>
                <a:ea typeface="HY헤드라인M" pitchFamily="18" charset="-127"/>
              </a:endParaRPr>
            </a:p>
          </p:txBody>
        </p:sp>
        <p:grpSp>
          <p:nvGrpSpPr>
            <p:cNvPr id="21" name="群組 72">
              <a:extLst>
                <a:ext uri="{FF2B5EF4-FFF2-40B4-BE49-F238E27FC236}">
                  <a16:creationId xmlns:a16="http://schemas.microsoft.com/office/drawing/2014/main" id="{7284987C-2FBF-45CB-AB3B-26D86B783B37}"/>
                </a:ext>
              </a:extLst>
            </p:cNvPr>
            <p:cNvGrpSpPr/>
            <p:nvPr/>
          </p:nvGrpSpPr>
          <p:grpSpPr>
            <a:xfrm>
              <a:off x="3976900" y="1755819"/>
              <a:ext cx="1188927" cy="1247185"/>
              <a:chOff x="3635896" y="2492896"/>
              <a:chExt cx="1682750" cy="1666800"/>
            </a:xfrm>
          </p:grpSpPr>
          <p:sp>
            <p:nvSpPr>
              <p:cNvPr id="84" name="Oval 214">
                <a:extLst>
                  <a:ext uri="{FF2B5EF4-FFF2-40B4-BE49-F238E27FC236}">
                    <a16:creationId xmlns:a16="http://schemas.microsoft.com/office/drawing/2014/main" id="{D7563B9F-599D-4A65-B947-C1719674D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5896" y="3284984"/>
                <a:ext cx="1682750" cy="874712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70000"/>
                    </a:srgbClr>
                  </a:gs>
                  <a:gs pos="100000">
                    <a:srgbClr val="000000">
                      <a:gamma/>
                      <a:tint val="0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grpSp>
            <p:nvGrpSpPr>
              <p:cNvPr id="85" name="群組 71">
                <a:extLst>
                  <a:ext uri="{FF2B5EF4-FFF2-40B4-BE49-F238E27FC236}">
                    <a16:creationId xmlns:a16="http://schemas.microsoft.com/office/drawing/2014/main" id="{D8442531-07B0-46AE-9519-89649ABF2430}"/>
                  </a:ext>
                </a:extLst>
              </p:cNvPr>
              <p:cNvGrpSpPr/>
              <p:nvPr/>
            </p:nvGrpSpPr>
            <p:grpSpPr>
              <a:xfrm>
                <a:off x="3779912" y="2492896"/>
                <a:ext cx="1260475" cy="1260475"/>
                <a:chOff x="3602038" y="2670175"/>
                <a:chExt cx="1260475" cy="1260475"/>
              </a:xfrm>
            </p:grpSpPr>
            <p:pic>
              <p:nvPicPr>
                <p:cNvPr id="86" name="Picture 225" descr="yellowish_ball">
                  <a:extLst>
                    <a:ext uri="{FF2B5EF4-FFF2-40B4-BE49-F238E27FC236}">
                      <a16:creationId xmlns:a16="http://schemas.microsoft.com/office/drawing/2014/main" id="{49601172-FDED-44FE-A814-7B76EEB8DE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02038" y="2670175"/>
                  <a:ext cx="1260475" cy="1260475"/>
                </a:xfrm>
                <a:prstGeom prst="rect">
                  <a:avLst/>
                </a:prstGeom>
                <a:noFill/>
              </p:spPr>
            </p:pic>
            <p:sp>
              <p:nvSpPr>
                <p:cNvPr id="87" name="Rectangle 226">
                  <a:extLst>
                    <a:ext uri="{FF2B5EF4-FFF2-40B4-BE49-F238E27FC236}">
                      <a16:creationId xmlns:a16="http://schemas.microsoft.com/office/drawing/2014/main" id="{21C74D66-A3FA-4ED2-8B11-645DC4B9DE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1888" y="2845151"/>
                  <a:ext cx="1044129" cy="68817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r>
                    <a:rPr lang="zh-TW" altLang="en-US" sz="1687" b="1" dirty="0">
                      <a:solidFill>
                        <a:srgbClr val="FFFF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學校本位</a:t>
                  </a:r>
                  <a:endParaRPr lang="en-US" altLang="ko-KR" sz="1687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22" name="Line 229">
              <a:extLst>
                <a:ext uri="{FF2B5EF4-FFF2-40B4-BE49-F238E27FC236}">
                  <a16:creationId xmlns:a16="http://schemas.microsoft.com/office/drawing/2014/main" id="{507BCAA0-796C-4D92-A35A-CC2B26B1E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0379" y="2135881"/>
              <a:ext cx="2289227" cy="287034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 type="stealth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TW" altLang="en-US" sz="2426"/>
            </a:p>
          </p:txBody>
        </p:sp>
        <p:sp>
          <p:nvSpPr>
            <p:cNvPr id="23" name="Line 229">
              <a:extLst>
                <a:ext uri="{FF2B5EF4-FFF2-40B4-BE49-F238E27FC236}">
                  <a16:creationId xmlns:a16="http://schemas.microsoft.com/office/drawing/2014/main" id="{EDDA7DD3-B4A4-470E-AF11-271CF5EDBA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1461" y="1755257"/>
              <a:ext cx="1600180" cy="19565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TW" altLang="en-US" sz="2426"/>
            </a:p>
          </p:txBody>
        </p:sp>
        <p:sp>
          <p:nvSpPr>
            <p:cNvPr id="24" name="AutoShape 203">
              <a:extLst>
                <a:ext uri="{FF2B5EF4-FFF2-40B4-BE49-F238E27FC236}">
                  <a16:creationId xmlns:a16="http://schemas.microsoft.com/office/drawing/2014/main" id="{71CB46B7-2B17-4E84-9F62-8EF9412E48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57223" flipH="1">
              <a:off x="6401594" y="1788139"/>
              <a:ext cx="566945" cy="594352"/>
            </a:xfrm>
            <a:prstGeom prst="rightArrow">
              <a:avLst>
                <a:gd name="adj1" fmla="val 53750"/>
                <a:gd name="adj2" fmla="val 42264"/>
              </a:avLst>
            </a:prstGeom>
            <a:solidFill>
              <a:srgbClr val="CCECF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dist="92457" dir="4443276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 sz="2426"/>
            </a:p>
          </p:txBody>
        </p:sp>
        <p:sp>
          <p:nvSpPr>
            <p:cNvPr id="25" name="Line 229">
              <a:extLst>
                <a:ext uri="{FF2B5EF4-FFF2-40B4-BE49-F238E27FC236}">
                  <a16:creationId xmlns:a16="http://schemas.microsoft.com/office/drawing/2014/main" id="{7C752311-EAEB-4665-9C12-CD02B9F37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0379" y="2265259"/>
              <a:ext cx="1721264" cy="1268604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 type="stealth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TW" altLang="en-US" sz="2426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19166C7-EBD0-4461-B83B-A01E97ACA156}"/>
                </a:ext>
              </a:extLst>
            </p:cNvPr>
            <p:cNvSpPr/>
            <p:nvPr/>
          </p:nvSpPr>
          <p:spPr>
            <a:xfrm>
              <a:off x="324488" y="681827"/>
              <a:ext cx="2105650" cy="3920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26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領域</a:t>
              </a:r>
              <a:r>
                <a:rPr lang="en-US" altLang="zh-TW" sz="2426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2426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議題</a:t>
              </a:r>
              <a:r>
                <a:rPr lang="zh-TW" altLang="en-US" sz="2426" dirty="0">
                  <a:latin typeface="標楷體" pitchFamily="65" charset="-120"/>
                  <a:ea typeface="標楷體" pitchFamily="65" charset="-120"/>
                </a:rPr>
                <a:t>輔導團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81F13FB-16C9-4808-AD88-83BE417811EE}"/>
                </a:ext>
              </a:extLst>
            </p:cNvPr>
            <p:cNvSpPr/>
            <p:nvPr/>
          </p:nvSpPr>
          <p:spPr>
            <a:xfrm>
              <a:off x="1076142" y="3915498"/>
              <a:ext cx="2808312" cy="11559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1687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跨領域</a:t>
              </a:r>
              <a:r>
                <a:rPr lang="en-US" altLang="zh-TW" sz="1687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sz="1687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校訂課程</a:t>
              </a:r>
              <a:endParaRPr lang="en-US" altLang="zh-TW" sz="1687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lvl="0"/>
              <a:r>
                <a:rPr lang="zh-TW" altLang="en-US" sz="1687" dirty="0">
                  <a:latin typeface="標楷體" pitchFamily="65" charset="-120"/>
                  <a:ea typeface="標楷體" pitchFamily="65" charset="-120"/>
                </a:rPr>
                <a:t>核心輔導員</a:t>
              </a:r>
              <a:endParaRPr lang="en-US" altLang="zh-TW" sz="1266" dirty="0">
                <a:latin typeface="標楷體" pitchFamily="65" charset="-120"/>
                <a:ea typeface="標楷體" pitchFamily="65" charset="-120"/>
              </a:endParaRPr>
            </a:p>
            <a:p>
              <a:pPr lvl="0"/>
              <a:r>
                <a:rPr lang="zh-TW" altLang="en-US" sz="1687" dirty="0">
                  <a:latin typeface="標楷體" pitchFamily="65" charset="-120"/>
                  <a:ea typeface="標楷體" pitchFamily="65" charset="-120"/>
                </a:rPr>
                <a:t>各校課程領導人、</a:t>
              </a:r>
              <a:endParaRPr lang="en-US" altLang="zh-TW" sz="1687" dirty="0">
                <a:latin typeface="標楷體" pitchFamily="65" charset="-120"/>
                <a:ea typeface="標楷體" pitchFamily="65" charset="-120"/>
              </a:endParaRPr>
            </a:p>
            <a:p>
              <a:pPr lvl="0"/>
              <a:r>
                <a:rPr lang="zh-TW" altLang="en-US" sz="1687" dirty="0">
                  <a:latin typeface="標楷體" pitchFamily="65" charset="-120"/>
                  <a:ea typeface="標楷體" pitchFamily="65" charset="-120"/>
                </a:rPr>
                <a:t>教學領導人、社群網絡</a:t>
              </a:r>
            </a:p>
          </p:txBody>
        </p:sp>
        <p:grpSp>
          <p:nvGrpSpPr>
            <p:cNvPr id="28" name="淘宝网Chenying0907出品 7">
              <a:extLst>
                <a:ext uri="{FF2B5EF4-FFF2-40B4-BE49-F238E27FC236}">
                  <a16:creationId xmlns:a16="http://schemas.microsoft.com/office/drawing/2014/main" id="{6685064D-42AF-4F60-9658-4EDDAC4F50A3}"/>
                </a:ext>
              </a:extLst>
            </p:cNvPr>
            <p:cNvGrpSpPr/>
            <p:nvPr/>
          </p:nvGrpSpPr>
          <p:grpSpPr>
            <a:xfrm>
              <a:off x="2688119" y="3291782"/>
              <a:ext cx="455278" cy="497529"/>
              <a:chOff x="3573105" y="2423936"/>
              <a:chExt cx="468272" cy="479596"/>
            </a:xfrm>
          </p:grpSpPr>
          <p:sp>
            <p:nvSpPr>
              <p:cNvPr id="78" name="淘宝网Chenying0907出品 84">
                <a:extLst>
                  <a:ext uri="{FF2B5EF4-FFF2-40B4-BE49-F238E27FC236}">
                    <a16:creationId xmlns:a16="http://schemas.microsoft.com/office/drawing/2014/main" id="{A4F87831-BDA8-4B5F-AADD-59315082FDF2}"/>
                  </a:ext>
                </a:extLst>
              </p:cNvPr>
              <p:cNvSpPr/>
              <p:nvPr/>
            </p:nvSpPr>
            <p:spPr>
              <a:xfrm>
                <a:off x="3573105" y="2423936"/>
                <a:ext cx="468272" cy="47959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762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26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9" name="淘宝网Chenying0907出品 3">
                <a:extLst>
                  <a:ext uri="{FF2B5EF4-FFF2-40B4-BE49-F238E27FC236}">
                    <a16:creationId xmlns:a16="http://schemas.microsoft.com/office/drawing/2014/main" id="{2FB84546-6405-48D0-9288-2CC5BFA1DA79}"/>
                  </a:ext>
                </a:extLst>
              </p:cNvPr>
              <p:cNvGrpSpPr/>
              <p:nvPr/>
            </p:nvGrpSpPr>
            <p:grpSpPr>
              <a:xfrm>
                <a:off x="3700697" y="2546204"/>
                <a:ext cx="265387" cy="232182"/>
                <a:chOff x="3078044" y="1484106"/>
                <a:chExt cx="832603" cy="813867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80" name="淘宝网Chenying0907出品 355">
                  <a:extLst>
                    <a:ext uri="{FF2B5EF4-FFF2-40B4-BE49-F238E27FC236}">
                      <a16:creationId xmlns:a16="http://schemas.microsoft.com/office/drawing/2014/main" id="{AE8A0C04-3E76-4C99-B86C-EC5B26E17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8966" y="1484106"/>
                  <a:ext cx="114783" cy="135360"/>
                </a:xfrm>
                <a:custGeom>
                  <a:avLst/>
                  <a:gdLst>
                    <a:gd name="T0" fmla="*/ 11 w 28"/>
                    <a:gd name="T1" fmla="*/ 32 h 33"/>
                    <a:gd name="T2" fmla="*/ 26 w 28"/>
                    <a:gd name="T3" fmla="*/ 19 h 33"/>
                    <a:gd name="T4" fmla="*/ 17 w 28"/>
                    <a:gd name="T5" fmla="*/ 1 h 33"/>
                    <a:gd name="T6" fmla="*/ 1 w 28"/>
                    <a:gd name="T7" fmla="*/ 14 h 33"/>
                    <a:gd name="T8" fmla="*/ 11 w 28"/>
                    <a:gd name="T9" fmla="*/ 3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33">
                      <a:moveTo>
                        <a:pt x="11" y="32"/>
                      </a:moveTo>
                      <a:cubicBezTo>
                        <a:pt x="18" y="33"/>
                        <a:pt x="24" y="27"/>
                        <a:pt x="26" y="19"/>
                      </a:cubicBezTo>
                      <a:cubicBezTo>
                        <a:pt x="28" y="10"/>
                        <a:pt x="24" y="2"/>
                        <a:pt x="17" y="1"/>
                      </a:cubicBezTo>
                      <a:cubicBezTo>
                        <a:pt x="10" y="0"/>
                        <a:pt x="3" y="6"/>
                        <a:pt x="1" y="14"/>
                      </a:cubicBezTo>
                      <a:cubicBezTo>
                        <a:pt x="0" y="22"/>
                        <a:pt x="4" y="30"/>
                        <a:pt x="11" y="32"/>
                      </a:cubicBez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1" name="淘宝网Chenying0907出品 356">
                  <a:extLst>
                    <a:ext uri="{FF2B5EF4-FFF2-40B4-BE49-F238E27FC236}">
                      <a16:creationId xmlns:a16="http://schemas.microsoft.com/office/drawing/2014/main" id="{075686C7-F01D-4EE0-BE51-52B0711D0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2269" y="1604044"/>
                  <a:ext cx="517378" cy="538009"/>
                </a:xfrm>
                <a:custGeom>
                  <a:avLst/>
                  <a:gdLst>
                    <a:gd name="T0" fmla="*/ 27 w 126"/>
                    <a:gd name="T1" fmla="*/ 32 h 131"/>
                    <a:gd name="T2" fmla="*/ 40 w 126"/>
                    <a:gd name="T3" fmla="*/ 22 h 131"/>
                    <a:gd name="T4" fmla="*/ 26 w 126"/>
                    <a:gd name="T5" fmla="*/ 62 h 131"/>
                    <a:gd name="T6" fmla="*/ 26 w 126"/>
                    <a:gd name="T7" fmla="*/ 62 h 131"/>
                    <a:gd name="T8" fmla="*/ 36 w 126"/>
                    <a:gd name="T9" fmla="*/ 66 h 131"/>
                    <a:gd name="T10" fmla="*/ 31 w 126"/>
                    <a:gd name="T11" fmla="*/ 91 h 131"/>
                    <a:gd name="T12" fmla="*/ 17 w 126"/>
                    <a:gd name="T13" fmla="*/ 123 h 131"/>
                    <a:gd name="T14" fmla="*/ 32 w 126"/>
                    <a:gd name="T15" fmla="*/ 131 h 131"/>
                    <a:gd name="T16" fmla="*/ 51 w 126"/>
                    <a:gd name="T17" fmla="*/ 88 h 131"/>
                    <a:gd name="T18" fmla="*/ 54 w 126"/>
                    <a:gd name="T19" fmla="*/ 74 h 131"/>
                    <a:gd name="T20" fmla="*/ 75 w 126"/>
                    <a:gd name="T21" fmla="*/ 75 h 131"/>
                    <a:gd name="T22" fmla="*/ 73 w 126"/>
                    <a:gd name="T23" fmla="*/ 79 h 131"/>
                    <a:gd name="T24" fmla="*/ 70 w 126"/>
                    <a:gd name="T25" fmla="*/ 96 h 131"/>
                    <a:gd name="T26" fmla="*/ 86 w 126"/>
                    <a:gd name="T27" fmla="*/ 100 h 131"/>
                    <a:gd name="T28" fmla="*/ 92 w 126"/>
                    <a:gd name="T29" fmla="*/ 80 h 131"/>
                    <a:gd name="T30" fmla="*/ 95 w 126"/>
                    <a:gd name="T31" fmla="*/ 69 h 131"/>
                    <a:gd name="T32" fmla="*/ 86 w 126"/>
                    <a:gd name="T33" fmla="*/ 57 h 131"/>
                    <a:gd name="T34" fmla="*/ 86 w 126"/>
                    <a:gd name="T35" fmla="*/ 57 h 131"/>
                    <a:gd name="T36" fmla="*/ 85 w 126"/>
                    <a:gd name="T37" fmla="*/ 57 h 131"/>
                    <a:gd name="T38" fmla="*/ 84 w 126"/>
                    <a:gd name="T39" fmla="*/ 57 h 131"/>
                    <a:gd name="T40" fmla="*/ 81 w 126"/>
                    <a:gd name="T41" fmla="*/ 56 h 131"/>
                    <a:gd name="T42" fmla="*/ 76 w 126"/>
                    <a:gd name="T43" fmla="*/ 56 h 131"/>
                    <a:gd name="T44" fmla="*/ 66 w 126"/>
                    <a:gd name="T45" fmla="*/ 55 h 131"/>
                    <a:gd name="T46" fmla="*/ 74 w 126"/>
                    <a:gd name="T47" fmla="*/ 27 h 131"/>
                    <a:gd name="T48" fmla="*/ 78 w 126"/>
                    <a:gd name="T49" fmla="*/ 33 h 131"/>
                    <a:gd name="T50" fmla="*/ 83 w 126"/>
                    <a:gd name="T51" fmla="*/ 39 h 131"/>
                    <a:gd name="T52" fmla="*/ 84 w 126"/>
                    <a:gd name="T53" fmla="*/ 40 h 131"/>
                    <a:gd name="T54" fmla="*/ 91 w 126"/>
                    <a:gd name="T55" fmla="*/ 45 h 131"/>
                    <a:gd name="T56" fmla="*/ 91 w 126"/>
                    <a:gd name="T57" fmla="*/ 45 h 131"/>
                    <a:gd name="T58" fmla="*/ 91 w 126"/>
                    <a:gd name="T59" fmla="*/ 45 h 131"/>
                    <a:gd name="T60" fmla="*/ 92 w 126"/>
                    <a:gd name="T61" fmla="*/ 45 h 131"/>
                    <a:gd name="T62" fmla="*/ 95 w 126"/>
                    <a:gd name="T63" fmla="*/ 45 h 131"/>
                    <a:gd name="T64" fmla="*/ 126 w 126"/>
                    <a:gd name="T65" fmla="*/ 45 h 131"/>
                    <a:gd name="T66" fmla="*/ 126 w 126"/>
                    <a:gd name="T67" fmla="*/ 28 h 131"/>
                    <a:gd name="T68" fmla="*/ 95 w 126"/>
                    <a:gd name="T69" fmla="*/ 29 h 131"/>
                    <a:gd name="T70" fmla="*/ 94 w 126"/>
                    <a:gd name="T71" fmla="*/ 29 h 131"/>
                    <a:gd name="T72" fmla="*/ 91 w 126"/>
                    <a:gd name="T73" fmla="*/ 24 h 131"/>
                    <a:gd name="T74" fmla="*/ 81 w 126"/>
                    <a:gd name="T75" fmla="*/ 12 h 131"/>
                    <a:gd name="T76" fmla="*/ 75 w 126"/>
                    <a:gd name="T77" fmla="*/ 9 h 131"/>
                    <a:gd name="T78" fmla="*/ 74 w 126"/>
                    <a:gd name="T79" fmla="*/ 8 h 131"/>
                    <a:gd name="T80" fmla="*/ 76 w 126"/>
                    <a:gd name="T81" fmla="*/ 14 h 131"/>
                    <a:gd name="T82" fmla="*/ 71 w 126"/>
                    <a:gd name="T83" fmla="*/ 16 h 131"/>
                    <a:gd name="T84" fmla="*/ 71 w 126"/>
                    <a:gd name="T85" fmla="*/ 21 h 131"/>
                    <a:gd name="T86" fmla="*/ 61 w 126"/>
                    <a:gd name="T87" fmla="*/ 37 h 131"/>
                    <a:gd name="T88" fmla="*/ 68 w 126"/>
                    <a:gd name="T89" fmla="*/ 12 h 131"/>
                    <a:gd name="T90" fmla="*/ 69 w 126"/>
                    <a:gd name="T91" fmla="*/ 11 h 131"/>
                    <a:gd name="T92" fmla="*/ 70 w 126"/>
                    <a:gd name="T93" fmla="*/ 6 h 131"/>
                    <a:gd name="T94" fmla="*/ 68 w 126"/>
                    <a:gd name="T95" fmla="*/ 5 h 131"/>
                    <a:gd name="T96" fmla="*/ 65 w 126"/>
                    <a:gd name="T97" fmla="*/ 10 h 131"/>
                    <a:gd name="T98" fmla="*/ 65 w 126"/>
                    <a:gd name="T99" fmla="*/ 11 h 131"/>
                    <a:gd name="T100" fmla="*/ 57 w 126"/>
                    <a:gd name="T101" fmla="*/ 35 h 131"/>
                    <a:gd name="T102" fmla="*/ 58 w 126"/>
                    <a:gd name="T103" fmla="*/ 17 h 131"/>
                    <a:gd name="T104" fmla="*/ 61 w 126"/>
                    <a:gd name="T105" fmla="*/ 12 h 131"/>
                    <a:gd name="T106" fmla="*/ 59 w 126"/>
                    <a:gd name="T107" fmla="*/ 8 h 131"/>
                    <a:gd name="T108" fmla="*/ 63 w 126"/>
                    <a:gd name="T109" fmla="*/ 4 h 131"/>
                    <a:gd name="T110" fmla="*/ 53 w 126"/>
                    <a:gd name="T111" fmla="*/ 1 h 131"/>
                    <a:gd name="T112" fmla="*/ 44 w 126"/>
                    <a:gd name="T113" fmla="*/ 1 h 131"/>
                    <a:gd name="T114" fmla="*/ 18 w 126"/>
                    <a:gd name="T115" fmla="*/ 19 h 131"/>
                    <a:gd name="T116" fmla="*/ 0 w 126"/>
                    <a:gd name="T117" fmla="*/ 49 h 131"/>
                    <a:gd name="T118" fmla="*/ 15 w 126"/>
                    <a:gd name="T119" fmla="*/ 57 h 131"/>
                    <a:gd name="T120" fmla="*/ 27 w 126"/>
                    <a:gd name="T121" fmla="*/ 32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26" h="131">
                      <a:moveTo>
                        <a:pt x="27" y="32"/>
                      </a:move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5" y="36"/>
                        <a:pt x="30" y="49"/>
                        <a:pt x="26" y="62"/>
                      </a:cubicBezTo>
                      <a:cubicBezTo>
                        <a:pt x="26" y="62"/>
                        <a:pt x="26" y="62"/>
                        <a:pt x="26" y="62"/>
                      </a:cubicBezTo>
                      <a:cubicBezTo>
                        <a:pt x="29" y="64"/>
                        <a:pt x="33" y="65"/>
                        <a:pt x="36" y="66"/>
                      </a:cubicBezTo>
                      <a:cubicBezTo>
                        <a:pt x="35" y="75"/>
                        <a:pt x="33" y="85"/>
                        <a:pt x="31" y="91"/>
                      </a:cubicBezTo>
                      <a:cubicBezTo>
                        <a:pt x="17" y="123"/>
                        <a:pt x="17" y="123"/>
                        <a:pt x="17" y="123"/>
                      </a:cubicBezTo>
                      <a:cubicBezTo>
                        <a:pt x="32" y="131"/>
                        <a:pt x="32" y="131"/>
                        <a:pt x="32" y="131"/>
                      </a:cubicBezTo>
                      <a:cubicBezTo>
                        <a:pt x="37" y="119"/>
                        <a:pt x="46" y="107"/>
                        <a:pt x="51" y="88"/>
                      </a:cubicBezTo>
                      <a:cubicBezTo>
                        <a:pt x="52" y="83"/>
                        <a:pt x="53" y="78"/>
                        <a:pt x="54" y="74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73" y="79"/>
                        <a:pt x="73" y="79"/>
                        <a:pt x="73" y="79"/>
                      </a:cubicBezTo>
                      <a:cubicBezTo>
                        <a:pt x="70" y="96"/>
                        <a:pt x="70" y="96"/>
                        <a:pt x="70" y="96"/>
                      </a:cubicBezTo>
                      <a:cubicBezTo>
                        <a:pt x="86" y="100"/>
                        <a:pt x="86" y="100"/>
                        <a:pt x="86" y="100"/>
                      </a:cubicBezTo>
                      <a:cubicBezTo>
                        <a:pt x="88" y="95"/>
                        <a:pt x="90" y="88"/>
                        <a:pt x="92" y="80"/>
                      </a:cubicBezTo>
                      <a:cubicBezTo>
                        <a:pt x="95" y="69"/>
                        <a:pt x="95" y="69"/>
                        <a:pt x="95" y="69"/>
                      </a:cubicBezTo>
                      <a:cubicBezTo>
                        <a:pt x="86" y="57"/>
                        <a:pt x="86" y="57"/>
                        <a:pt x="86" y="57"/>
                      </a:cubicBezTo>
                      <a:cubicBezTo>
                        <a:pt x="86" y="57"/>
                        <a:pt x="86" y="57"/>
                        <a:pt x="86" y="57"/>
                      </a:cubicBezTo>
                      <a:cubicBezTo>
                        <a:pt x="85" y="57"/>
                        <a:pt x="85" y="57"/>
                        <a:pt x="85" y="57"/>
                      </a:cubicBezTo>
                      <a:cubicBezTo>
                        <a:pt x="84" y="57"/>
                        <a:pt x="84" y="57"/>
                        <a:pt x="84" y="57"/>
                      </a:cubicBezTo>
                      <a:cubicBezTo>
                        <a:pt x="81" y="56"/>
                        <a:pt x="81" y="56"/>
                        <a:pt x="81" y="56"/>
                      </a:cubicBezTo>
                      <a:cubicBezTo>
                        <a:pt x="76" y="56"/>
                        <a:pt x="76" y="56"/>
                        <a:pt x="76" y="56"/>
                      </a:cubicBezTo>
                      <a:cubicBezTo>
                        <a:pt x="72" y="56"/>
                        <a:pt x="69" y="56"/>
                        <a:pt x="66" y="55"/>
                      </a:cubicBezTo>
                      <a:cubicBezTo>
                        <a:pt x="69" y="46"/>
                        <a:pt x="72" y="36"/>
                        <a:pt x="74" y="27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4" y="40"/>
                        <a:pt x="84" y="40"/>
                        <a:pt x="84" y="40"/>
                      </a:cubicBezTo>
                      <a:cubicBezTo>
                        <a:pt x="91" y="45"/>
                        <a:pt x="91" y="45"/>
                        <a:pt x="91" y="45"/>
                      </a:cubicBezTo>
                      <a:cubicBezTo>
                        <a:pt x="91" y="45"/>
                        <a:pt x="91" y="45"/>
                        <a:pt x="91" y="45"/>
                      </a:cubicBezTo>
                      <a:cubicBezTo>
                        <a:pt x="91" y="45"/>
                        <a:pt x="91" y="45"/>
                        <a:pt x="91" y="45"/>
                      </a:cubicBezTo>
                      <a:cubicBezTo>
                        <a:pt x="92" y="45"/>
                        <a:pt x="92" y="45"/>
                        <a:pt x="92" y="45"/>
                      </a:cubicBezTo>
                      <a:cubicBezTo>
                        <a:pt x="95" y="45"/>
                        <a:pt x="95" y="45"/>
                        <a:pt x="95" y="45"/>
                      </a:cubicBezTo>
                      <a:cubicBezTo>
                        <a:pt x="126" y="45"/>
                        <a:pt x="126" y="45"/>
                        <a:pt x="126" y="45"/>
                      </a:cubicBezTo>
                      <a:cubicBezTo>
                        <a:pt x="126" y="39"/>
                        <a:pt x="126" y="34"/>
                        <a:pt x="126" y="28"/>
                      </a:cubicBezTo>
                      <a:cubicBezTo>
                        <a:pt x="95" y="29"/>
                        <a:pt x="95" y="29"/>
                        <a:pt x="95" y="29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91" y="24"/>
                        <a:pt x="91" y="24"/>
                        <a:pt x="91" y="24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0" y="10"/>
                        <a:pt x="78" y="9"/>
                        <a:pt x="75" y="9"/>
                      </a:cubicBezTo>
                      <a:cubicBezTo>
                        <a:pt x="75" y="8"/>
                        <a:pt x="75" y="8"/>
                        <a:pt x="74" y="8"/>
                      </a:cubicBezTo>
                      <a:cubicBezTo>
                        <a:pt x="76" y="14"/>
                        <a:pt x="76" y="14"/>
                        <a:pt x="76" y="14"/>
                      </a:cubicBez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61" y="37"/>
                        <a:pt x="61" y="37"/>
                        <a:pt x="61" y="37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70" y="6"/>
                        <a:pt x="70" y="6"/>
                        <a:pt x="70" y="6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11"/>
                        <a:pt x="65" y="11"/>
                        <a:pt x="65" y="11"/>
                      </a:cubicBez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0" y="3"/>
                        <a:pt x="56" y="2"/>
                        <a:pt x="53" y="1"/>
                      </a:cubicBezTo>
                      <a:cubicBezTo>
                        <a:pt x="48" y="0"/>
                        <a:pt x="47" y="0"/>
                        <a:pt x="44" y="1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7" y="34"/>
                        <a:pt x="6" y="39"/>
                        <a:pt x="0" y="49"/>
                      </a:cubicBezTo>
                      <a:cubicBezTo>
                        <a:pt x="5" y="52"/>
                        <a:pt x="10" y="55"/>
                        <a:pt x="15" y="57"/>
                      </a:cubicBezTo>
                      <a:cubicBezTo>
                        <a:pt x="19" y="49"/>
                        <a:pt x="27" y="35"/>
                        <a:pt x="27" y="32"/>
                      </a:cubicBez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2" name="淘宝网Chenying0907出品 357">
                  <a:extLst>
                    <a:ext uri="{FF2B5EF4-FFF2-40B4-BE49-F238E27FC236}">
                      <a16:creationId xmlns:a16="http://schemas.microsoft.com/office/drawing/2014/main" id="{E721544A-BDD0-42EF-9ECF-77A9F1F634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78044" y="1830214"/>
                  <a:ext cx="183310" cy="167914"/>
                </a:xfrm>
                <a:custGeom>
                  <a:avLst/>
                  <a:gdLst>
                    <a:gd name="T0" fmla="*/ 5 w 45"/>
                    <a:gd name="T1" fmla="*/ 33 h 41"/>
                    <a:gd name="T2" fmla="*/ 7 w 45"/>
                    <a:gd name="T3" fmla="*/ 32 h 41"/>
                    <a:gd name="T4" fmla="*/ 7 w 45"/>
                    <a:gd name="T5" fmla="*/ 32 h 41"/>
                    <a:gd name="T6" fmla="*/ 29 w 45"/>
                    <a:gd name="T7" fmla="*/ 39 h 41"/>
                    <a:gd name="T8" fmla="*/ 29 w 45"/>
                    <a:gd name="T9" fmla="*/ 39 h 41"/>
                    <a:gd name="T10" fmla="*/ 30 w 45"/>
                    <a:gd name="T11" fmla="*/ 41 h 41"/>
                    <a:gd name="T12" fmla="*/ 32 w 45"/>
                    <a:gd name="T13" fmla="*/ 41 h 41"/>
                    <a:gd name="T14" fmla="*/ 33 w 45"/>
                    <a:gd name="T15" fmla="*/ 40 h 41"/>
                    <a:gd name="T16" fmla="*/ 33 w 45"/>
                    <a:gd name="T17" fmla="*/ 40 h 41"/>
                    <a:gd name="T18" fmla="*/ 38 w 45"/>
                    <a:gd name="T19" fmla="*/ 37 h 41"/>
                    <a:gd name="T20" fmla="*/ 44 w 45"/>
                    <a:gd name="T21" fmla="*/ 18 h 41"/>
                    <a:gd name="T22" fmla="*/ 41 w 45"/>
                    <a:gd name="T23" fmla="*/ 13 h 41"/>
                    <a:gd name="T24" fmla="*/ 36 w 45"/>
                    <a:gd name="T25" fmla="*/ 11 h 41"/>
                    <a:gd name="T26" fmla="*/ 36 w 45"/>
                    <a:gd name="T27" fmla="*/ 11 h 41"/>
                    <a:gd name="T28" fmla="*/ 32 w 45"/>
                    <a:gd name="T29" fmla="*/ 4 h 41"/>
                    <a:gd name="T30" fmla="*/ 25 w 45"/>
                    <a:gd name="T31" fmla="*/ 1 h 41"/>
                    <a:gd name="T32" fmla="*/ 17 w 45"/>
                    <a:gd name="T33" fmla="*/ 5 h 41"/>
                    <a:gd name="T34" fmla="*/ 17 w 45"/>
                    <a:gd name="T35" fmla="*/ 6 h 41"/>
                    <a:gd name="T36" fmla="*/ 12 w 45"/>
                    <a:gd name="T37" fmla="*/ 4 h 41"/>
                    <a:gd name="T38" fmla="*/ 7 w 45"/>
                    <a:gd name="T39" fmla="*/ 7 h 41"/>
                    <a:gd name="T40" fmla="*/ 1 w 45"/>
                    <a:gd name="T41" fmla="*/ 25 h 41"/>
                    <a:gd name="T42" fmla="*/ 3 w 45"/>
                    <a:gd name="T43" fmla="*/ 30 h 41"/>
                    <a:gd name="T44" fmla="*/ 3 w 45"/>
                    <a:gd name="T45" fmla="*/ 31 h 41"/>
                    <a:gd name="T46" fmla="*/ 3 w 45"/>
                    <a:gd name="T47" fmla="*/ 32 h 41"/>
                    <a:gd name="T48" fmla="*/ 5 w 45"/>
                    <a:gd name="T49" fmla="*/ 33 h 41"/>
                    <a:gd name="T50" fmla="*/ 20 w 45"/>
                    <a:gd name="T51" fmla="*/ 6 h 41"/>
                    <a:gd name="T52" fmla="*/ 24 w 45"/>
                    <a:gd name="T53" fmla="*/ 4 h 41"/>
                    <a:gd name="T54" fmla="*/ 31 w 45"/>
                    <a:gd name="T55" fmla="*/ 7 h 41"/>
                    <a:gd name="T56" fmla="*/ 33 w 45"/>
                    <a:gd name="T57" fmla="*/ 10 h 41"/>
                    <a:gd name="T58" fmla="*/ 33 w 45"/>
                    <a:gd name="T59" fmla="*/ 10 h 41"/>
                    <a:gd name="T60" fmla="*/ 20 w 45"/>
                    <a:gd name="T6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5" h="41">
                      <a:moveTo>
                        <a:pt x="5" y="33"/>
                      </a:moveTo>
                      <a:cubicBezTo>
                        <a:pt x="6" y="33"/>
                        <a:pt x="7" y="33"/>
                        <a:pt x="7" y="32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9" y="40"/>
                        <a:pt x="29" y="40"/>
                        <a:pt x="30" y="41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2" y="41"/>
                        <a:pt x="33" y="41"/>
                        <a:pt x="33" y="40"/>
                      </a:cubicBezTo>
                      <a:cubicBezTo>
                        <a:pt x="33" y="40"/>
                        <a:pt x="33" y="40"/>
                        <a:pt x="33" y="40"/>
                      </a:cubicBezTo>
                      <a:cubicBezTo>
                        <a:pt x="35" y="40"/>
                        <a:pt x="37" y="39"/>
                        <a:pt x="38" y="37"/>
                      </a:cubicBezTo>
                      <a:cubicBezTo>
                        <a:pt x="44" y="18"/>
                        <a:pt x="44" y="18"/>
                        <a:pt x="44" y="18"/>
                      </a:cubicBezTo>
                      <a:cubicBezTo>
                        <a:pt x="45" y="16"/>
                        <a:pt x="43" y="14"/>
                        <a:pt x="41" y="13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7" y="8"/>
                        <a:pt x="35" y="4"/>
                        <a:pt x="32" y="4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2" y="0"/>
                        <a:pt x="18" y="2"/>
                        <a:pt x="17" y="5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0" y="3"/>
                        <a:pt x="7" y="4"/>
                        <a:pt x="7" y="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7"/>
                        <a:pt x="1" y="30"/>
                        <a:pt x="3" y="30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2" y="31"/>
                        <a:pt x="3" y="32"/>
                        <a:pt x="3" y="32"/>
                      </a:cubicBezTo>
                      <a:lnTo>
                        <a:pt x="5" y="33"/>
                      </a:lnTo>
                      <a:close/>
                      <a:moveTo>
                        <a:pt x="20" y="6"/>
                      </a:moveTo>
                      <a:cubicBezTo>
                        <a:pt x="21" y="4"/>
                        <a:pt x="22" y="4"/>
                        <a:pt x="24" y="4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3" y="7"/>
                        <a:pt x="33" y="8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20" y="6"/>
                        <a:pt x="20" y="6"/>
                        <a:pt x="20" y="6"/>
                      </a:cubicBez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83" name="淘宝网Chenying0907出品 358">
                  <a:extLst>
                    <a:ext uri="{FF2B5EF4-FFF2-40B4-BE49-F238E27FC236}">
                      <a16:creationId xmlns:a16="http://schemas.microsoft.com/office/drawing/2014/main" id="{E2F642AF-E76F-4CB6-97C8-0925825D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0037" y="1797659"/>
                  <a:ext cx="820610" cy="500314"/>
                </a:xfrm>
                <a:custGeom>
                  <a:avLst/>
                  <a:gdLst>
                    <a:gd name="T0" fmla="*/ 479 w 479"/>
                    <a:gd name="T1" fmla="*/ 0 h 292"/>
                    <a:gd name="T2" fmla="*/ 395 w 479"/>
                    <a:gd name="T3" fmla="*/ 33 h 292"/>
                    <a:gd name="T4" fmla="*/ 412 w 479"/>
                    <a:gd name="T5" fmla="*/ 45 h 292"/>
                    <a:gd name="T6" fmla="*/ 307 w 479"/>
                    <a:gd name="T7" fmla="*/ 158 h 292"/>
                    <a:gd name="T8" fmla="*/ 213 w 479"/>
                    <a:gd name="T9" fmla="*/ 148 h 292"/>
                    <a:gd name="T10" fmla="*/ 139 w 479"/>
                    <a:gd name="T11" fmla="*/ 225 h 292"/>
                    <a:gd name="T12" fmla="*/ 62 w 479"/>
                    <a:gd name="T13" fmla="*/ 187 h 292"/>
                    <a:gd name="T14" fmla="*/ 0 w 479"/>
                    <a:gd name="T15" fmla="*/ 266 h 292"/>
                    <a:gd name="T16" fmla="*/ 33 w 479"/>
                    <a:gd name="T17" fmla="*/ 292 h 292"/>
                    <a:gd name="T18" fmla="*/ 74 w 479"/>
                    <a:gd name="T19" fmla="*/ 242 h 292"/>
                    <a:gd name="T20" fmla="*/ 148 w 479"/>
                    <a:gd name="T21" fmla="*/ 278 h 292"/>
                    <a:gd name="T22" fmla="*/ 230 w 479"/>
                    <a:gd name="T23" fmla="*/ 194 h 292"/>
                    <a:gd name="T24" fmla="*/ 323 w 479"/>
                    <a:gd name="T25" fmla="*/ 204 h 292"/>
                    <a:gd name="T26" fmla="*/ 448 w 479"/>
                    <a:gd name="T27" fmla="*/ 72 h 292"/>
                    <a:gd name="T28" fmla="*/ 472 w 479"/>
                    <a:gd name="T29" fmla="*/ 88 h 292"/>
                    <a:gd name="T30" fmla="*/ 479 w 479"/>
                    <a:gd name="T31" fmla="*/ 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79" h="292">
                      <a:moveTo>
                        <a:pt x="479" y="0"/>
                      </a:moveTo>
                      <a:lnTo>
                        <a:pt x="395" y="33"/>
                      </a:lnTo>
                      <a:lnTo>
                        <a:pt x="412" y="45"/>
                      </a:lnTo>
                      <a:lnTo>
                        <a:pt x="307" y="158"/>
                      </a:lnTo>
                      <a:lnTo>
                        <a:pt x="213" y="148"/>
                      </a:lnTo>
                      <a:lnTo>
                        <a:pt x="139" y="225"/>
                      </a:lnTo>
                      <a:lnTo>
                        <a:pt x="62" y="187"/>
                      </a:lnTo>
                      <a:lnTo>
                        <a:pt x="0" y="266"/>
                      </a:lnTo>
                      <a:lnTo>
                        <a:pt x="33" y="292"/>
                      </a:lnTo>
                      <a:lnTo>
                        <a:pt x="74" y="242"/>
                      </a:lnTo>
                      <a:lnTo>
                        <a:pt x="148" y="278"/>
                      </a:lnTo>
                      <a:lnTo>
                        <a:pt x="230" y="194"/>
                      </a:lnTo>
                      <a:lnTo>
                        <a:pt x="323" y="204"/>
                      </a:lnTo>
                      <a:lnTo>
                        <a:pt x="448" y="72"/>
                      </a:lnTo>
                      <a:lnTo>
                        <a:pt x="472" y="88"/>
                      </a:lnTo>
                      <a:lnTo>
                        <a:pt x="479" y="0"/>
                      </a:ln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grpSp>
          <p:nvGrpSpPr>
            <p:cNvPr id="29" name="淘宝网Chenying0907出品 7">
              <a:extLst>
                <a:ext uri="{FF2B5EF4-FFF2-40B4-BE49-F238E27FC236}">
                  <a16:creationId xmlns:a16="http://schemas.microsoft.com/office/drawing/2014/main" id="{69864578-A60C-459F-9143-E8996EDF454C}"/>
                </a:ext>
              </a:extLst>
            </p:cNvPr>
            <p:cNvGrpSpPr/>
            <p:nvPr/>
          </p:nvGrpSpPr>
          <p:grpSpPr>
            <a:xfrm>
              <a:off x="2591594" y="2724944"/>
              <a:ext cx="455278" cy="497529"/>
              <a:chOff x="3573105" y="2423936"/>
              <a:chExt cx="468272" cy="479596"/>
            </a:xfrm>
          </p:grpSpPr>
          <p:sp>
            <p:nvSpPr>
              <p:cNvPr id="72" name="淘宝网Chenying0907出品 84">
                <a:extLst>
                  <a:ext uri="{FF2B5EF4-FFF2-40B4-BE49-F238E27FC236}">
                    <a16:creationId xmlns:a16="http://schemas.microsoft.com/office/drawing/2014/main" id="{6E17F0CE-91E2-4678-B6B0-C6CC1E882C10}"/>
                  </a:ext>
                </a:extLst>
              </p:cNvPr>
              <p:cNvSpPr/>
              <p:nvPr/>
            </p:nvSpPr>
            <p:spPr>
              <a:xfrm>
                <a:off x="3573105" y="2423936"/>
                <a:ext cx="468272" cy="47959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762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26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3" name="淘宝网Chenying0907出品 3">
                <a:extLst>
                  <a:ext uri="{FF2B5EF4-FFF2-40B4-BE49-F238E27FC236}">
                    <a16:creationId xmlns:a16="http://schemas.microsoft.com/office/drawing/2014/main" id="{82B5D973-50D0-45C5-85F7-9798A3C9A1EC}"/>
                  </a:ext>
                </a:extLst>
              </p:cNvPr>
              <p:cNvGrpSpPr/>
              <p:nvPr/>
            </p:nvGrpSpPr>
            <p:grpSpPr>
              <a:xfrm>
                <a:off x="3700697" y="2546204"/>
                <a:ext cx="265387" cy="232182"/>
                <a:chOff x="3078044" y="1484106"/>
                <a:chExt cx="832603" cy="813867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74" name="淘宝网Chenying0907出品 355">
                  <a:extLst>
                    <a:ext uri="{FF2B5EF4-FFF2-40B4-BE49-F238E27FC236}">
                      <a16:creationId xmlns:a16="http://schemas.microsoft.com/office/drawing/2014/main" id="{C584FE3A-D26D-4657-A43A-CD397AF6A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8966" y="1484106"/>
                  <a:ext cx="114783" cy="135360"/>
                </a:xfrm>
                <a:custGeom>
                  <a:avLst/>
                  <a:gdLst>
                    <a:gd name="T0" fmla="*/ 11 w 28"/>
                    <a:gd name="T1" fmla="*/ 32 h 33"/>
                    <a:gd name="T2" fmla="*/ 26 w 28"/>
                    <a:gd name="T3" fmla="*/ 19 h 33"/>
                    <a:gd name="T4" fmla="*/ 17 w 28"/>
                    <a:gd name="T5" fmla="*/ 1 h 33"/>
                    <a:gd name="T6" fmla="*/ 1 w 28"/>
                    <a:gd name="T7" fmla="*/ 14 h 33"/>
                    <a:gd name="T8" fmla="*/ 11 w 28"/>
                    <a:gd name="T9" fmla="*/ 3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33">
                      <a:moveTo>
                        <a:pt x="11" y="32"/>
                      </a:moveTo>
                      <a:cubicBezTo>
                        <a:pt x="18" y="33"/>
                        <a:pt x="24" y="27"/>
                        <a:pt x="26" y="19"/>
                      </a:cubicBezTo>
                      <a:cubicBezTo>
                        <a:pt x="28" y="10"/>
                        <a:pt x="24" y="2"/>
                        <a:pt x="17" y="1"/>
                      </a:cubicBezTo>
                      <a:cubicBezTo>
                        <a:pt x="10" y="0"/>
                        <a:pt x="3" y="6"/>
                        <a:pt x="1" y="14"/>
                      </a:cubicBezTo>
                      <a:cubicBezTo>
                        <a:pt x="0" y="22"/>
                        <a:pt x="4" y="30"/>
                        <a:pt x="11" y="32"/>
                      </a:cubicBez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75" name="淘宝网Chenying0907出品 356">
                  <a:extLst>
                    <a:ext uri="{FF2B5EF4-FFF2-40B4-BE49-F238E27FC236}">
                      <a16:creationId xmlns:a16="http://schemas.microsoft.com/office/drawing/2014/main" id="{13932873-8469-4D05-BC02-BE2F359F6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2269" y="1604044"/>
                  <a:ext cx="517378" cy="538009"/>
                </a:xfrm>
                <a:custGeom>
                  <a:avLst/>
                  <a:gdLst>
                    <a:gd name="T0" fmla="*/ 27 w 126"/>
                    <a:gd name="T1" fmla="*/ 32 h 131"/>
                    <a:gd name="T2" fmla="*/ 40 w 126"/>
                    <a:gd name="T3" fmla="*/ 22 h 131"/>
                    <a:gd name="T4" fmla="*/ 26 w 126"/>
                    <a:gd name="T5" fmla="*/ 62 h 131"/>
                    <a:gd name="T6" fmla="*/ 26 w 126"/>
                    <a:gd name="T7" fmla="*/ 62 h 131"/>
                    <a:gd name="T8" fmla="*/ 36 w 126"/>
                    <a:gd name="T9" fmla="*/ 66 h 131"/>
                    <a:gd name="T10" fmla="*/ 31 w 126"/>
                    <a:gd name="T11" fmla="*/ 91 h 131"/>
                    <a:gd name="T12" fmla="*/ 17 w 126"/>
                    <a:gd name="T13" fmla="*/ 123 h 131"/>
                    <a:gd name="T14" fmla="*/ 32 w 126"/>
                    <a:gd name="T15" fmla="*/ 131 h 131"/>
                    <a:gd name="T16" fmla="*/ 51 w 126"/>
                    <a:gd name="T17" fmla="*/ 88 h 131"/>
                    <a:gd name="T18" fmla="*/ 54 w 126"/>
                    <a:gd name="T19" fmla="*/ 74 h 131"/>
                    <a:gd name="T20" fmla="*/ 75 w 126"/>
                    <a:gd name="T21" fmla="*/ 75 h 131"/>
                    <a:gd name="T22" fmla="*/ 73 w 126"/>
                    <a:gd name="T23" fmla="*/ 79 h 131"/>
                    <a:gd name="T24" fmla="*/ 70 w 126"/>
                    <a:gd name="T25" fmla="*/ 96 h 131"/>
                    <a:gd name="T26" fmla="*/ 86 w 126"/>
                    <a:gd name="T27" fmla="*/ 100 h 131"/>
                    <a:gd name="T28" fmla="*/ 92 w 126"/>
                    <a:gd name="T29" fmla="*/ 80 h 131"/>
                    <a:gd name="T30" fmla="*/ 95 w 126"/>
                    <a:gd name="T31" fmla="*/ 69 h 131"/>
                    <a:gd name="T32" fmla="*/ 86 w 126"/>
                    <a:gd name="T33" fmla="*/ 57 h 131"/>
                    <a:gd name="T34" fmla="*/ 86 w 126"/>
                    <a:gd name="T35" fmla="*/ 57 h 131"/>
                    <a:gd name="T36" fmla="*/ 85 w 126"/>
                    <a:gd name="T37" fmla="*/ 57 h 131"/>
                    <a:gd name="T38" fmla="*/ 84 w 126"/>
                    <a:gd name="T39" fmla="*/ 57 h 131"/>
                    <a:gd name="T40" fmla="*/ 81 w 126"/>
                    <a:gd name="T41" fmla="*/ 56 h 131"/>
                    <a:gd name="T42" fmla="*/ 76 w 126"/>
                    <a:gd name="T43" fmla="*/ 56 h 131"/>
                    <a:gd name="T44" fmla="*/ 66 w 126"/>
                    <a:gd name="T45" fmla="*/ 55 h 131"/>
                    <a:gd name="T46" fmla="*/ 74 w 126"/>
                    <a:gd name="T47" fmla="*/ 27 h 131"/>
                    <a:gd name="T48" fmla="*/ 78 w 126"/>
                    <a:gd name="T49" fmla="*/ 33 h 131"/>
                    <a:gd name="T50" fmla="*/ 83 w 126"/>
                    <a:gd name="T51" fmla="*/ 39 h 131"/>
                    <a:gd name="T52" fmla="*/ 84 w 126"/>
                    <a:gd name="T53" fmla="*/ 40 h 131"/>
                    <a:gd name="T54" fmla="*/ 91 w 126"/>
                    <a:gd name="T55" fmla="*/ 45 h 131"/>
                    <a:gd name="T56" fmla="*/ 91 w 126"/>
                    <a:gd name="T57" fmla="*/ 45 h 131"/>
                    <a:gd name="T58" fmla="*/ 91 w 126"/>
                    <a:gd name="T59" fmla="*/ 45 h 131"/>
                    <a:gd name="T60" fmla="*/ 92 w 126"/>
                    <a:gd name="T61" fmla="*/ 45 h 131"/>
                    <a:gd name="T62" fmla="*/ 95 w 126"/>
                    <a:gd name="T63" fmla="*/ 45 h 131"/>
                    <a:gd name="T64" fmla="*/ 126 w 126"/>
                    <a:gd name="T65" fmla="*/ 45 h 131"/>
                    <a:gd name="T66" fmla="*/ 126 w 126"/>
                    <a:gd name="T67" fmla="*/ 28 h 131"/>
                    <a:gd name="T68" fmla="*/ 95 w 126"/>
                    <a:gd name="T69" fmla="*/ 29 h 131"/>
                    <a:gd name="T70" fmla="*/ 94 w 126"/>
                    <a:gd name="T71" fmla="*/ 29 h 131"/>
                    <a:gd name="T72" fmla="*/ 91 w 126"/>
                    <a:gd name="T73" fmla="*/ 24 h 131"/>
                    <a:gd name="T74" fmla="*/ 81 w 126"/>
                    <a:gd name="T75" fmla="*/ 12 h 131"/>
                    <a:gd name="T76" fmla="*/ 75 w 126"/>
                    <a:gd name="T77" fmla="*/ 9 h 131"/>
                    <a:gd name="T78" fmla="*/ 74 w 126"/>
                    <a:gd name="T79" fmla="*/ 8 h 131"/>
                    <a:gd name="T80" fmla="*/ 76 w 126"/>
                    <a:gd name="T81" fmla="*/ 14 h 131"/>
                    <a:gd name="T82" fmla="*/ 71 w 126"/>
                    <a:gd name="T83" fmla="*/ 16 h 131"/>
                    <a:gd name="T84" fmla="*/ 71 w 126"/>
                    <a:gd name="T85" fmla="*/ 21 h 131"/>
                    <a:gd name="T86" fmla="*/ 61 w 126"/>
                    <a:gd name="T87" fmla="*/ 37 h 131"/>
                    <a:gd name="T88" fmla="*/ 68 w 126"/>
                    <a:gd name="T89" fmla="*/ 12 h 131"/>
                    <a:gd name="T90" fmla="*/ 69 w 126"/>
                    <a:gd name="T91" fmla="*/ 11 h 131"/>
                    <a:gd name="T92" fmla="*/ 70 w 126"/>
                    <a:gd name="T93" fmla="*/ 6 h 131"/>
                    <a:gd name="T94" fmla="*/ 68 w 126"/>
                    <a:gd name="T95" fmla="*/ 5 h 131"/>
                    <a:gd name="T96" fmla="*/ 65 w 126"/>
                    <a:gd name="T97" fmla="*/ 10 h 131"/>
                    <a:gd name="T98" fmla="*/ 65 w 126"/>
                    <a:gd name="T99" fmla="*/ 11 h 131"/>
                    <a:gd name="T100" fmla="*/ 57 w 126"/>
                    <a:gd name="T101" fmla="*/ 35 h 131"/>
                    <a:gd name="T102" fmla="*/ 58 w 126"/>
                    <a:gd name="T103" fmla="*/ 17 h 131"/>
                    <a:gd name="T104" fmla="*/ 61 w 126"/>
                    <a:gd name="T105" fmla="*/ 12 h 131"/>
                    <a:gd name="T106" fmla="*/ 59 w 126"/>
                    <a:gd name="T107" fmla="*/ 8 h 131"/>
                    <a:gd name="T108" fmla="*/ 63 w 126"/>
                    <a:gd name="T109" fmla="*/ 4 h 131"/>
                    <a:gd name="T110" fmla="*/ 53 w 126"/>
                    <a:gd name="T111" fmla="*/ 1 h 131"/>
                    <a:gd name="T112" fmla="*/ 44 w 126"/>
                    <a:gd name="T113" fmla="*/ 1 h 131"/>
                    <a:gd name="T114" fmla="*/ 18 w 126"/>
                    <a:gd name="T115" fmla="*/ 19 h 131"/>
                    <a:gd name="T116" fmla="*/ 0 w 126"/>
                    <a:gd name="T117" fmla="*/ 49 h 131"/>
                    <a:gd name="T118" fmla="*/ 15 w 126"/>
                    <a:gd name="T119" fmla="*/ 57 h 131"/>
                    <a:gd name="T120" fmla="*/ 27 w 126"/>
                    <a:gd name="T121" fmla="*/ 32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26" h="131">
                      <a:moveTo>
                        <a:pt x="27" y="32"/>
                      </a:move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5" y="36"/>
                        <a:pt x="30" y="49"/>
                        <a:pt x="26" y="62"/>
                      </a:cubicBezTo>
                      <a:cubicBezTo>
                        <a:pt x="26" y="62"/>
                        <a:pt x="26" y="62"/>
                        <a:pt x="26" y="62"/>
                      </a:cubicBezTo>
                      <a:cubicBezTo>
                        <a:pt x="29" y="64"/>
                        <a:pt x="33" y="65"/>
                        <a:pt x="36" y="66"/>
                      </a:cubicBezTo>
                      <a:cubicBezTo>
                        <a:pt x="35" y="75"/>
                        <a:pt x="33" y="85"/>
                        <a:pt x="31" y="91"/>
                      </a:cubicBezTo>
                      <a:cubicBezTo>
                        <a:pt x="17" y="123"/>
                        <a:pt x="17" y="123"/>
                        <a:pt x="17" y="123"/>
                      </a:cubicBezTo>
                      <a:cubicBezTo>
                        <a:pt x="32" y="131"/>
                        <a:pt x="32" y="131"/>
                        <a:pt x="32" y="131"/>
                      </a:cubicBezTo>
                      <a:cubicBezTo>
                        <a:pt x="37" y="119"/>
                        <a:pt x="46" y="107"/>
                        <a:pt x="51" y="88"/>
                      </a:cubicBezTo>
                      <a:cubicBezTo>
                        <a:pt x="52" y="83"/>
                        <a:pt x="53" y="78"/>
                        <a:pt x="54" y="74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73" y="79"/>
                        <a:pt x="73" y="79"/>
                        <a:pt x="73" y="79"/>
                      </a:cubicBezTo>
                      <a:cubicBezTo>
                        <a:pt x="70" y="96"/>
                        <a:pt x="70" y="96"/>
                        <a:pt x="70" y="96"/>
                      </a:cubicBezTo>
                      <a:cubicBezTo>
                        <a:pt x="86" y="100"/>
                        <a:pt x="86" y="100"/>
                        <a:pt x="86" y="100"/>
                      </a:cubicBezTo>
                      <a:cubicBezTo>
                        <a:pt x="88" y="95"/>
                        <a:pt x="90" y="88"/>
                        <a:pt x="92" y="80"/>
                      </a:cubicBezTo>
                      <a:cubicBezTo>
                        <a:pt x="95" y="69"/>
                        <a:pt x="95" y="69"/>
                        <a:pt x="95" y="69"/>
                      </a:cubicBezTo>
                      <a:cubicBezTo>
                        <a:pt x="86" y="57"/>
                        <a:pt x="86" y="57"/>
                        <a:pt x="86" y="57"/>
                      </a:cubicBezTo>
                      <a:cubicBezTo>
                        <a:pt x="86" y="57"/>
                        <a:pt x="86" y="57"/>
                        <a:pt x="86" y="57"/>
                      </a:cubicBezTo>
                      <a:cubicBezTo>
                        <a:pt x="85" y="57"/>
                        <a:pt x="85" y="57"/>
                        <a:pt x="85" y="57"/>
                      </a:cubicBezTo>
                      <a:cubicBezTo>
                        <a:pt x="84" y="57"/>
                        <a:pt x="84" y="57"/>
                        <a:pt x="84" y="57"/>
                      </a:cubicBezTo>
                      <a:cubicBezTo>
                        <a:pt x="81" y="56"/>
                        <a:pt x="81" y="56"/>
                        <a:pt x="81" y="56"/>
                      </a:cubicBezTo>
                      <a:cubicBezTo>
                        <a:pt x="76" y="56"/>
                        <a:pt x="76" y="56"/>
                        <a:pt x="76" y="56"/>
                      </a:cubicBezTo>
                      <a:cubicBezTo>
                        <a:pt x="72" y="56"/>
                        <a:pt x="69" y="56"/>
                        <a:pt x="66" y="55"/>
                      </a:cubicBezTo>
                      <a:cubicBezTo>
                        <a:pt x="69" y="46"/>
                        <a:pt x="72" y="36"/>
                        <a:pt x="74" y="27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4" y="40"/>
                        <a:pt x="84" y="40"/>
                        <a:pt x="84" y="40"/>
                      </a:cubicBezTo>
                      <a:cubicBezTo>
                        <a:pt x="91" y="45"/>
                        <a:pt x="91" y="45"/>
                        <a:pt x="91" y="45"/>
                      </a:cubicBezTo>
                      <a:cubicBezTo>
                        <a:pt x="91" y="45"/>
                        <a:pt x="91" y="45"/>
                        <a:pt x="91" y="45"/>
                      </a:cubicBezTo>
                      <a:cubicBezTo>
                        <a:pt x="91" y="45"/>
                        <a:pt x="91" y="45"/>
                        <a:pt x="91" y="45"/>
                      </a:cubicBezTo>
                      <a:cubicBezTo>
                        <a:pt x="92" y="45"/>
                        <a:pt x="92" y="45"/>
                        <a:pt x="92" y="45"/>
                      </a:cubicBezTo>
                      <a:cubicBezTo>
                        <a:pt x="95" y="45"/>
                        <a:pt x="95" y="45"/>
                        <a:pt x="95" y="45"/>
                      </a:cubicBezTo>
                      <a:cubicBezTo>
                        <a:pt x="126" y="45"/>
                        <a:pt x="126" y="45"/>
                        <a:pt x="126" y="45"/>
                      </a:cubicBezTo>
                      <a:cubicBezTo>
                        <a:pt x="126" y="39"/>
                        <a:pt x="126" y="34"/>
                        <a:pt x="126" y="28"/>
                      </a:cubicBezTo>
                      <a:cubicBezTo>
                        <a:pt x="95" y="29"/>
                        <a:pt x="95" y="29"/>
                        <a:pt x="95" y="29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91" y="24"/>
                        <a:pt x="91" y="24"/>
                        <a:pt x="91" y="24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0" y="10"/>
                        <a:pt x="78" y="9"/>
                        <a:pt x="75" y="9"/>
                      </a:cubicBezTo>
                      <a:cubicBezTo>
                        <a:pt x="75" y="8"/>
                        <a:pt x="75" y="8"/>
                        <a:pt x="74" y="8"/>
                      </a:cubicBezTo>
                      <a:cubicBezTo>
                        <a:pt x="76" y="14"/>
                        <a:pt x="76" y="14"/>
                        <a:pt x="76" y="14"/>
                      </a:cubicBez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61" y="37"/>
                        <a:pt x="61" y="37"/>
                        <a:pt x="61" y="37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70" y="6"/>
                        <a:pt x="70" y="6"/>
                        <a:pt x="70" y="6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11"/>
                        <a:pt x="65" y="11"/>
                        <a:pt x="65" y="11"/>
                      </a:cubicBez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0" y="3"/>
                        <a:pt x="56" y="2"/>
                        <a:pt x="53" y="1"/>
                      </a:cubicBezTo>
                      <a:cubicBezTo>
                        <a:pt x="48" y="0"/>
                        <a:pt x="47" y="0"/>
                        <a:pt x="44" y="1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7" y="34"/>
                        <a:pt x="6" y="39"/>
                        <a:pt x="0" y="49"/>
                      </a:cubicBezTo>
                      <a:cubicBezTo>
                        <a:pt x="5" y="52"/>
                        <a:pt x="10" y="55"/>
                        <a:pt x="15" y="57"/>
                      </a:cubicBezTo>
                      <a:cubicBezTo>
                        <a:pt x="19" y="49"/>
                        <a:pt x="27" y="35"/>
                        <a:pt x="27" y="32"/>
                      </a:cubicBez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76" name="淘宝网Chenying0907出品 357">
                  <a:extLst>
                    <a:ext uri="{FF2B5EF4-FFF2-40B4-BE49-F238E27FC236}">
                      <a16:creationId xmlns:a16="http://schemas.microsoft.com/office/drawing/2014/main" id="{0EF56503-7B6F-4C89-8E0D-50F6445C0F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78044" y="1830214"/>
                  <a:ext cx="183310" cy="167914"/>
                </a:xfrm>
                <a:custGeom>
                  <a:avLst/>
                  <a:gdLst>
                    <a:gd name="T0" fmla="*/ 5 w 45"/>
                    <a:gd name="T1" fmla="*/ 33 h 41"/>
                    <a:gd name="T2" fmla="*/ 7 w 45"/>
                    <a:gd name="T3" fmla="*/ 32 h 41"/>
                    <a:gd name="T4" fmla="*/ 7 w 45"/>
                    <a:gd name="T5" fmla="*/ 32 h 41"/>
                    <a:gd name="T6" fmla="*/ 29 w 45"/>
                    <a:gd name="T7" fmla="*/ 39 h 41"/>
                    <a:gd name="T8" fmla="*/ 29 w 45"/>
                    <a:gd name="T9" fmla="*/ 39 h 41"/>
                    <a:gd name="T10" fmla="*/ 30 w 45"/>
                    <a:gd name="T11" fmla="*/ 41 h 41"/>
                    <a:gd name="T12" fmla="*/ 32 w 45"/>
                    <a:gd name="T13" fmla="*/ 41 h 41"/>
                    <a:gd name="T14" fmla="*/ 33 w 45"/>
                    <a:gd name="T15" fmla="*/ 40 h 41"/>
                    <a:gd name="T16" fmla="*/ 33 w 45"/>
                    <a:gd name="T17" fmla="*/ 40 h 41"/>
                    <a:gd name="T18" fmla="*/ 38 w 45"/>
                    <a:gd name="T19" fmla="*/ 37 h 41"/>
                    <a:gd name="T20" fmla="*/ 44 w 45"/>
                    <a:gd name="T21" fmla="*/ 18 h 41"/>
                    <a:gd name="T22" fmla="*/ 41 w 45"/>
                    <a:gd name="T23" fmla="*/ 13 h 41"/>
                    <a:gd name="T24" fmla="*/ 36 w 45"/>
                    <a:gd name="T25" fmla="*/ 11 h 41"/>
                    <a:gd name="T26" fmla="*/ 36 w 45"/>
                    <a:gd name="T27" fmla="*/ 11 h 41"/>
                    <a:gd name="T28" fmla="*/ 32 w 45"/>
                    <a:gd name="T29" fmla="*/ 4 h 41"/>
                    <a:gd name="T30" fmla="*/ 25 w 45"/>
                    <a:gd name="T31" fmla="*/ 1 h 41"/>
                    <a:gd name="T32" fmla="*/ 17 w 45"/>
                    <a:gd name="T33" fmla="*/ 5 h 41"/>
                    <a:gd name="T34" fmla="*/ 17 w 45"/>
                    <a:gd name="T35" fmla="*/ 6 h 41"/>
                    <a:gd name="T36" fmla="*/ 12 w 45"/>
                    <a:gd name="T37" fmla="*/ 4 h 41"/>
                    <a:gd name="T38" fmla="*/ 7 w 45"/>
                    <a:gd name="T39" fmla="*/ 7 h 41"/>
                    <a:gd name="T40" fmla="*/ 1 w 45"/>
                    <a:gd name="T41" fmla="*/ 25 h 41"/>
                    <a:gd name="T42" fmla="*/ 3 w 45"/>
                    <a:gd name="T43" fmla="*/ 30 h 41"/>
                    <a:gd name="T44" fmla="*/ 3 w 45"/>
                    <a:gd name="T45" fmla="*/ 31 h 41"/>
                    <a:gd name="T46" fmla="*/ 3 w 45"/>
                    <a:gd name="T47" fmla="*/ 32 h 41"/>
                    <a:gd name="T48" fmla="*/ 5 w 45"/>
                    <a:gd name="T49" fmla="*/ 33 h 41"/>
                    <a:gd name="T50" fmla="*/ 20 w 45"/>
                    <a:gd name="T51" fmla="*/ 6 h 41"/>
                    <a:gd name="T52" fmla="*/ 24 w 45"/>
                    <a:gd name="T53" fmla="*/ 4 h 41"/>
                    <a:gd name="T54" fmla="*/ 31 w 45"/>
                    <a:gd name="T55" fmla="*/ 7 h 41"/>
                    <a:gd name="T56" fmla="*/ 33 w 45"/>
                    <a:gd name="T57" fmla="*/ 10 h 41"/>
                    <a:gd name="T58" fmla="*/ 33 w 45"/>
                    <a:gd name="T59" fmla="*/ 10 h 41"/>
                    <a:gd name="T60" fmla="*/ 20 w 45"/>
                    <a:gd name="T6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5" h="41">
                      <a:moveTo>
                        <a:pt x="5" y="33"/>
                      </a:moveTo>
                      <a:cubicBezTo>
                        <a:pt x="6" y="33"/>
                        <a:pt x="7" y="33"/>
                        <a:pt x="7" y="32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9" y="40"/>
                        <a:pt x="29" y="40"/>
                        <a:pt x="30" y="41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2" y="41"/>
                        <a:pt x="33" y="41"/>
                        <a:pt x="33" y="40"/>
                      </a:cubicBezTo>
                      <a:cubicBezTo>
                        <a:pt x="33" y="40"/>
                        <a:pt x="33" y="40"/>
                        <a:pt x="33" y="40"/>
                      </a:cubicBezTo>
                      <a:cubicBezTo>
                        <a:pt x="35" y="40"/>
                        <a:pt x="37" y="39"/>
                        <a:pt x="38" y="37"/>
                      </a:cubicBezTo>
                      <a:cubicBezTo>
                        <a:pt x="44" y="18"/>
                        <a:pt x="44" y="18"/>
                        <a:pt x="44" y="18"/>
                      </a:cubicBezTo>
                      <a:cubicBezTo>
                        <a:pt x="45" y="16"/>
                        <a:pt x="43" y="14"/>
                        <a:pt x="41" y="13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7" y="8"/>
                        <a:pt x="35" y="4"/>
                        <a:pt x="32" y="4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2" y="0"/>
                        <a:pt x="18" y="2"/>
                        <a:pt x="17" y="5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0" y="3"/>
                        <a:pt x="7" y="4"/>
                        <a:pt x="7" y="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7"/>
                        <a:pt x="1" y="30"/>
                        <a:pt x="3" y="30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2" y="31"/>
                        <a:pt x="3" y="32"/>
                        <a:pt x="3" y="32"/>
                      </a:cubicBezTo>
                      <a:lnTo>
                        <a:pt x="5" y="33"/>
                      </a:lnTo>
                      <a:close/>
                      <a:moveTo>
                        <a:pt x="20" y="6"/>
                      </a:moveTo>
                      <a:cubicBezTo>
                        <a:pt x="21" y="4"/>
                        <a:pt x="22" y="4"/>
                        <a:pt x="24" y="4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3" y="7"/>
                        <a:pt x="33" y="8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20" y="6"/>
                        <a:pt x="20" y="6"/>
                        <a:pt x="20" y="6"/>
                      </a:cubicBez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77" name="淘宝网Chenying0907出品 358">
                  <a:extLst>
                    <a:ext uri="{FF2B5EF4-FFF2-40B4-BE49-F238E27FC236}">
                      <a16:creationId xmlns:a16="http://schemas.microsoft.com/office/drawing/2014/main" id="{E3683399-9047-49F9-B64C-9657930DF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0037" y="1797659"/>
                  <a:ext cx="820610" cy="500314"/>
                </a:xfrm>
                <a:custGeom>
                  <a:avLst/>
                  <a:gdLst>
                    <a:gd name="T0" fmla="*/ 479 w 479"/>
                    <a:gd name="T1" fmla="*/ 0 h 292"/>
                    <a:gd name="T2" fmla="*/ 395 w 479"/>
                    <a:gd name="T3" fmla="*/ 33 h 292"/>
                    <a:gd name="T4" fmla="*/ 412 w 479"/>
                    <a:gd name="T5" fmla="*/ 45 h 292"/>
                    <a:gd name="T6" fmla="*/ 307 w 479"/>
                    <a:gd name="T7" fmla="*/ 158 h 292"/>
                    <a:gd name="T8" fmla="*/ 213 w 479"/>
                    <a:gd name="T9" fmla="*/ 148 h 292"/>
                    <a:gd name="T10" fmla="*/ 139 w 479"/>
                    <a:gd name="T11" fmla="*/ 225 h 292"/>
                    <a:gd name="T12" fmla="*/ 62 w 479"/>
                    <a:gd name="T13" fmla="*/ 187 h 292"/>
                    <a:gd name="T14" fmla="*/ 0 w 479"/>
                    <a:gd name="T15" fmla="*/ 266 h 292"/>
                    <a:gd name="T16" fmla="*/ 33 w 479"/>
                    <a:gd name="T17" fmla="*/ 292 h 292"/>
                    <a:gd name="T18" fmla="*/ 74 w 479"/>
                    <a:gd name="T19" fmla="*/ 242 h 292"/>
                    <a:gd name="T20" fmla="*/ 148 w 479"/>
                    <a:gd name="T21" fmla="*/ 278 h 292"/>
                    <a:gd name="T22" fmla="*/ 230 w 479"/>
                    <a:gd name="T23" fmla="*/ 194 h 292"/>
                    <a:gd name="T24" fmla="*/ 323 w 479"/>
                    <a:gd name="T25" fmla="*/ 204 h 292"/>
                    <a:gd name="T26" fmla="*/ 448 w 479"/>
                    <a:gd name="T27" fmla="*/ 72 h 292"/>
                    <a:gd name="T28" fmla="*/ 472 w 479"/>
                    <a:gd name="T29" fmla="*/ 88 h 292"/>
                    <a:gd name="T30" fmla="*/ 479 w 479"/>
                    <a:gd name="T31" fmla="*/ 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79" h="292">
                      <a:moveTo>
                        <a:pt x="479" y="0"/>
                      </a:moveTo>
                      <a:lnTo>
                        <a:pt x="395" y="33"/>
                      </a:lnTo>
                      <a:lnTo>
                        <a:pt x="412" y="45"/>
                      </a:lnTo>
                      <a:lnTo>
                        <a:pt x="307" y="158"/>
                      </a:lnTo>
                      <a:lnTo>
                        <a:pt x="213" y="148"/>
                      </a:lnTo>
                      <a:lnTo>
                        <a:pt x="139" y="225"/>
                      </a:lnTo>
                      <a:lnTo>
                        <a:pt x="62" y="187"/>
                      </a:lnTo>
                      <a:lnTo>
                        <a:pt x="0" y="266"/>
                      </a:lnTo>
                      <a:lnTo>
                        <a:pt x="33" y="292"/>
                      </a:lnTo>
                      <a:lnTo>
                        <a:pt x="74" y="242"/>
                      </a:lnTo>
                      <a:lnTo>
                        <a:pt x="148" y="278"/>
                      </a:lnTo>
                      <a:lnTo>
                        <a:pt x="230" y="194"/>
                      </a:lnTo>
                      <a:lnTo>
                        <a:pt x="323" y="204"/>
                      </a:lnTo>
                      <a:lnTo>
                        <a:pt x="448" y="72"/>
                      </a:lnTo>
                      <a:lnTo>
                        <a:pt x="472" y="88"/>
                      </a:lnTo>
                      <a:lnTo>
                        <a:pt x="479" y="0"/>
                      </a:ln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grpSp>
          <p:nvGrpSpPr>
            <p:cNvPr id="30" name="淘宝网Chenying0907出品 7">
              <a:extLst>
                <a:ext uri="{FF2B5EF4-FFF2-40B4-BE49-F238E27FC236}">
                  <a16:creationId xmlns:a16="http://schemas.microsoft.com/office/drawing/2014/main" id="{99D66B2F-0586-4DD9-ACDE-B3EF1AA0F611}"/>
                </a:ext>
              </a:extLst>
            </p:cNvPr>
            <p:cNvGrpSpPr/>
            <p:nvPr/>
          </p:nvGrpSpPr>
          <p:grpSpPr>
            <a:xfrm>
              <a:off x="2896394" y="1734344"/>
              <a:ext cx="455278" cy="497529"/>
              <a:chOff x="3573105" y="2423936"/>
              <a:chExt cx="468272" cy="479596"/>
            </a:xfrm>
          </p:grpSpPr>
          <p:sp>
            <p:nvSpPr>
              <p:cNvPr id="66" name="淘宝网Chenying0907出品 84">
                <a:extLst>
                  <a:ext uri="{FF2B5EF4-FFF2-40B4-BE49-F238E27FC236}">
                    <a16:creationId xmlns:a16="http://schemas.microsoft.com/office/drawing/2014/main" id="{529E6F79-C521-40CC-BF6F-F2C7EC0BE2FE}"/>
                  </a:ext>
                </a:extLst>
              </p:cNvPr>
              <p:cNvSpPr/>
              <p:nvPr/>
            </p:nvSpPr>
            <p:spPr>
              <a:xfrm>
                <a:off x="3573105" y="2423936"/>
                <a:ext cx="468272" cy="47959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762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26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7" name="淘宝网Chenying0907出品 3">
                <a:extLst>
                  <a:ext uri="{FF2B5EF4-FFF2-40B4-BE49-F238E27FC236}">
                    <a16:creationId xmlns:a16="http://schemas.microsoft.com/office/drawing/2014/main" id="{CA16F562-5E54-4F9A-94C2-B1E7FD2049B5}"/>
                  </a:ext>
                </a:extLst>
              </p:cNvPr>
              <p:cNvGrpSpPr/>
              <p:nvPr/>
            </p:nvGrpSpPr>
            <p:grpSpPr>
              <a:xfrm>
                <a:off x="3700697" y="2546204"/>
                <a:ext cx="265387" cy="232182"/>
                <a:chOff x="3078044" y="1484106"/>
                <a:chExt cx="832603" cy="813867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68" name="淘宝网Chenying0907出品 355">
                  <a:extLst>
                    <a:ext uri="{FF2B5EF4-FFF2-40B4-BE49-F238E27FC236}">
                      <a16:creationId xmlns:a16="http://schemas.microsoft.com/office/drawing/2014/main" id="{EC662DFF-5E62-4261-AA1C-2E8BF1E27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8966" y="1484106"/>
                  <a:ext cx="114783" cy="135360"/>
                </a:xfrm>
                <a:custGeom>
                  <a:avLst/>
                  <a:gdLst>
                    <a:gd name="T0" fmla="*/ 11 w 28"/>
                    <a:gd name="T1" fmla="*/ 32 h 33"/>
                    <a:gd name="T2" fmla="*/ 26 w 28"/>
                    <a:gd name="T3" fmla="*/ 19 h 33"/>
                    <a:gd name="T4" fmla="*/ 17 w 28"/>
                    <a:gd name="T5" fmla="*/ 1 h 33"/>
                    <a:gd name="T6" fmla="*/ 1 w 28"/>
                    <a:gd name="T7" fmla="*/ 14 h 33"/>
                    <a:gd name="T8" fmla="*/ 11 w 28"/>
                    <a:gd name="T9" fmla="*/ 3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33">
                      <a:moveTo>
                        <a:pt x="11" y="32"/>
                      </a:moveTo>
                      <a:cubicBezTo>
                        <a:pt x="18" y="33"/>
                        <a:pt x="24" y="27"/>
                        <a:pt x="26" y="19"/>
                      </a:cubicBezTo>
                      <a:cubicBezTo>
                        <a:pt x="28" y="10"/>
                        <a:pt x="24" y="2"/>
                        <a:pt x="17" y="1"/>
                      </a:cubicBezTo>
                      <a:cubicBezTo>
                        <a:pt x="10" y="0"/>
                        <a:pt x="3" y="6"/>
                        <a:pt x="1" y="14"/>
                      </a:cubicBezTo>
                      <a:cubicBezTo>
                        <a:pt x="0" y="22"/>
                        <a:pt x="4" y="30"/>
                        <a:pt x="11" y="32"/>
                      </a:cubicBez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69" name="淘宝网Chenying0907出品 356">
                  <a:extLst>
                    <a:ext uri="{FF2B5EF4-FFF2-40B4-BE49-F238E27FC236}">
                      <a16:creationId xmlns:a16="http://schemas.microsoft.com/office/drawing/2014/main" id="{A944B1C6-BD57-437D-A37E-E536ABC4F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2269" y="1604044"/>
                  <a:ext cx="517378" cy="538009"/>
                </a:xfrm>
                <a:custGeom>
                  <a:avLst/>
                  <a:gdLst>
                    <a:gd name="T0" fmla="*/ 27 w 126"/>
                    <a:gd name="T1" fmla="*/ 32 h 131"/>
                    <a:gd name="T2" fmla="*/ 40 w 126"/>
                    <a:gd name="T3" fmla="*/ 22 h 131"/>
                    <a:gd name="T4" fmla="*/ 26 w 126"/>
                    <a:gd name="T5" fmla="*/ 62 h 131"/>
                    <a:gd name="T6" fmla="*/ 26 w 126"/>
                    <a:gd name="T7" fmla="*/ 62 h 131"/>
                    <a:gd name="T8" fmla="*/ 36 w 126"/>
                    <a:gd name="T9" fmla="*/ 66 h 131"/>
                    <a:gd name="T10" fmla="*/ 31 w 126"/>
                    <a:gd name="T11" fmla="*/ 91 h 131"/>
                    <a:gd name="T12" fmla="*/ 17 w 126"/>
                    <a:gd name="T13" fmla="*/ 123 h 131"/>
                    <a:gd name="T14" fmla="*/ 32 w 126"/>
                    <a:gd name="T15" fmla="*/ 131 h 131"/>
                    <a:gd name="T16" fmla="*/ 51 w 126"/>
                    <a:gd name="T17" fmla="*/ 88 h 131"/>
                    <a:gd name="T18" fmla="*/ 54 w 126"/>
                    <a:gd name="T19" fmla="*/ 74 h 131"/>
                    <a:gd name="T20" fmla="*/ 75 w 126"/>
                    <a:gd name="T21" fmla="*/ 75 h 131"/>
                    <a:gd name="T22" fmla="*/ 73 w 126"/>
                    <a:gd name="T23" fmla="*/ 79 h 131"/>
                    <a:gd name="T24" fmla="*/ 70 w 126"/>
                    <a:gd name="T25" fmla="*/ 96 h 131"/>
                    <a:gd name="T26" fmla="*/ 86 w 126"/>
                    <a:gd name="T27" fmla="*/ 100 h 131"/>
                    <a:gd name="T28" fmla="*/ 92 w 126"/>
                    <a:gd name="T29" fmla="*/ 80 h 131"/>
                    <a:gd name="T30" fmla="*/ 95 w 126"/>
                    <a:gd name="T31" fmla="*/ 69 h 131"/>
                    <a:gd name="T32" fmla="*/ 86 w 126"/>
                    <a:gd name="T33" fmla="*/ 57 h 131"/>
                    <a:gd name="T34" fmla="*/ 86 w 126"/>
                    <a:gd name="T35" fmla="*/ 57 h 131"/>
                    <a:gd name="T36" fmla="*/ 85 w 126"/>
                    <a:gd name="T37" fmla="*/ 57 h 131"/>
                    <a:gd name="T38" fmla="*/ 84 w 126"/>
                    <a:gd name="T39" fmla="*/ 57 h 131"/>
                    <a:gd name="T40" fmla="*/ 81 w 126"/>
                    <a:gd name="T41" fmla="*/ 56 h 131"/>
                    <a:gd name="T42" fmla="*/ 76 w 126"/>
                    <a:gd name="T43" fmla="*/ 56 h 131"/>
                    <a:gd name="T44" fmla="*/ 66 w 126"/>
                    <a:gd name="T45" fmla="*/ 55 h 131"/>
                    <a:gd name="T46" fmla="*/ 74 w 126"/>
                    <a:gd name="T47" fmla="*/ 27 h 131"/>
                    <a:gd name="T48" fmla="*/ 78 w 126"/>
                    <a:gd name="T49" fmla="*/ 33 h 131"/>
                    <a:gd name="T50" fmla="*/ 83 w 126"/>
                    <a:gd name="T51" fmla="*/ 39 h 131"/>
                    <a:gd name="T52" fmla="*/ 84 w 126"/>
                    <a:gd name="T53" fmla="*/ 40 h 131"/>
                    <a:gd name="T54" fmla="*/ 91 w 126"/>
                    <a:gd name="T55" fmla="*/ 45 h 131"/>
                    <a:gd name="T56" fmla="*/ 91 w 126"/>
                    <a:gd name="T57" fmla="*/ 45 h 131"/>
                    <a:gd name="T58" fmla="*/ 91 w 126"/>
                    <a:gd name="T59" fmla="*/ 45 h 131"/>
                    <a:gd name="T60" fmla="*/ 92 w 126"/>
                    <a:gd name="T61" fmla="*/ 45 h 131"/>
                    <a:gd name="T62" fmla="*/ 95 w 126"/>
                    <a:gd name="T63" fmla="*/ 45 h 131"/>
                    <a:gd name="T64" fmla="*/ 126 w 126"/>
                    <a:gd name="T65" fmla="*/ 45 h 131"/>
                    <a:gd name="T66" fmla="*/ 126 w 126"/>
                    <a:gd name="T67" fmla="*/ 28 h 131"/>
                    <a:gd name="T68" fmla="*/ 95 w 126"/>
                    <a:gd name="T69" fmla="*/ 29 h 131"/>
                    <a:gd name="T70" fmla="*/ 94 w 126"/>
                    <a:gd name="T71" fmla="*/ 29 h 131"/>
                    <a:gd name="T72" fmla="*/ 91 w 126"/>
                    <a:gd name="T73" fmla="*/ 24 h 131"/>
                    <a:gd name="T74" fmla="*/ 81 w 126"/>
                    <a:gd name="T75" fmla="*/ 12 h 131"/>
                    <a:gd name="T76" fmla="*/ 75 w 126"/>
                    <a:gd name="T77" fmla="*/ 9 h 131"/>
                    <a:gd name="T78" fmla="*/ 74 w 126"/>
                    <a:gd name="T79" fmla="*/ 8 h 131"/>
                    <a:gd name="T80" fmla="*/ 76 w 126"/>
                    <a:gd name="T81" fmla="*/ 14 h 131"/>
                    <a:gd name="T82" fmla="*/ 71 w 126"/>
                    <a:gd name="T83" fmla="*/ 16 h 131"/>
                    <a:gd name="T84" fmla="*/ 71 w 126"/>
                    <a:gd name="T85" fmla="*/ 21 h 131"/>
                    <a:gd name="T86" fmla="*/ 61 w 126"/>
                    <a:gd name="T87" fmla="*/ 37 h 131"/>
                    <a:gd name="T88" fmla="*/ 68 w 126"/>
                    <a:gd name="T89" fmla="*/ 12 h 131"/>
                    <a:gd name="T90" fmla="*/ 69 w 126"/>
                    <a:gd name="T91" fmla="*/ 11 h 131"/>
                    <a:gd name="T92" fmla="*/ 70 w 126"/>
                    <a:gd name="T93" fmla="*/ 6 h 131"/>
                    <a:gd name="T94" fmla="*/ 68 w 126"/>
                    <a:gd name="T95" fmla="*/ 5 h 131"/>
                    <a:gd name="T96" fmla="*/ 65 w 126"/>
                    <a:gd name="T97" fmla="*/ 10 h 131"/>
                    <a:gd name="T98" fmla="*/ 65 w 126"/>
                    <a:gd name="T99" fmla="*/ 11 h 131"/>
                    <a:gd name="T100" fmla="*/ 57 w 126"/>
                    <a:gd name="T101" fmla="*/ 35 h 131"/>
                    <a:gd name="T102" fmla="*/ 58 w 126"/>
                    <a:gd name="T103" fmla="*/ 17 h 131"/>
                    <a:gd name="T104" fmla="*/ 61 w 126"/>
                    <a:gd name="T105" fmla="*/ 12 h 131"/>
                    <a:gd name="T106" fmla="*/ 59 w 126"/>
                    <a:gd name="T107" fmla="*/ 8 h 131"/>
                    <a:gd name="T108" fmla="*/ 63 w 126"/>
                    <a:gd name="T109" fmla="*/ 4 h 131"/>
                    <a:gd name="T110" fmla="*/ 53 w 126"/>
                    <a:gd name="T111" fmla="*/ 1 h 131"/>
                    <a:gd name="T112" fmla="*/ 44 w 126"/>
                    <a:gd name="T113" fmla="*/ 1 h 131"/>
                    <a:gd name="T114" fmla="*/ 18 w 126"/>
                    <a:gd name="T115" fmla="*/ 19 h 131"/>
                    <a:gd name="T116" fmla="*/ 0 w 126"/>
                    <a:gd name="T117" fmla="*/ 49 h 131"/>
                    <a:gd name="T118" fmla="*/ 15 w 126"/>
                    <a:gd name="T119" fmla="*/ 57 h 131"/>
                    <a:gd name="T120" fmla="*/ 27 w 126"/>
                    <a:gd name="T121" fmla="*/ 32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26" h="131">
                      <a:moveTo>
                        <a:pt x="27" y="32"/>
                      </a:move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5" y="36"/>
                        <a:pt x="30" y="49"/>
                        <a:pt x="26" y="62"/>
                      </a:cubicBezTo>
                      <a:cubicBezTo>
                        <a:pt x="26" y="62"/>
                        <a:pt x="26" y="62"/>
                        <a:pt x="26" y="62"/>
                      </a:cubicBezTo>
                      <a:cubicBezTo>
                        <a:pt x="29" y="64"/>
                        <a:pt x="33" y="65"/>
                        <a:pt x="36" y="66"/>
                      </a:cubicBezTo>
                      <a:cubicBezTo>
                        <a:pt x="35" y="75"/>
                        <a:pt x="33" y="85"/>
                        <a:pt x="31" y="91"/>
                      </a:cubicBezTo>
                      <a:cubicBezTo>
                        <a:pt x="17" y="123"/>
                        <a:pt x="17" y="123"/>
                        <a:pt x="17" y="123"/>
                      </a:cubicBezTo>
                      <a:cubicBezTo>
                        <a:pt x="32" y="131"/>
                        <a:pt x="32" y="131"/>
                        <a:pt x="32" y="131"/>
                      </a:cubicBezTo>
                      <a:cubicBezTo>
                        <a:pt x="37" y="119"/>
                        <a:pt x="46" y="107"/>
                        <a:pt x="51" y="88"/>
                      </a:cubicBezTo>
                      <a:cubicBezTo>
                        <a:pt x="52" y="83"/>
                        <a:pt x="53" y="78"/>
                        <a:pt x="54" y="74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73" y="79"/>
                        <a:pt x="73" y="79"/>
                        <a:pt x="73" y="79"/>
                      </a:cubicBezTo>
                      <a:cubicBezTo>
                        <a:pt x="70" y="96"/>
                        <a:pt x="70" y="96"/>
                        <a:pt x="70" y="96"/>
                      </a:cubicBezTo>
                      <a:cubicBezTo>
                        <a:pt x="86" y="100"/>
                        <a:pt x="86" y="100"/>
                        <a:pt x="86" y="100"/>
                      </a:cubicBezTo>
                      <a:cubicBezTo>
                        <a:pt x="88" y="95"/>
                        <a:pt x="90" y="88"/>
                        <a:pt x="92" y="80"/>
                      </a:cubicBezTo>
                      <a:cubicBezTo>
                        <a:pt x="95" y="69"/>
                        <a:pt x="95" y="69"/>
                        <a:pt x="95" y="69"/>
                      </a:cubicBezTo>
                      <a:cubicBezTo>
                        <a:pt x="86" y="57"/>
                        <a:pt x="86" y="57"/>
                        <a:pt x="86" y="57"/>
                      </a:cubicBezTo>
                      <a:cubicBezTo>
                        <a:pt x="86" y="57"/>
                        <a:pt x="86" y="57"/>
                        <a:pt x="86" y="57"/>
                      </a:cubicBezTo>
                      <a:cubicBezTo>
                        <a:pt x="85" y="57"/>
                        <a:pt x="85" y="57"/>
                        <a:pt x="85" y="57"/>
                      </a:cubicBezTo>
                      <a:cubicBezTo>
                        <a:pt x="84" y="57"/>
                        <a:pt x="84" y="57"/>
                        <a:pt x="84" y="57"/>
                      </a:cubicBezTo>
                      <a:cubicBezTo>
                        <a:pt x="81" y="56"/>
                        <a:pt x="81" y="56"/>
                        <a:pt x="81" y="56"/>
                      </a:cubicBezTo>
                      <a:cubicBezTo>
                        <a:pt x="76" y="56"/>
                        <a:pt x="76" y="56"/>
                        <a:pt x="76" y="56"/>
                      </a:cubicBezTo>
                      <a:cubicBezTo>
                        <a:pt x="72" y="56"/>
                        <a:pt x="69" y="56"/>
                        <a:pt x="66" y="55"/>
                      </a:cubicBezTo>
                      <a:cubicBezTo>
                        <a:pt x="69" y="46"/>
                        <a:pt x="72" y="36"/>
                        <a:pt x="74" y="27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4" y="40"/>
                        <a:pt x="84" y="40"/>
                        <a:pt x="84" y="40"/>
                      </a:cubicBezTo>
                      <a:cubicBezTo>
                        <a:pt x="91" y="45"/>
                        <a:pt x="91" y="45"/>
                        <a:pt x="91" y="45"/>
                      </a:cubicBezTo>
                      <a:cubicBezTo>
                        <a:pt x="91" y="45"/>
                        <a:pt x="91" y="45"/>
                        <a:pt x="91" y="45"/>
                      </a:cubicBezTo>
                      <a:cubicBezTo>
                        <a:pt x="91" y="45"/>
                        <a:pt x="91" y="45"/>
                        <a:pt x="91" y="45"/>
                      </a:cubicBezTo>
                      <a:cubicBezTo>
                        <a:pt x="92" y="45"/>
                        <a:pt x="92" y="45"/>
                        <a:pt x="92" y="45"/>
                      </a:cubicBezTo>
                      <a:cubicBezTo>
                        <a:pt x="95" y="45"/>
                        <a:pt x="95" y="45"/>
                        <a:pt x="95" y="45"/>
                      </a:cubicBezTo>
                      <a:cubicBezTo>
                        <a:pt x="126" y="45"/>
                        <a:pt x="126" y="45"/>
                        <a:pt x="126" y="45"/>
                      </a:cubicBezTo>
                      <a:cubicBezTo>
                        <a:pt x="126" y="39"/>
                        <a:pt x="126" y="34"/>
                        <a:pt x="126" y="28"/>
                      </a:cubicBezTo>
                      <a:cubicBezTo>
                        <a:pt x="95" y="29"/>
                        <a:pt x="95" y="29"/>
                        <a:pt x="95" y="29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91" y="24"/>
                        <a:pt x="91" y="24"/>
                        <a:pt x="91" y="24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0" y="10"/>
                        <a:pt x="78" y="9"/>
                        <a:pt x="75" y="9"/>
                      </a:cubicBezTo>
                      <a:cubicBezTo>
                        <a:pt x="75" y="8"/>
                        <a:pt x="75" y="8"/>
                        <a:pt x="74" y="8"/>
                      </a:cubicBezTo>
                      <a:cubicBezTo>
                        <a:pt x="76" y="14"/>
                        <a:pt x="76" y="14"/>
                        <a:pt x="76" y="14"/>
                      </a:cubicBez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61" y="37"/>
                        <a:pt x="61" y="37"/>
                        <a:pt x="61" y="37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70" y="6"/>
                        <a:pt x="70" y="6"/>
                        <a:pt x="70" y="6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11"/>
                        <a:pt x="65" y="11"/>
                        <a:pt x="65" y="11"/>
                      </a:cubicBez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0" y="3"/>
                        <a:pt x="56" y="2"/>
                        <a:pt x="53" y="1"/>
                      </a:cubicBezTo>
                      <a:cubicBezTo>
                        <a:pt x="48" y="0"/>
                        <a:pt x="47" y="0"/>
                        <a:pt x="44" y="1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7" y="34"/>
                        <a:pt x="6" y="39"/>
                        <a:pt x="0" y="49"/>
                      </a:cubicBezTo>
                      <a:cubicBezTo>
                        <a:pt x="5" y="52"/>
                        <a:pt x="10" y="55"/>
                        <a:pt x="15" y="57"/>
                      </a:cubicBezTo>
                      <a:cubicBezTo>
                        <a:pt x="19" y="49"/>
                        <a:pt x="27" y="35"/>
                        <a:pt x="27" y="32"/>
                      </a:cubicBez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70" name="淘宝网Chenying0907出品 357">
                  <a:extLst>
                    <a:ext uri="{FF2B5EF4-FFF2-40B4-BE49-F238E27FC236}">
                      <a16:creationId xmlns:a16="http://schemas.microsoft.com/office/drawing/2014/main" id="{03A02BF6-E412-4DCA-9B30-7B4CDE123F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78044" y="1830214"/>
                  <a:ext cx="183310" cy="167914"/>
                </a:xfrm>
                <a:custGeom>
                  <a:avLst/>
                  <a:gdLst>
                    <a:gd name="T0" fmla="*/ 5 w 45"/>
                    <a:gd name="T1" fmla="*/ 33 h 41"/>
                    <a:gd name="T2" fmla="*/ 7 w 45"/>
                    <a:gd name="T3" fmla="*/ 32 h 41"/>
                    <a:gd name="T4" fmla="*/ 7 w 45"/>
                    <a:gd name="T5" fmla="*/ 32 h 41"/>
                    <a:gd name="T6" fmla="*/ 29 w 45"/>
                    <a:gd name="T7" fmla="*/ 39 h 41"/>
                    <a:gd name="T8" fmla="*/ 29 w 45"/>
                    <a:gd name="T9" fmla="*/ 39 h 41"/>
                    <a:gd name="T10" fmla="*/ 30 w 45"/>
                    <a:gd name="T11" fmla="*/ 41 h 41"/>
                    <a:gd name="T12" fmla="*/ 32 w 45"/>
                    <a:gd name="T13" fmla="*/ 41 h 41"/>
                    <a:gd name="T14" fmla="*/ 33 w 45"/>
                    <a:gd name="T15" fmla="*/ 40 h 41"/>
                    <a:gd name="T16" fmla="*/ 33 w 45"/>
                    <a:gd name="T17" fmla="*/ 40 h 41"/>
                    <a:gd name="T18" fmla="*/ 38 w 45"/>
                    <a:gd name="T19" fmla="*/ 37 h 41"/>
                    <a:gd name="T20" fmla="*/ 44 w 45"/>
                    <a:gd name="T21" fmla="*/ 18 h 41"/>
                    <a:gd name="T22" fmla="*/ 41 w 45"/>
                    <a:gd name="T23" fmla="*/ 13 h 41"/>
                    <a:gd name="T24" fmla="*/ 36 w 45"/>
                    <a:gd name="T25" fmla="*/ 11 h 41"/>
                    <a:gd name="T26" fmla="*/ 36 w 45"/>
                    <a:gd name="T27" fmla="*/ 11 h 41"/>
                    <a:gd name="T28" fmla="*/ 32 w 45"/>
                    <a:gd name="T29" fmla="*/ 4 h 41"/>
                    <a:gd name="T30" fmla="*/ 25 w 45"/>
                    <a:gd name="T31" fmla="*/ 1 h 41"/>
                    <a:gd name="T32" fmla="*/ 17 w 45"/>
                    <a:gd name="T33" fmla="*/ 5 h 41"/>
                    <a:gd name="T34" fmla="*/ 17 w 45"/>
                    <a:gd name="T35" fmla="*/ 6 h 41"/>
                    <a:gd name="T36" fmla="*/ 12 w 45"/>
                    <a:gd name="T37" fmla="*/ 4 h 41"/>
                    <a:gd name="T38" fmla="*/ 7 w 45"/>
                    <a:gd name="T39" fmla="*/ 7 h 41"/>
                    <a:gd name="T40" fmla="*/ 1 w 45"/>
                    <a:gd name="T41" fmla="*/ 25 h 41"/>
                    <a:gd name="T42" fmla="*/ 3 w 45"/>
                    <a:gd name="T43" fmla="*/ 30 h 41"/>
                    <a:gd name="T44" fmla="*/ 3 w 45"/>
                    <a:gd name="T45" fmla="*/ 31 h 41"/>
                    <a:gd name="T46" fmla="*/ 3 w 45"/>
                    <a:gd name="T47" fmla="*/ 32 h 41"/>
                    <a:gd name="T48" fmla="*/ 5 w 45"/>
                    <a:gd name="T49" fmla="*/ 33 h 41"/>
                    <a:gd name="T50" fmla="*/ 20 w 45"/>
                    <a:gd name="T51" fmla="*/ 6 h 41"/>
                    <a:gd name="T52" fmla="*/ 24 w 45"/>
                    <a:gd name="T53" fmla="*/ 4 h 41"/>
                    <a:gd name="T54" fmla="*/ 31 w 45"/>
                    <a:gd name="T55" fmla="*/ 7 h 41"/>
                    <a:gd name="T56" fmla="*/ 33 w 45"/>
                    <a:gd name="T57" fmla="*/ 10 h 41"/>
                    <a:gd name="T58" fmla="*/ 33 w 45"/>
                    <a:gd name="T59" fmla="*/ 10 h 41"/>
                    <a:gd name="T60" fmla="*/ 20 w 45"/>
                    <a:gd name="T6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5" h="41">
                      <a:moveTo>
                        <a:pt x="5" y="33"/>
                      </a:moveTo>
                      <a:cubicBezTo>
                        <a:pt x="6" y="33"/>
                        <a:pt x="7" y="33"/>
                        <a:pt x="7" y="32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9" y="40"/>
                        <a:pt x="29" y="40"/>
                        <a:pt x="30" y="41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2" y="41"/>
                        <a:pt x="33" y="41"/>
                        <a:pt x="33" y="40"/>
                      </a:cubicBezTo>
                      <a:cubicBezTo>
                        <a:pt x="33" y="40"/>
                        <a:pt x="33" y="40"/>
                        <a:pt x="33" y="40"/>
                      </a:cubicBezTo>
                      <a:cubicBezTo>
                        <a:pt x="35" y="40"/>
                        <a:pt x="37" y="39"/>
                        <a:pt x="38" y="37"/>
                      </a:cubicBezTo>
                      <a:cubicBezTo>
                        <a:pt x="44" y="18"/>
                        <a:pt x="44" y="18"/>
                        <a:pt x="44" y="18"/>
                      </a:cubicBezTo>
                      <a:cubicBezTo>
                        <a:pt x="45" y="16"/>
                        <a:pt x="43" y="14"/>
                        <a:pt x="41" y="13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7" y="8"/>
                        <a:pt x="35" y="4"/>
                        <a:pt x="32" y="4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2" y="0"/>
                        <a:pt x="18" y="2"/>
                        <a:pt x="17" y="5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0" y="3"/>
                        <a:pt x="7" y="4"/>
                        <a:pt x="7" y="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7"/>
                        <a:pt x="1" y="30"/>
                        <a:pt x="3" y="30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2" y="31"/>
                        <a:pt x="3" y="32"/>
                        <a:pt x="3" y="32"/>
                      </a:cubicBezTo>
                      <a:lnTo>
                        <a:pt x="5" y="33"/>
                      </a:lnTo>
                      <a:close/>
                      <a:moveTo>
                        <a:pt x="20" y="6"/>
                      </a:moveTo>
                      <a:cubicBezTo>
                        <a:pt x="21" y="4"/>
                        <a:pt x="22" y="4"/>
                        <a:pt x="24" y="4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3" y="7"/>
                        <a:pt x="33" y="8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20" y="6"/>
                        <a:pt x="20" y="6"/>
                        <a:pt x="20" y="6"/>
                      </a:cubicBez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71" name="淘宝网Chenying0907出品 358">
                  <a:extLst>
                    <a:ext uri="{FF2B5EF4-FFF2-40B4-BE49-F238E27FC236}">
                      <a16:creationId xmlns:a16="http://schemas.microsoft.com/office/drawing/2014/main" id="{839B7A5F-395E-48E9-A017-A17CE6D21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0037" y="1797659"/>
                  <a:ext cx="820610" cy="500314"/>
                </a:xfrm>
                <a:custGeom>
                  <a:avLst/>
                  <a:gdLst>
                    <a:gd name="T0" fmla="*/ 479 w 479"/>
                    <a:gd name="T1" fmla="*/ 0 h 292"/>
                    <a:gd name="T2" fmla="*/ 395 w 479"/>
                    <a:gd name="T3" fmla="*/ 33 h 292"/>
                    <a:gd name="T4" fmla="*/ 412 w 479"/>
                    <a:gd name="T5" fmla="*/ 45 h 292"/>
                    <a:gd name="T6" fmla="*/ 307 w 479"/>
                    <a:gd name="T7" fmla="*/ 158 h 292"/>
                    <a:gd name="T8" fmla="*/ 213 w 479"/>
                    <a:gd name="T9" fmla="*/ 148 h 292"/>
                    <a:gd name="T10" fmla="*/ 139 w 479"/>
                    <a:gd name="T11" fmla="*/ 225 h 292"/>
                    <a:gd name="T12" fmla="*/ 62 w 479"/>
                    <a:gd name="T13" fmla="*/ 187 h 292"/>
                    <a:gd name="T14" fmla="*/ 0 w 479"/>
                    <a:gd name="T15" fmla="*/ 266 h 292"/>
                    <a:gd name="T16" fmla="*/ 33 w 479"/>
                    <a:gd name="T17" fmla="*/ 292 h 292"/>
                    <a:gd name="T18" fmla="*/ 74 w 479"/>
                    <a:gd name="T19" fmla="*/ 242 h 292"/>
                    <a:gd name="T20" fmla="*/ 148 w 479"/>
                    <a:gd name="T21" fmla="*/ 278 h 292"/>
                    <a:gd name="T22" fmla="*/ 230 w 479"/>
                    <a:gd name="T23" fmla="*/ 194 h 292"/>
                    <a:gd name="T24" fmla="*/ 323 w 479"/>
                    <a:gd name="T25" fmla="*/ 204 h 292"/>
                    <a:gd name="T26" fmla="*/ 448 w 479"/>
                    <a:gd name="T27" fmla="*/ 72 h 292"/>
                    <a:gd name="T28" fmla="*/ 472 w 479"/>
                    <a:gd name="T29" fmla="*/ 88 h 292"/>
                    <a:gd name="T30" fmla="*/ 479 w 479"/>
                    <a:gd name="T31" fmla="*/ 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79" h="292">
                      <a:moveTo>
                        <a:pt x="479" y="0"/>
                      </a:moveTo>
                      <a:lnTo>
                        <a:pt x="395" y="33"/>
                      </a:lnTo>
                      <a:lnTo>
                        <a:pt x="412" y="45"/>
                      </a:lnTo>
                      <a:lnTo>
                        <a:pt x="307" y="158"/>
                      </a:lnTo>
                      <a:lnTo>
                        <a:pt x="213" y="148"/>
                      </a:lnTo>
                      <a:lnTo>
                        <a:pt x="139" y="225"/>
                      </a:lnTo>
                      <a:lnTo>
                        <a:pt x="62" y="187"/>
                      </a:lnTo>
                      <a:lnTo>
                        <a:pt x="0" y="266"/>
                      </a:lnTo>
                      <a:lnTo>
                        <a:pt x="33" y="292"/>
                      </a:lnTo>
                      <a:lnTo>
                        <a:pt x="74" y="242"/>
                      </a:lnTo>
                      <a:lnTo>
                        <a:pt x="148" y="278"/>
                      </a:lnTo>
                      <a:lnTo>
                        <a:pt x="230" y="194"/>
                      </a:lnTo>
                      <a:lnTo>
                        <a:pt x="323" y="204"/>
                      </a:lnTo>
                      <a:lnTo>
                        <a:pt x="448" y="72"/>
                      </a:lnTo>
                      <a:lnTo>
                        <a:pt x="472" y="88"/>
                      </a:lnTo>
                      <a:lnTo>
                        <a:pt x="479" y="0"/>
                      </a:ln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sp>
          <p:nvSpPr>
            <p:cNvPr id="31" name="Line 229">
              <a:extLst>
                <a:ext uri="{FF2B5EF4-FFF2-40B4-BE49-F238E27FC236}">
                  <a16:creationId xmlns:a16="http://schemas.microsoft.com/office/drawing/2014/main" id="{27C65205-EBDA-44CC-8671-97F886E61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4089" y="4103358"/>
              <a:ext cx="983518" cy="523831"/>
            </a:xfrm>
            <a:prstGeom prst="line">
              <a:avLst/>
            </a:prstGeom>
            <a:noFill/>
            <a:ln w="38100">
              <a:solidFill>
                <a:srgbClr val="00E0BB"/>
              </a:solidFill>
              <a:round/>
              <a:headEnd type="stealth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TW" altLang="en-US" sz="2426"/>
            </a:p>
          </p:txBody>
        </p:sp>
        <p:sp>
          <p:nvSpPr>
            <p:cNvPr id="32" name="Line 229">
              <a:extLst>
                <a:ext uri="{FF2B5EF4-FFF2-40B4-BE49-F238E27FC236}">
                  <a16:creationId xmlns:a16="http://schemas.microsoft.com/office/drawing/2014/main" id="{4EF09F82-8E7A-4C37-944A-683C8D6E6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30074" y="3065979"/>
              <a:ext cx="1140838" cy="1314186"/>
            </a:xfrm>
            <a:prstGeom prst="line">
              <a:avLst/>
            </a:prstGeom>
            <a:noFill/>
            <a:ln w="38100">
              <a:solidFill>
                <a:srgbClr val="00E0BB"/>
              </a:solidFill>
              <a:round/>
              <a:headEnd type="stealth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TW" altLang="en-US" sz="2426"/>
            </a:p>
          </p:txBody>
        </p:sp>
        <p:sp>
          <p:nvSpPr>
            <p:cNvPr id="33" name="Oval 176">
              <a:extLst>
                <a:ext uri="{FF2B5EF4-FFF2-40B4-BE49-F238E27FC236}">
                  <a16:creationId xmlns:a16="http://schemas.microsoft.com/office/drawing/2014/main" id="{5860AE30-F10B-494B-9F7F-326295EAD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37" y="2211081"/>
              <a:ext cx="1326532" cy="1273216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TW" altLang="en-US" sz="2426" dirty="0"/>
            </a:p>
          </p:txBody>
        </p:sp>
        <p:sp>
          <p:nvSpPr>
            <p:cNvPr id="34" name="Oval 218">
              <a:extLst>
                <a:ext uri="{FF2B5EF4-FFF2-40B4-BE49-F238E27FC236}">
                  <a16:creationId xmlns:a16="http://schemas.microsoft.com/office/drawing/2014/main" id="{7EAD38BE-F063-4BD1-A842-B8567302B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135" y="2025221"/>
              <a:ext cx="357800" cy="378924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5607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1055" b="1" dirty="0">
                  <a:solidFill>
                    <a:srgbClr val="003366"/>
                  </a:solidFill>
                  <a:latin typeface="Arial" charset="0"/>
                  <a:ea typeface="HY헤드라인M" pitchFamily="18" charset="-127"/>
                </a:rPr>
                <a:t>社群</a:t>
              </a:r>
              <a:endParaRPr lang="en-US" altLang="ko-KR" sz="1055" b="1" dirty="0">
                <a:solidFill>
                  <a:srgbClr val="003366"/>
                </a:solidFill>
                <a:latin typeface="Arial" charset="0"/>
                <a:ea typeface="HY헤드라인M" pitchFamily="18" charset="-127"/>
              </a:endParaRPr>
            </a:p>
          </p:txBody>
        </p:sp>
        <p:grpSp>
          <p:nvGrpSpPr>
            <p:cNvPr id="35" name="群組 74">
              <a:extLst>
                <a:ext uri="{FF2B5EF4-FFF2-40B4-BE49-F238E27FC236}">
                  <a16:creationId xmlns:a16="http://schemas.microsoft.com/office/drawing/2014/main" id="{A4986773-98C6-4797-B4F8-1CCB11EE0B81}"/>
                </a:ext>
              </a:extLst>
            </p:cNvPr>
            <p:cNvGrpSpPr/>
            <p:nvPr/>
          </p:nvGrpSpPr>
          <p:grpSpPr>
            <a:xfrm>
              <a:off x="3875146" y="2572545"/>
              <a:ext cx="1354929" cy="1226745"/>
              <a:chOff x="3746500" y="3656417"/>
              <a:chExt cx="1917700" cy="1639483"/>
            </a:xfrm>
          </p:grpSpPr>
          <p:sp>
            <p:nvSpPr>
              <p:cNvPr id="62" name="Oval 213">
                <a:extLst>
                  <a:ext uri="{FF2B5EF4-FFF2-40B4-BE49-F238E27FC236}">
                    <a16:creationId xmlns:a16="http://schemas.microsoft.com/office/drawing/2014/main" id="{77526DBC-7438-4690-9053-6BECA73D9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6500" y="4537075"/>
                <a:ext cx="1917700" cy="758825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70000"/>
                    </a:srgbClr>
                  </a:gs>
                  <a:gs pos="100000">
                    <a:srgbClr val="000000">
                      <a:gamma/>
                      <a:tint val="0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grpSp>
            <p:nvGrpSpPr>
              <p:cNvPr id="63" name="群組 73">
                <a:extLst>
                  <a:ext uri="{FF2B5EF4-FFF2-40B4-BE49-F238E27FC236}">
                    <a16:creationId xmlns:a16="http://schemas.microsoft.com/office/drawing/2014/main" id="{168C9034-D826-482D-BDC0-DBBD735135E5}"/>
                  </a:ext>
                </a:extLst>
              </p:cNvPr>
              <p:cNvGrpSpPr/>
              <p:nvPr/>
            </p:nvGrpSpPr>
            <p:grpSpPr>
              <a:xfrm>
                <a:off x="3779912" y="3656417"/>
                <a:ext cx="1545580" cy="1545580"/>
                <a:chOff x="3779912" y="3656417"/>
                <a:chExt cx="1545580" cy="1545580"/>
              </a:xfrm>
            </p:grpSpPr>
            <p:pic>
              <p:nvPicPr>
                <p:cNvPr id="64" name="Picture 227" descr="red_ball">
                  <a:extLst>
                    <a:ext uri="{FF2B5EF4-FFF2-40B4-BE49-F238E27FC236}">
                      <a16:creationId xmlns:a16="http://schemas.microsoft.com/office/drawing/2014/main" id="{40759C5E-FDF0-44D2-B2A4-B081606021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79912" y="3656417"/>
                  <a:ext cx="1545580" cy="1545580"/>
                </a:xfrm>
                <a:prstGeom prst="rect">
                  <a:avLst/>
                </a:prstGeom>
                <a:noFill/>
              </p:spPr>
            </p:pic>
            <p:sp>
              <p:nvSpPr>
                <p:cNvPr id="65" name="Rectangle 228">
                  <a:extLst>
                    <a:ext uri="{FF2B5EF4-FFF2-40B4-BE49-F238E27FC236}">
                      <a16:creationId xmlns:a16="http://schemas.microsoft.com/office/drawing/2014/main" id="{D8E4F24B-70D0-4BCC-8331-5CAA9A847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5526" y="4034249"/>
                  <a:ext cx="860172" cy="83434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sz="2109" dirty="0">
                      <a:solidFill>
                        <a:srgbClr val="FFFF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策略</a:t>
                  </a:r>
                  <a:endParaRPr lang="en-US" altLang="zh-TW" sz="2109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r>
                    <a:rPr lang="zh-TW" altLang="en-US" sz="2109" dirty="0">
                      <a:solidFill>
                        <a:srgbClr val="FFFFFF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聯盟</a:t>
                  </a:r>
                  <a:endParaRPr lang="en-US" altLang="ko-KR" sz="2109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36" name="群組 68">
              <a:extLst>
                <a:ext uri="{FF2B5EF4-FFF2-40B4-BE49-F238E27FC236}">
                  <a16:creationId xmlns:a16="http://schemas.microsoft.com/office/drawing/2014/main" id="{143F0BB2-E060-4395-86B2-1A52D378D5F3}"/>
                </a:ext>
              </a:extLst>
            </p:cNvPr>
            <p:cNvGrpSpPr/>
            <p:nvPr/>
          </p:nvGrpSpPr>
          <p:grpSpPr>
            <a:xfrm>
              <a:off x="730185" y="1140290"/>
              <a:ext cx="1302411" cy="1262091"/>
              <a:chOff x="425450" y="3486150"/>
              <a:chExt cx="1520825" cy="1520825"/>
            </a:xfrm>
          </p:grpSpPr>
          <p:sp>
            <p:nvSpPr>
              <p:cNvPr id="52" name="Oval 178">
                <a:extLst>
                  <a:ext uri="{FF2B5EF4-FFF2-40B4-BE49-F238E27FC236}">
                    <a16:creationId xmlns:a16="http://schemas.microsoft.com/office/drawing/2014/main" id="{FFB15998-3D30-4DDB-9AFB-C7B62381E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50" y="3486150"/>
                <a:ext cx="1520825" cy="15208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53" name="Rectangle 184">
                <a:extLst>
                  <a:ext uri="{FF2B5EF4-FFF2-40B4-BE49-F238E27FC236}">
                    <a16:creationId xmlns:a16="http://schemas.microsoft.com/office/drawing/2014/main" id="{14EDE636-D5CF-4E81-9A80-3F78CB920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663" y="3668713"/>
                <a:ext cx="312737" cy="315912"/>
              </a:xfrm>
              <a:prstGeom prst="rect">
                <a:avLst/>
              </a:prstGeom>
              <a:solidFill>
                <a:srgbClr val="7067AF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54" name="Rectangle 185">
                <a:extLst>
                  <a:ext uri="{FF2B5EF4-FFF2-40B4-BE49-F238E27FC236}">
                    <a16:creationId xmlns:a16="http://schemas.microsoft.com/office/drawing/2014/main" id="{FEB3EA55-5988-44AE-AFDE-95B801FB6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052942">
                <a:off x="1023938" y="3741738"/>
                <a:ext cx="314325" cy="314325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55" name="Rectangle 186">
                <a:extLst>
                  <a:ext uri="{FF2B5EF4-FFF2-40B4-BE49-F238E27FC236}">
                    <a16:creationId xmlns:a16="http://schemas.microsoft.com/office/drawing/2014/main" id="{D122DA3D-6F87-4AF0-AAAD-D001F1432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200" y="4102100"/>
                <a:ext cx="312738" cy="315913"/>
              </a:xfrm>
              <a:prstGeom prst="rect">
                <a:avLst/>
              </a:prstGeom>
              <a:solidFill>
                <a:srgbClr val="FFB469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56" name="Rectangle 187">
                <a:extLst>
                  <a:ext uri="{FF2B5EF4-FFF2-40B4-BE49-F238E27FC236}">
                    <a16:creationId xmlns:a16="http://schemas.microsoft.com/office/drawing/2014/main" id="{EDAD2AA7-E0E7-4307-B982-58832BC75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050" y="4102100"/>
                <a:ext cx="314325" cy="315913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57" name="Rectangle 188">
                <a:extLst>
                  <a:ext uri="{FF2B5EF4-FFF2-40B4-BE49-F238E27FC236}">
                    <a16:creationId xmlns:a16="http://schemas.microsoft.com/office/drawing/2014/main" id="{9DDA3D6A-66C6-4B84-B04E-26B067C60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100" y="4537075"/>
                <a:ext cx="312738" cy="314325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58" name="Rectangle 189">
                <a:extLst>
                  <a:ext uri="{FF2B5EF4-FFF2-40B4-BE49-F238E27FC236}">
                    <a16:creationId xmlns:a16="http://schemas.microsoft.com/office/drawing/2014/main" id="{8ECBC9B0-868A-4604-9A04-9157A2C7D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881555">
                <a:off x="1023938" y="4441825"/>
                <a:ext cx="314325" cy="314325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59" name="Rectangle 199">
                <a:extLst>
                  <a:ext uri="{FF2B5EF4-FFF2-40B4-BE49-F238E27FC236}">
                    <a16:creationId xmlns:a16="http://schemas.microsoft.com/office/drawing/2014/main" id="{F478568C-421D-4BE5-B9CF-C3FA902DB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950" y="3738563"/>
                <a:ext cx="315913" cy="314325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60" name="Rectangle 200">
                <a:extLst>
                  <a:ext uri="{FF2B5EF4-FFF2-40B4-BE49-F238E27FC236}">
                    <a16:creationId xmlns:a16="http://schemas.microsoft.com/office/drawing/2014/main" id="{87C99F9C-B250-40A1-A26D-3C0CD0AF5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0139">
                <a:off x="1522413" y="3957638"/>
                <a:ext cx="315912" cy="315912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  <p:sp>
            <p:nvSpPr>
              <p:cNvPr id="61" name="Rectangle 201">
                <a:extLst>
                  <a:ext uri="{FF2B5EF4-FFF2-40B4-BE49-F238E27FC236}">
                    <a16:creationId xmlns:a16="http://schemas.microsoft.com/office/drawing/2014/main" id="{A441A3E1-3D11-4B4A-A9C2-9B7E10186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26688">
                <a:off x="1377950" y="4464050"/>
                <a:ext cx="315913" cy="314325"/>
              </a:xfrm>
              <a:prstGeom prst="rect">
                <a:avLst/>
              </a:prstGeom>
              <a:solidFill>
                <a:srgbClr val="FF9999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2426"/>
              </a:p>
            </p:txBody>
          </p:sp>
        </p:grp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3B168E4-9357-4A09-80E9-42A3E16527BB}"/>
                </a:ext>
              </a:extLst>
            </p:cNvPr>
            <p:cNvSpPr/>
            <p:nvPr/>
          </p:nvSpPr>
          <p:spPr>
            <a:xfrm>
              <a:off x="244211" y="2354752"/>
              <a:ext cx="1336064" cy="8575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26" dirty="0">
                  <a:latin typeface="標楷體" pitchFamily="65" charset="-120"/>
                  <a:ea typeface="標楷體" pitchFamily="65" charset="-120"/>
                </a:rPr>
                <a:t>地方課諮</a:t>
              </a:r>
              <a:endParaRPr lang="en-US" altLang="zh-TW" sz="2426" dirty="0"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2426" dirty="0">
                  <a:latin typeface="標楷體" pitchFamily="65" charset="-120"/>
                  <a:ea typeface="標楷體" pitchFamily="65" charset="-120"/>
                </a:rPr>
                <a:t>輔導小組</a:t>
              </a:r>
            </a:p>
          </p:txBody>
        </p:sp>
        <p:grpSp>
          <p:nvGrpSpPr>
            <p:cNvPr id="38" name="淘宝网Chenying0907出品 7">
              <a:extLst>
                <a:ext uri="{FF2B5EF4-FFF2-40B4-BE49-F238E27FC236}">
                  <a16:creationId xmlns:a16="http://schemas.microsoft.com/office/drawing/2014/main" id="{64EA8ACD-2F6C-4D4D-AE86-AC5434A2B26D}"/>
                </a:ext>
              </a:extLst>
            </p:cNvPr>
            <p:cNvGrpSpPr/>
            <p:nvPr/>
          </p:nvGrpSpPr>
          <p:grpSpPr>
            <a:xfrm>
              <a:off x="5666432" y="3730405"/>
              <a:ext cx="455278" cy="497529"/>
              <a:chOff x="3573105" y="2423936"/>
              <a:chExt cx="468272" cy="479596"/>
            </a:xfrm>
          </p:grpSpPr>
          <p:sp>
            <p:nvSpPr>
              <p:cNvPr id="46" name="淘宝网Chenying0907出品 84">
                <a:extLst>
                  <a:ext uri="{FF2B5EF4-FFF2-40B4-BE49-F238E27FC236}">
                    <a16:creationId xmlns:a16="http://schemas.microsoft.com/office/drawing/2014/main" id="{6CAA566B-AB4F-44B2-8E51-EC3AEE44CE92}"/>
                  </a:ext>
                </a:extLst>
              </p:cNvPr>
              <p:cNvSpPr/>
              <p:nvPr/>
            </p:nvSpPr>
            <p:spPr>
              <a:xfrm>
                <a:off x="3573105" y="2423936"/>
                <a:ext cx="468272" cy="47959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762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26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淘宝网Chenying0907出品 3">
                <a:extLst>
                  <a:ext uri="{FF2B5EF4-FFF2-40B4-BE49-F238E27FC236}">
                    <a16:creationId xmlns:a16="http://schemas.microsoft.com/office/drawing/2014/main" id="{2F508CD6-1225-4E93-A9D3-086F27D67A5D}"/>
                  </a:ext>
                </a:extLst>
              </p:cNvPr>
              <p:cNvGrpSpPr/>
              <p:nvPr/>
            </p:nvGrpSpPr>
            <p:grpSpPr>
              <a:xfrm>
                <a:off x="3700697" y="2546204"/>
                <a:ext cx="265387" cy="232182"/>
                <a:chOff x="3078044" y="1484106"/>
                <a:chExt cx="832603" cy="813867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48" name="淘宝网Chenying0907出品 355">
                  <a:extLst>
                    <a:ext uri="{FF2B5EF4-FFF2-40B4-BE49-F238E27FC236}">
                      <a16:creationId xmlns:a16="http://schemas.microsoft.com/office/drawing/2014/main" id="{2D7C1381-4B8B-4E79-896A-39E9C8C48B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8966" y="1484106"/>
                  <a:ext cx="114783" cy="135360"/>
                </a:xfrm>
                <a:custGeom>
                  <a:avLst/>
                  <a:gdLst>
                    <a:gd name="T0" fmla="*/ 11 w 28"/>
                    <a:gd name="T1" fmla="*/ 32 h 33"/>
                    <a:gd name="T2" fmla="*/ 26 w 28"/>
                    <a:gd name="T3" fmla="*/ 19 h 33"/>
                    <a:gd name="T4" fmla="*/ 17 w 28"/>
                    <a:gd name="T5" fmla="*/ 1 h 33"/>
                    <a:gd name="T6" fmla="*/ 1 w 28"/>
                    <a:gd name="T7" fmla="*/ 14 h 33"/>
                    <a:gd name="T8" fmla="*/ 11 w 28"/>
                    <a:gd name="T9" fmla="*/ 3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33">
                      <a:moveTo>
                        <a:pt x="11" y="32"/>
                      </a:moveTo>
                      <a:cubicBezTo>
                        <a:pt x="18" y="33"/>
                        <a:pt x="24" y="27"/>
                        <a:pt x="26" y="19"/>
                      </a:cubicBezTo>
                      <a:cubicBezTo>
                        <a:pt x="28" y="10"/>
                        <a:pt x="24" y="2"/>
                        <a:pt x="17" y="1"/>
                      </a:cubicBezTo>
                      <a:cubicBezTo>
                        <a:pt x="10" y="0"/>
                        <a:pt x="3" y="6"/>
                        <a:pt x="1" y="14"/>
                      </a:cubicBezTo>
                      <a:cubicBezTo>
                        <a:pt x="0" y="22"/>
                        <a:pt x="4" y="30"/>
                        <a:pt x="11" y="32"/>
                      </a:cubicBez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49" name="淘宝网Chenying0907出品 356">
                  <a:extLst>
                    <a:ext uri="{FF2B5EF4-FFF2-40B4-BE49-F238E27FC236}">
                      <a16:creationId xmlns:a16="http://schemas.microsoft.com/office/drawing/2014/main" id="{CF8567B8-AA6B-476D-8302-62CDF46222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2269" y="1604044"/>
                  <a:ext cx="517378" cy="538009"/>
                </a:xfrm>
                <a:custGeom>
                  <a:avLst/>
                  <a:gdLst>
                    <a:gd name="T0" fmla="*/ 27 w 126"/>
                    <a:gd name="T1" fmla="*/ 32 h 131"/>
                    <a:gd name="T2" fmla="*/ 40 w 126"/>
                    <a:gd name="T3" fmla="*/ 22 h 131"/>
                    <a:gd name="T4" fmla="*/ 26 w 126"/>
                    <a:gd name="T5" fmla="*/ 62 h 131"/>
                    <a:gd name="T6" fmla="*/ 26 w 126"/>
                    <a:gd name="T7" fmla="*/ 62 h 131"/>
                    <a:gd name="T8" fmla="*/ 36 w 126"/>
                    <a:gd name="T9" fmla="*/ 66 h 131"/>
                    <a:gd name="T10" fmla="*/ 31 w 126"/>
                    <a:gd name="T11" fmla="*/ 91 h 131"/>
                    <a:gd name="T12" fmla="*/ 17 w 126"/>
                    <a:gd name="T13" fmla="*/ 123 h 131"/>
                    <a:gd name="T14" fmla="*/ 32 w 126"/>
                    <a:gd name="T15" fmla="*/ 131 h 131"/>
                    <a:gd name="T16" fmla="*/ 51 w 126"/>
                    <a:gd name="T17" fmla="*/ 88 h 131"/>
                    <a:gd name="T18" fmla="*/ 54 w 126"/>
                    <a:gd name="T19" fmla="*/ 74 h 131"/>
                    <a:gd name="T20" fmla="*/ 75 w 126"/>
                    <a:gd name="T21" fmla="*/ 75 h 131"/>
                    <a:gd name="T22" fmla="*/ 73 w 126"/>
                    <a:gd name="T23" fmla="*/ 79 h 131"/>
                    <a:gd name="T24" fmla="*/ 70 w 126"/>
                    <a:gd name="T25" fmla="*/ 96 h 131"/>
                    <a:gd name="T26" fmla="*/ 86 w 126"/>
                    <a:gd name="T27" fmla="*/ 100 h 131"/>
                    <a:gd name="T28" fmla="*/ 92 w 126"/>
                    <a:gd name="T29" fmla="*/ 80 h 131"/>
                    <a:gd name="T30" fmla="*/ 95 w 126"/>
                    <a:gd name="T31" fmla="*/ 69 h 131"/>
                    <a:gd name="T32" fmla="*/ 86 w 126"/>
                    <a:gd name="T33" fmla="*/ 57 h 131"/>
                    <a:gd name="T34" fmla="*/ 86 w 126"/>
                    <a:gd name="T35" fmla="*/ 57 h 131"/>
                    <a:gd name="T36" fmla="*/ 85 w 126"/>
                    <a:gd name="T37" fmla="*/ 57 h 131"/>
                    <a:gd name="T38" fmla="*/ 84 w 126"/>
                    <a:gd name="T39" fmla="*/ 57 h 131"/>
                    <a:gd name="T40" fmla="*/ 81 w 126"/>
                    <a:gd name="T41" fmla="*/ 56 h 131"/>
                    <a:gd name="T42" fmla="*/ 76 w 126"/>
                    <a:gd name="T43" fmla="*/ 56 h 131"/>
                    <a:gd name="T44" fmla="*/ 66 w 126"/>
                    <a:gd name="T45" fmla="*/ 55 h 131"/>
                    <a:gd name="T46" fmla="*/ 74 w 126"/>
                    <a:gd name="T47" fmla="*/ 27 h 131"/>
                    <a:gd name="T48" fmla="*/ 78 w 126"/>
                    <a:gd name="T49" fmla="*/ 33 h 131"/>
                    <a:gd name="T50" fmla="*/ 83 w 126"/>
                    <a:gd name="T51" fmla="*/ 39 h 131"/>
                    <a:gd name="T52" fmla="*/ 84 w 126"/>
                    <a:gd name="T53" fmla="*/ 40 h 131"/>
                    <a:gd name="T54" fmla="*/ 91 w 126"/>
                    <a:gd name="T55" fmla="*/ 45 h 131"/>
                    <a:gd name="T56" fmla="*/ 91 w 126"/>
                    <a:gd name="T57" fmla="*/ 45 h 131"/>
                    <a:gd name="T58" fmla="*/ 91 w 126"/>
                    <a:gd name="T59" fmla="*/ 45 h 131"/>
                    <a:gd name="T60" fmla="*/ 92 w 126"/>
                    <a:gd name="T61" fmla="*/ 45 h 131"/>
                    <a:gd name="T62" fmla="*/ 95 w 126"/>
                    <a:gd name="T63" fmla="*/ 45 h 131"/>
                    <a:gd name="T64" fmla="*/ 126 w 126"/>
                    <a:gd name="T65" fmla="*/ 45 h 131"/>
                    <a:gd name="T66" fmla="*/ 126 w 126"/>
                    <a:gd name="T67" fmla="*/ 28 h 131"/>
                    <a:gd name="T68" fmla="*/ 95 w 126"/>
                    <a:gd name="T69" fmla="*/ 29 h 131"/>
                    <a:gd name="T70" fmla="*/ 94 w 126"/>
                    <a:gd name="T71" fmla="*/ 29 h 131"/>
                    <a:gd name="T72" fmla="*/ 91 w 126"/>
                    <a:gd name="T73" fmla="*/ 24 h 131"/>
                    <a:gd name="T74" fmla="*/ 81 w 126"/>
                    <a:gd name="T75" fmla="*/ 12 h 131"/>
                    <a:gd name="T76" fmla="*/ 75 w 126"/>
                    <a:gd name="T77" fmla="*/ 9 h 131"/>
                    <a:gd name="T78" fmla="*/ 74 w 126"/>
                    <a:gd name="T79" fmla="*/ 8 h 131"/>
                    <a:gd name="T80" fmla="*/ 76 w 126"/>
                    <a:gd name="T81" fmla="*/ 14 h 131"/>
                    <a:gd name="T82" fmla="*/ 71 w 126"/>
                    <a:gd name="T83" fmla="*/ 16 h 131"/>
                    <a:gd name="T84" fmla="*/ 71 w 126"/>
                    <a:gd name="T85" fmla="*/ 21 h 131"/>
                    <a:gd name="T86" fmla="*/ 61 w 126"/>
                    <a:gd name="T87" fmla="*/ 37 h 131"/>
                    <a:gd name="T88" fmla="*/ 68 w 126"/>
                    <a:gd name="T89" fmla="*/ 12 h 131"/>
                    <a:gd name="T90" fmla="*/ 69 w 126"/>
                    <a:gd name="T91" fmla="*/ 11 h 131"/>
                    <a:gd name="T92" fmla="*/ 70 w 126"/>
                    <a:gd name="T93" fmla="*/ 6 h 131"/>
                    <a:gd name="T94" fmla="*/ 68 w 126"/>
                    <a:gd name="T95" fmla="*/ 5 h 131"/>
                    <a:gd name="T96" fmla="*/ 65 w 126"/>
                    <a:gd name="T97" fmla="*/ 10 h 131"/>
                    <a:gd name="T98" fmla="*/ 65 w 126"/>
                    <a:gd name="T99" fmla="*/ 11 h 131"/>
                    <a:gd name="T100" fmla="*/ 57 w 126"/>
                    <a:gd name="T101" fmla="*/ 35 h 131"/>
                    <a:gd name="T102" fmla="*/ 58 w 126"/>
                    <a:gd name="T103" fmla="*/ 17 h 131"/>
                    <a:gd name="T104" fmla="*/ 61 w 126"/>
                    <a:gd name="T105" fmla="*/ 12 h 131"/>
                    <a:gd name="T106" fmla="*/ 59 w 126"/>
                    <a:gd name="T107" fmla="*/ 8 h 131"/>
                    <a:gd name="T108" fmla="*/ 63 w 126"/>
                    <a:gd name="T109" fmla="*/ 4 h 131"/>
                    <a:gd name="T110" fmla="*/ 53 w 126"/>
                    <a:gd name="T111" fmla="*/ 1 h 131"/>
                    <a:gd name="T112" fmla="*/ 44 w 126"/>
                    <a:gd name="T113" fmla="*/ 1 h 131"/>
                    <a:gd name="T114" fmla="*/ 18 w 126"/>
                    <a:gd name="T115" fmla="*/ 19 h 131"/>
                    <a:gd name="T116" fmla="*/ 0 w 126"/>
                    <a:gd name="T117" fmla="*/ 49 h 131"/>
                    <a:gd name="T118" fmla="*/ 15 w 126"/>
                    <a:gd name="T119" fmla="*/ 57 h 131"/>
                    <a:gd name="T120" fmla="*/ 27 w 126"/>
                    <a:gd name="T121" fmla="*/ 32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26" h="131">
                      <a:moveTo>
                        <a:pt x="27" y="32"/>
                      </a:move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5" y="36"/>
                        <a:pt x="30" y="49"/>
                        <a:pt x="26" y="62"/>
                      </a:cubicBezTo>
                      <a:cubicBezTo>
                        <a:pt x="26" y="62"/>
                        <a:pt x="26" y="62"/>
                        <a:pt x="26" y="62"/>
                      </a:cubicBezTo>
                      <a:cubicBezTo>
                        <a:pt x="29" y="64"/>
                        <a:pt x="33" y="65"/>
                        <a:pt x="36" y="66"/>
                      </a:cubicBezTo>
                      <a:cubicBezTo>
                        <a:pt x="35" y="75"/>
                        <a:pt x="33" y="85"/>
                        <a:pt x="31" y="91"/>
                      </a:cubicBezTo>
                      <a:cubicBezTo>
                        <a:pt x="17" y="123"/>
                        <a:pt x="17" y="123"/>
                        <a:pt x="17" y="123"/>
                      </a:cubicBezTo>
                      <a:cubicBezTo>
                        <a:pt x="32" y="131"/>
                        <a:pt x="32" y="131"/>
                        <a:pt x="32" y="131"/>
                      </a:cubicBezTo>
                      <a:cubicBezTo>
                        <a:pt x="37" y="119"/>
                        <a:pt x="46" y="107"/>
                        <a:pt x="51" y="88"/>
                      </a:cubicBezTo>
                      <a:cubicBezTo>
                        <a:pt x="52" y="83"/>
                        <a:pt x="53" y="78"/>
                        <a:pt x="54" y="74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73" y="79"/>
                        <a:pt x="73" y="79"/>
                        <a:pt x="73" y="79"/>
                      </a:cubicBezTo>
                      <a:cubicBezTo>
                        <a:pt x="70" y="96"/>
                        <a:pt x="70" y="96"/>
                        <a:pt x="70" y="96"/>
                      </a:cubicBezTo>
                      <a:cubicBezTo>
                        <a:pt x="86" y="100"/>
                        <a:pt x="86" y="100"/>
                        <a:pt x="86" y="100"/>
                      </a:cubicBezTo>
                      <a:cubicBezTo>
                        <a:pt x="88" y="95"/>
                        <a:pt x="90" y="88"/>
                        <a:pt x="92" y="80"/>
                      </a:cubicBezTo>
                      <a:cubicBezTo>
                        <a:pt x="95" y="69"/>
                        <a:pt x="95" y="69"/>
                        <a:pt x="95" y="69"/>
                      </a:cubicBezTo>
                      <a:cubicBezTo>
                        <a:pt x="86" y="57"/>
                        <a:pt x="86" y="57"/>
                        <a:pt x="86" y="57"/>
                      </a:cubicBezTo>
                      <a:cubicBezTo>
                        <a:pt x="86" y="57"/>
                        <a:pt x="86" y="57"/>
                        <a:pt x="86" y="57"/>
                      </a:cubicBezTo>
                      <a:cubicBezTo>
                        <a:pt x="85" y="57"/>
                        <a:pt x="85" y="57"/>
                        <a:pt x="85" y="57"/>
                      </a:cubicBezTo>
                      <a:cubicBezTo>
                        <a:pt x="84" y="57"/>
                        <a:pt x="84" y="57"/>
                        <a:pt x="84" y="57"/>
                      </a:cubicBezTo>
                      <a:cubicBezTo>
                        <a:pt x="81" y="56"/>
                        <a:pt x="81" y="56"/>
                        <a:pt x="81" y="56"/>
                      </a:cubicBezTo>
                      <a:cubicBezTo>
                        <a:pt x="76" y="56"/>
                        <a:pt x="76" y="56"/>
                        <a:pt x="76" y="56"/>
                      </a:cubicBezTo>
                      <a:cubicBezTo>
                        <a:pt x="72" y="56"/>
                        <a:pt x="69" y="56"/>
                        <a:pt x="66" y="55"/>
                      </a:cubicBezTo>
                      <a:cubicBezTo>
                        <a:pt x="69" y="46"/>
                        <a:pt x="72" y="36"/>
                        <a:pt x="74" y="27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4" y="40"/>
                        <a:pt x="84" y="40"/>
                        <a:pt x="84" y="40"/>
                      </a:cubicBezTo>
                      <a:cubicBezTo>
                        <a:pt x="91" y="45"/>
                        <a:pt x="91" y="45"/>
                        <a:pt x="91" y="45"/>
                      </a:cubicBezTo>
                      <a:cubicBezTo>
                        <a:pt x="91" y="45"/>
                        <a:pt x="91" y="45"/>
                        <a:pt x="91" y="45"/>
                      </a:cubicBezTo>
                      <a:cubicBezTo>
                        <a:pt x="91" y="45"/>
                        <a:pt x="91" y="45"/>
                        <a:pt x="91" y="45"/>
                      </a:cubicBezTo>
                      <a:cubicBezTo>
                        <a:pt x="92" y="45"/>
                        <a:pt x="92" y="45"/>
                        <a:pt x="92" y="45"/>
                      </a:cubicBezTo>
                      <a:cubicBezTo>
                        <a:pt x="95" y="45"/>
                        <a:pt x="95" y="45"/>
                        <a:pt x="95" y="45"/>
                      </a:cubicBezTo>
                      <a:cubicBezTo>
                        <a:pt x="126" y="45"/>
                        <a:pt x="126" y="45"/>
                        <a:pt x="126" y="45"/>
                      </a:cubicBezTo>
                      <a:cubicBezTo>
                        <a:pt x="126" y="39"/>
                        <a:pt x="126" y="34"/>
                        <a:pt x="126" y="28"/>
                      </a:cubicBezTo>
                      <a:cubicBezTo>
                        <a:pt x="95" y="29"/>
                        <a:pt x="95" y="29"/>
                        <a:pt x="95" y="29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91" y="24"/>
                        <a:pt x="91" y="24"/>
                        <a:pt x="91" y="24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0" y="10"/>
                        <a:pt x="78" y="9"/>
                        <a:pt x="75" y="9"/>
                      </a:cubicBezTo>
                      <a:cubicBezTo>
                        <a:pt x="75" y="8"/>
                        <a:pt x="75" y="8"/>
                        <a:pt x="74" y="8"/>
                      </a:cubicBezTo>
                      <a:cubicBezTo>
                        <a:pt x="76" y="14"/>
                        <a:pt x="76" y="14"/>
                        <a:pt x="76" y="14"/>
                      </a:cubicBez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61" y="37"/>
                        <a:pt x="61" y="37"/>
                        <a:pt x="61" y="37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70" y="6"/>
                        <a:pt x="70" y="6"/>
                        <a:pt x="70" y="6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11"/>
                        <a:pt x="65" y="11"/>
                        <a:pt x="65" y="11"/>
                      </a:cubicBez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0" y="3"/>
                        <a:pt x="56" y="2"/>
                        <a:pt x="53" y="1"/>
                      </a:cubicBezTo>
                      <a:cubicBezTo>
                        <a:pt x="48" y="0"/>
                        <a:pt x="47" y="0"/>
                        <a:pt x="44" y="1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7" y="34"/>
                        <a:pt x="6" y="39"/>
                        <a:pt x="0" y="49"/>
                      </a:cubicBezTo>
                      <a:cubicBezTo>
                        <a:pt x="5" y="52"/>
                        <a:pt x="10" y="55"/>
                        <a:pt x="15" y="57"/>
                      </a:cubicBezTo>
                      <a:cubicBezTo>
                        <a:pt x="19" y="49"/>
                        <a:pt x="27" y="35"/>
                        <a:pt x="27" y="32"/>
                      </a:cubicBez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50" name="淘宝网Chenying0907出品 357">
                  <a:extLst>
                    <a:ext uri="{FF2B5EF4-FFF2-40B4-BE49-F238E27FC236}">
                      <a16:creationId xmlns:a16="http://schemas.microsoft.com/office/drawing/2014/main" id="{1FDF7894-B90E-46ED-8087-C6584C453E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78044" y="1830214"/>
                  <a:ext cx="183310" cy="167914"/>
                </a:xfrm>
                <a:custGeom>
                  <a:avLst/>
                  <a:gdLst>
                    <a:gd name="T0" fmla="*/ 5 w 45"/>
                    <a:gd name="T1" fmla="*/ 33 h 41"/>
                    <a:gd name="T2" fmla="*/ 7 w 45"/>
                    <a:gd name="T3" fmla="*/ 32 h 41"/>
                    <a:gd name="T4" fmla="*/ 7 w 45"/>
                    <a:gd name="T5" fmla="*/ 32 h 41"/>
                    <a:gd name="T6" fmla="*/ 29 w 45"/>
                    <a:gd name="T7" fmla="*/ 39 h 41"/>
                    <a:gd name="T8" fmla="*/ 29 w 45"/>
                    <a:gd name="T9" fmla="*/ 39 h 41"/>
                    <a:gd name="T10" fmla="*/ 30 w 45"/>
                    <a:gd name="T11" fmla="*/ 41 h 41"/>
                    <a:gd name="T12" fmla="*/ 32 w 45"/>
                    <a:gd name="T13" fmla="*/ 41 h 41"/>
                    <a:gd name="T14" fmla="*/ 33 w 45"/>
                    <a:gd name="T15" fmla="*/ 40 h 41"/>
                    <a:gd name="T16" fmla="*/ 33 w 45"/>
                    <a:gd name="T17" fmla="*/ 40 h 41"/>
                    <a:gd name="T18" fmla="*/ 38 w 45"/>
                    <a:gd name="T19" fmla="*/ 37 h 41"/>
                    <a:gd name="T20" fmla="*/ 44 w 45"/>
                    <a:gd name="T21" fmla="*/ 18 h 41"/>
                    <a:gd name="T22" fmla="*/ 41 w 45"/>
                    <a:gd name="T23" fmla="*/ 13 h 41"/>
                    <a:gd name="T24" fmla="*/ 36 w 45"/>
                    <a:gd name="T25" fmla="*/ 11 h 41"/>
                    <a:gd name="T26" fmla="*/ 36 w 45"/>
                    <a:gd name="T27" fmla="*/ 11 h 41"/>
                    <a:gd name="T28" fmla="*/ 32 w 45"/>
                    <a:gd name="T29" fmla="*/ 4 h 41"/>
                    <a:gd name="T30" fmla="*/ 25 w 45"/>
                    <a:gd name="T31" fmla="*/ 1 h 41"/>
                    <a:gd name="T32" fmla="*/ 17 w 45"/>
                    <a:gd name="T33" fmla="*/ 5 h 41"/>
                    <a:gd name="T34" fmla="*/ 17 w 45"/>
                    <a:gd name="T35" fmla="*/ 6 h 41"/>
                    <a:gd name="T36" fmla="*/ 12 w 45"/>
                    <a:gd name="T37" fmla="*/ 4 h 41"/>
                    <a:gd name="T38" fmla="*/ 7 w 45"/>
                    <a:gd name="T39" fmla="*/ 7 h 41"/>
                    <a:gd name="T40" fmla="*/ 1 w 45"/>
                    <a:gd name="T41" fmla="*/ 25 h 41"/>
                    <a:gd name="T42" fmla="*/ 3 w 45"/>
                    <a:gd name="T43" fmla="*/ 30 h 41"/>
                    <a:gd name="T44" fmla="*/ 3 w 45"/>
                    <a:gd name="T45" fmla="*/ 31 h 41"/>
                    <a:gd name="T46" fmla="*/ 3 w 45"/>
                    <a:gd name="T47" fmla="*/ 32 h 41"/>
                    <a:gd name="T48" fmla="*/ 5 w 45"/>
                    <a:gd name="T49" fmla="*/ 33 h 41"/>
                    <a:gd name="T50" fmla="*/ 20 w 45"/>
                    <a:gd name="T51" fmla="*/ 6 h 41"/>
                    <a:gd name="T52" fmla="*/ 24 w 45"/>
                    <a:gd name="T53" fmla="*/ 4 h 41"/>
                    <a:gd name="T54" fmla="*/ 31 w 45"/>
                    <a:gd name="T55" fmla="*/ 7 h 41"/>
                    <a:gd name="T56" fmla="*/ 33 w 45"/>
                    <a:gd name="T57" fmla="*/ 10 h 41"/>
                    <a:gd name="T58" fmla="*/ 33 w 45"/>
                    <a:gd name="T59" fmla="*/ 10 h 41"/>
                    <a:gd name="T60" fmla="*/ 20 w 45"/>
                    <a:gd name="T6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5" h="41">
                      <a:moveTo>
                        <a:pt x="5" y="33"/>
                      </a:moveTo>
                      <a:cubicBezTo>
                        <a:pt x="6" y="33"/>
                        <a:pt x="7" y="33"/>
                        <a:pt x="7" y="32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9" y="40"/>
                        <a:pt x="29" y="40"/>
                        <a:pt x="30" y="41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2" y="41"/>
                        <a:pt x="33" y="41"/>
                        <a:pt x="33" y="40"/>
                      </a:cubicBezTo>
                      <a:cubicBezTo>
                        <a:pt x="33" y="40"/>
                        <a:pt x="33" y="40"/>
                        <a:pt x="33" y="40"/>
                      </a:cubicBezTo>
                      <a:cubicBezTo>
                        <a:pt x="35" y="40"/>
                        <a:pt x="37" y="39"/>
                        <a:pt x="38" y="37"/>
                      </a:cubicBezTo>
                      <a:cubicBezTo>
                        <a:pt x="44" y="18"/>
                        <a:pt x="44" y="18"/>
                        <a:pt x="44" y="18"/>
                      </a:cubicBezTo>
                      <a:cubicBezTo>
                        <a:pt x="45" y="16"/>
                        <a:pt x="43" y="14"/>
                        <a:pt x="41" y="13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7" y="8"/>
                        <a:pt x="35" y="4"/>
                        <a:pt x="32" y="4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2" y="0"/>
                        <a:pt x="18" y="2"/>
                        <a:pt x="17" y="5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0" y="3"/>
                        <a:pt x="7" y="4"/>
                        <a:pt x="7" y="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7"/>
                        <a:pt x="1" y="30"/>
                        <a:pt x="3" y="30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2" y="31"/>
                        <a:pt x="3" y="32"/>
                        <a:pt x="3" y="32"/>
                      </a:cubicBezTo>
                      <a:lnTo>
                        <a:pt x="5" y="33"/>
                      </a:lnTo>
                      <a:close/>
                      <a:moveTo>
                        <a:pt x="20" y="6"/>
                      </a:moveTo>
                      <a:cubicBezTo>
                        <a:pt x="21" y="4"/>
                        <a:pt x="22" y="4"/>
                        <a:pt x="24" y="4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3" y="7"/>
                        <a:pt x="33" y="8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20" y="6"/>
                        <a:pt x="20" y="6"/>
                        <a:pt x="20" y="6"/>
                      </a:cubicBez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51" name="淘宝网Chenying0907出品 358">
                  <a:extLst>
                    <a:ext uri="{FF2B5EF4-FFF2-40B4-BE49-F238E27FC236}">
                      <a16:creationId xmlns:a16="http://schemas.microsoft.com/office/drawing/2014/main" id="{3A7368B2-AB11-43F5-B5F9-1A775EA7A1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0037" y="1797659"/>
                  <a:ext cx="820610" cy="500314"/>
                </a:xfrm>
                <a:custGeom>
                  <a:avLst/>
                  <a:gdLst>
                    <a:gd name="T0" fmla="*/ 479 w 479"/>
                    <a:gd name="T1" fmla="*/ 0 h 292"/>
                    <a:gd name="T2" fmla="*/ 395 w 479"/>
                    <a:gd name="T3" fmla="*/ 33 h 292"/>
                    <a:gd name="T4" fmla="*/ 412 w 479"/>
                    <a:gd name="T5" fmla="*/ 45 h 292"/>
                    <a:gd name="T6" fmla="*/ 307 w 479"/>
                    <a:gd name="T7" fmla="*/ 158 h 292"/>
                    <a:gd name="T8" fmla="*/ 213 w 479"/>
                    <a:gd name="T9" fmla="*/ 148 h 292"/>
                    <a:gd name="T10" fmla="*/ 139 w 479"/>
                    <a:gd name="T11" fmla="*/ 225 h 292"/>
                    <a:gd name="T12" fmla="*/ 62 w 479"/>
                    <a:gd name="T13" fmla="*/ 187 h 292"/>
                    <a:gd name="T14" fmla="*/ 0 w 479"/>
                    <a:gd name="T15" fmla="*/ 266 h 292"/>
                    <a:gd name="T16" fmla="*/ 33 w 479"/>
                    <a:gd name="T17" fmla="*/ 292 h 292"/>
                    <a:gd name="T18" fmla="*/ 74 w 479"/>
                    <a:gd name="T19" fmla="*/ 242 h 292"/>
                    <a:gd name="T20" fmla="*/ 148 w 479"/>
                    <a:gd name="T21" fmla="*/ 278 h 292"/>
                    <a:gd name="T22" fmla="*/ 230 w 479"/>
                    <a:gd name="T23" fmla="*/ 194 h 292"/>
                    <a:gd name="T24" fmla="*/ 323 w 479"/>
                    <a:gd name="T25" fmla="*/ 204 h 292"/>
                    <a:gd name="T26" fmla="*/ 448 w 479"/>
                    <a:gd name="T27" fmla="*/ 72 h 292"/>
                    <a:gd name="T28" fmla="*/ 472 w 479"/>
                    <a:gd name="T29" fmla="*/ 88 h 292"/>
                    <a:gd name="T30" fmla="*/ 479 w 479"/>
                    <a:gd name="T31" fmla="*/ 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79" h="292">
                      <a:moveTo>
                        <a:pt x="479" y="0"/>
                      </a:moveTo>
                      <a:lnTo>
                        <a:pt x="395" y="33"/>
                      </a:lnTo>
                      <a:lnTo>
                        <a:pt x="412" y="45"/>
                      </a:lnTo>
                      <a:lnTo>
                        <a:pt x="307" y="158"/>
                      </a:lnTo>
                      <a:lnTo>
                        <a:pt x="213" y="148"/>
                      </a:lnTo>
                      <a:lnTo>
                        <a:pt x="139" y="225"/>
                      </a:lnTo>
                      <a:lnTo>
                        <a:pt x="62" y="187"/>
                      </a:lnTo>
                      <a:lnTo>
                        <a:pt x="0" y="266"/>
                      </a:lnTo>
                      <a:lnTo>
                        <a:pt x="33" y="292"/>
                      </a:lnTo>
                      <a:lnTo>
                        <a:pt x="74" y="242"/>
                      </a:lnTo>
                      <a:lnTo>
                        <a:pt x="148" y="278"/>
                      </a:lnTo>
                      <a:lnTo>
                        <a:pt x="230" y="194"/>
                      </a:lnTo>
                      <a:lnTo>
                        <a:pt x="323" y="204"/>
                      </a:lnTo>
                      <a:lnTo>
                        <a:pt x="448" y="72"/>
                      </a:lnTo>
                      <a:lnTo>
                        <a:pt x="472" y="88"/>
                      </a:lnTo>
                      <a:lnTo>
                        <a:pt x="479" y="0"/>
                      </a:ln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  <p:grpSp>
          <p:nvGrpSpPr>
            <p:cNvPr id="39" name="淘宝网Chenying0907出品 7">
              <a:extLst>
                <a:ext uri="{FF2B5EF4-FFF2-40B4-BE49-F238E27FC236}">
                  <a16:creationId xmlns:a16="http://schemas.microsoft.com/office/drawing/2014/main" id="{9389D6B0-7CE3-4FE4-88CF-76554F954321}"/>
                </a:ext>
              </a:extLst>
            </p:cNvPr>
            <p:cNvGrpSpPr/>
            <p:nvPr/>
          </p:nvGrpSpPr>
          <p:grpSpPr>
            <a:xfrm>
              <a:off x="5864611" y="2904272"/>
              <a:ext cx="455278" cy="497529"/>
              <a:chOff x="3573105" y="2423936"/>
              <a:chExt cx="468272" cy="479596"/>
            </a:xfrm>
          </p:grpSpPr>
          <p:sp>
            <p:nvSpPr>
              <p:cNvPr id="40" name="淘宝网Chenying0907出品 84">
                <a:extLst>
                  <a:ext uri="{FF2B5EF4-FFF2-40B4-BE49-F238E27FC236}">
                    <a16:creationId xmlns:a16="http://schemas.microsoft.com/office/drawing/2014/main" id="{E72708E1-9241-42A0-B64A-D51E3C222126}"/>
                  </a:ext>
                </a:extLst>
              </p:cNvPr>
              <p:cNvSpPr/>
              <p:nvPr/>
            </p:nvSpPr>
            <p:spPr>
              <a:xfrm>
                <a:off x="3573105" y="2423936"/>
                <a:ext cx="468272" cy="47959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762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26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1" name="淘宝网Chenying0907出品 3">
                <a:extLst>
                  <a:ext uri="{FF2B5EF4-FFF2-40B4-BE49-F238E27FC236}">
                    <a16:creationId xmlns:a16="http://schemas.microsoft.com/office/drawing/2014/main" id="{49ABA2BC-8DFB-42C2-AEAA-2D80D7CD8B0A}"/>
                  </a:ext>
                </a:extLst>
              </p:cNvPr>
              <p:cNvGrpSpPr/>
              <p:nvPr/>
            </p:nvGrpSpPr>
            <p:grpSpPr>
              <a:xfrm>
                <a:off x="3700697" y="2546204"/>
                <a:ext cx="265387" cy="232182"/>
                <a:chOff x="3078044" y="1484106"/>
                <a:chExt cx="832603" cy="813867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42" name="淘宝网Chenying0907出品 355">
                  <a:extLst>
                    <a:ext uri="{FF2B5EF4-FFF2-40B4-BE49-F238E27FC236}">
                      <a16:creationId xmlns:a16="http://schemas.microsoft.com/office/drawing/2014/main" id="{96500047-7611-43AE-8C0E-FD2EABCBB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8966" y="1484106"/>
                  <a:ext cx="114783" cy="135360"/>
                </a:xfrm>
                <a:custGeom>
                  <a:avLst/>
                  <a:gdLst>
                    <a:gd name="T0" fmla="*/ 11 w 28"/>
                    <a:gd name="T1" fmla="*/ 32 h 33"/>
                    <a:gd name="T2" fmla="*/ 26 w 28"/>
                    <a:gd name="T3" fmla="*/ 19 h 33"/>
                    <a:gd name="T4" fmla="*/ 17 w 28"/>
                    <a:gd name="T5" fmla="*/ 1 h 33"/>
                    <a:gd name="T6" fmla="*/ 1 w 28"/>
                    <a:gd name="T7" fmla="*/ 14 h 33"/>
                    <a:gd name="T8" fmla="*/ 11 w 28"/>
                    <a:gd name="T9" fmla="*/ 3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33">
                      <a:moveTo>
                        <a:pt x="11" y="32"/>
                      </a:moveTo>
                      <a:cubicBezTo>
                        <a:pt x="18" y="33"/>
                        <a:pt x="24" y="27"/>
                        <a:pt x="26" y="19"/>
                      </a:cubicBezTo>
                      <a:cubicBezTo>
                        <a:pt x="28" y="10"/>
                        <a:pt x="24" y="2"/>
                        <a:pt x="17" y="1"/>
                      </a:cubicBezTo>
                      <a:cubicBezTo>
                        <a:pt x="10" y="0"/>
                        <a:pt x="3" y="6"/>
                        <a:pt x="1" y="14"/>
                      </a:cubicBezTo>
                      <a:cubicBezTo>
                        <a:pt x="0" y="22"/>
                        <a:pt x="4" y="30"/>
                        <a:pt x="11" y="32"/>
                      </a:cubicBez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43" name="淘宝网Chenying0907出品 356">
                  <a:extLst>
                    <a:ext uri="{FF2B5EF4-FFF2-40B4-BE49-F238E27FC236}">
                      <a16:creationId xmlns:a16="http://schemas.microsoft.com/office/drawing/2014/main" id="{94C2941E-0D99-4216-8190-F497A7B996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2269" y="1604044"/>
                  <a:ext cx="517378" cy="538009"/>
                </a:xfrm>
                <a:custGeom>
                  <a:avLst/>
                  <a:gdLst>
                    <a:gd name="T0" fmla="*/ 27 w 126"/>
                    <a:gd name="T1" fmla="*/ 32 h 131"/>
                    <a:gd name="T2" fmla="*/ 40 w 126"/>
                    <a:gd name="T3" fmla="*/ 22 h 131"/>
                    <a:gd name="T4" fmla="*/ 26 w 126"/>
                    <a:gd name="T5" fmla="*/ 62 h 131"/>
                    <a:gd name="T6" fmla="*/ 26 w 126"/>
                    <a:gd name="T7" fmla="*/ 62 h 131"/>
                    <a:gd name="T8" fmla="*/ 36 w 126"/>
                    <a:gd name="T9" fmla="*/ 66 h 131"/>
                    <a:gd name="T10" fmla="*/ 31 w 126"/>
                    <a:gd name="T11" fmla="*/ 91 h 131"/>
                    <a:gd name="T12" fmla="*/ 17 w 126"/>
                    <a:gd name="T13" fmla="*/ 123 h 131"/>
                    <a:gd name="T14" fmla="*/ 32 w 126"/>
                    <a:gd name="T15" fmla="*/ 131 h 131"/>
                    <a:gd name="T16" fmla="*/ 51 w 126"/>
                    <a:gd name="T17" fmla="*/ 88 h 131"/>
                    <a:gd name="T18" fmla="*/ 54 w 126"/>
                    <a:gd name="T19" fmla="*/ 74 h 131"/>
                    <a:gd name="T20" fmla="*/ 75 w 126"/>
                    <a:gd name="T21" fmla="*/ 75 h 131"/>
                    <a:gd name="T22" fmla="*/ 73 w 126"/>
                    <a:gd name="T23" fmla="*/ 79 h 131"/>
                    <a:gd name="T24" fmla="*/ 70 w 126"/>
                    <a:gd name="T25" fmla="*/ 96 h 131"/>
                    <a:gd name="T26" fmla="*/ 86 w 126"/>
                    <a:gd name="T27" fmla="*/ 100 h 131"/>
                    <a:gd name="T28" fmla="*/ 92 w 126"/>
                    <a:gd name="T29" fmla="*/ 80 h 131"/>
                    <a:gd name="T30" fmla="*/ 95 w 126"/>
                    <a:gd name="T31" fmla="*/ 69 h 131"/>
                    <a:gd name="T32" fmla="*/ 86 w 126"/>
                    <a:gd name="T33" fmla="*/ 57 h 131"/>
                    <a:gd name="T34" fmla="*/ 86 w 126"/>
                    <a:gd name="T35" fmla="*/ 57 h 131"/>
                    <a:gd name="T36" fmla="*/ 85 w 126"/>
                    <a:gd name="T37" fmla="*/ 57 h 131"/>
                    <a:gd name="T38" fmla="*/ 84 w 126"/>
                    <a:gd name="T39" fmla="*/ 57 h 131"/>
                    <a:gd name="T40" fmla="*/ 81 w 126"/>
                    <a:gd name="T41" fmla="*/ 56 h 131"/>
                    <a:gd name="T42" fmla="*/ 76 w 126"/>
                    <a:gd name="T43" fmla="*/ 56 h 131"/>
                    <a:gd name="T44" fmla="*/ 66 w 126"/>
                    <a:gd name="T45" fmla="*/ 55 h 131"/>
                    <a:gd name="T46" fmla="*/ 74 w 126"/>
                    <a:gd name="T47" fmla="*/ 27 h 131"/>
                    <a:gd name="T48" fmla="*/ 78 w 126"/>
                    <a:gd name="T49" fmla="*/ 33 h 131"/>
                    <a:gd name="T50" fmla="*/ 83 w 126"/>
                    <a:gd name="T51" fmla="*/ 39 h 131"/>
                    <a:gd name="T52" fmla="*/ 84 w 126"/>
                    <a:gd name="T53" fmla="*/ 40 h 131"/>
                    <a:gd name="T54" fmla="*/ 91 w 126"/>
                    <a:gd name="T55" fmla="*/ 45 h 131"/>
                    <a:gd name="T56" fmla="*/ 91 w 126"/>
                    <a:gd name="T57" fmla="*/ 45 h 131"/>
                    <a:gd name="T58" fmla="*/ 91 w 126"/>
                    <a:gd name="T59" fmla="*/ 45 h 131"/>
                    <a:gd name="T60" fmla="*/ 92 w 126"/>
                    <a:gd name="T61" fmla="*/ 45 h 131"/>
                    <a:gd name="T62" fmla="*/ 95 w 126"/>
                    <a:gd name="T63" fmla="*/ 45 h 131"/>
                    <a:gd name="T64" fmla="*/ 126 w 126"/>
                    <a:gd name="T65" fmla="*/ 45 h 131"/>
                    <a:gd name="T66" fmla="*/ 126 w 126"/>
                    <a:gd name="T67" fmla="*/ 28 h 131"/>
                    <a:gd name="T68" fmla="*/ 95 w 126"/>
                    <a:gd name="T69" fmla="*/ 29 h 131"/>
                    <a:gd name="T70" fmla="*/ 94 w 126"/>
                    <a:gd name="T71" fmla="*/ 29 h 131"/>
                    <a:gd name="T72" fmla="*/ 91 w 126"/>
                    <a:gd name="T73" fmla="*/ 24 h 131"/>
                    <a:gd name="T74" fmla="*/ 81 w 126"/>
                    <a:gd name="T75" fmla="*/ 12 h 131"/>
                    <a:gd name="T76" fmla="*/ 75 w 126"/>
                    <a:gd name="T77" fmla="*/ 9 h 131"/>
                    <a:gd name="T78" fmla="*/ 74 w 126"/>
                    <a:gd name="T79" fmla="*/ 8 h 131"/>
                    <a:gd name="T80" fmla="*/ 76 w 126"/>
                    <a:gd name="T81" fmla="*/ 14 h 131"/>
                    <a:gd name="T82" fmla="*/ 71 w 126"/>
                    <a:gd name="T83" fmla="*/ 16 h 131"/>
                    <a:gd name="T84" fmla="*/ 71 w 126"/>
                    <a:gd name="T85" fmla="*/ 21 h 131"/>
                    <a:gd name="T86" fmla="*/ 61 w 126"/>
                    <a:gd name="T87" fmla="*/ 37 h 131"/>
                    <a:gd name="T88" fmla="*/ 68 w 126"/>
                    <a:gd name="T89" fmla="*/ 12 h 131"/>
                    <a:gd name="T90" fmla="*/ 69 w 126"/>
                    <a:gd name="T91" fmla="*/ 11 h 131"/>
                    <a:gd name="T92" fmla="*/ 70 w 126"/>
                    <a:gd name="T93" fmla="*/ 6 h 131"/>
                    <a:gd name="T94" fmla="*/ 68 w 126"/>
                    <a:gd name="T95" fmla="*/ 5 h 131"/>
                    <a:gd name="T96" fmla="*/ 65 w 126"/>
                    <a:gd name="T97" fmla="*/ 10 h 131"/>
                    <a:gd name="T98" fmla="*/ 65 w 126"/>
                    <a:gd name="T99" fmla="*/ 11 h 131"/>
                    <a:gd name="T100" fmla="*/ 57 w 126"/>
                    <a:gd name="T101" fmla="*/ 35 h 131"/>
                    <a:gd name="T102" fmla="*/ 58 w 126"/>
                    <a:gd name="T103" fmla="*/ 17 h 131"/>
                    <a:gd name="T104" fmla="*/ 61 w 126"/>
                    <a:gd name="T105" fmla="*/ 12 h 131"/>
                    <a:gd name="T106" fmla="*/ 59 w 126"/>
                    <a:gd name="T107" fmla="*/ 8 h 131"/>
                    <a:gd name="T108" fmla="*/ 63 w 126"/>
                    <a:gd name="T109" fmla="*/ 4 h 131"/>
                    <a:gd name="T110" fmla="*/ 53 w 126"/>
                    <a:gd name="T111" fmla="*/ 1 h 131"/>
                    <a:gd name="T112" fmla="*/ 44 w 126"/>
                    <a:gd name="T113" fmla="*/ 1 h 131"/>
                    <a:gd name="T114" fmla="*/ 18 w 126"/>
                    <a:gd name="T115" fmla="*/ 19 h 131"/>
                    <a:gd name="T116" fmla="*/ 0 w 126"/>
                    <a:gd name="T117" fmla="*/ 49 h 131"/>
                    <a:gd name="T118" fmla="*/ 15 w 126"/>
                    <a:gd name="T119" fmla="*/ 57 h 131"/>
                    <a:gd name="T120" fmla="*/ 27 w 126"/>
                    <a:gd name="T121" fmla="*/ 32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26" h="131">
                      <a:moveTo>
                        <a:pt x="27" y="32"/>
                      </a:move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5" y="36"/>
                        <a:pt x="30" y="49"/>
                        <a:pt x="26" y="62"/>
                      </a:cubicBezTo>
                      <a:cubicBezTo>
                        <a:pt x="26" y="62"/>
                        <a:pt x="26" y="62"/>
                        <a:pt x="26" y="62"/>
                      </a:cubicBezTo>
                      <a:cubicBezTo>
                        <a:pt x="29" y="64"/>
                        <a:pt x="33" y="65"/>
                        <a:pt x="36" y="66"/>
                      </a:cubicBezTo>
                      <a:cubicBezTo>
                        <a:pt x="35" y="75"/>
                        <a:pt x="33" y="85"/>
                        <a:pt x="31" y="91"/>
                      </a:cubicBezTo>
                      <a:cubicBezTo>
                        <a:pt x="17" y="123"/>
                        <a:pt x="17" y="123"/>
                        <a:pt x="17" y="123"/>
                      </a:cubicBezTo>
                      <a:cubicBezTo>
                        <a:pt x="32" y="131"/>
                        <a:pt x="32" y="131"/>
                        <a:pt x="32" y="131"/>
                      </a:cubicBezTo>
                      <a:cubicBezTo>
                        <a:pt x="37" y="119"/>
                        <a:pt x="46" y="107"/>
                        <a:pt x="51" y="88"/>
                      </a:cubicBezTo>
                      <a:cubicBezTo>
                        <a:pt x="52" y="83"/>
                        <a:pt x="53" y="78"/>
                        <a:pt x="54" y="74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73" y="79"/>
                        <a:pt x="73" y="79"/>
                        <a:pt x="73" y="79"/>
                      </a:cubicBezTo>
                      <a:cubicBezTo>
                        <a:pt x="70" y="96"/>
                        <a:pt x="70" y="96"/>
                        <a:pt x="70" y="96"/>
                      </a:cubicBezTo>
                      <a:cubicBezTo>
                        <a:pt x="86" y="100"/>
                        <a:pt x="86" y="100"/>
                        <a:pt x="86" y="100"/>
                      </a:cubicBezTo>
                      <a:cubicBezTo>
                        <a:pt x="88" y="95"/>
                        <a:pt x="90" y="88"/>
                        <a:pt x="92" y="80"/>
                      </a:cubicBezTo>
                      <a:cubicBezTo>
                        <a:pt x="95" y="69"/>
                        <a:pt x="95" y="69"/>
                        <a:pt x="95" y="69"/>
                      </a:cubicBezTo>
                      <a:cubicBezTo>
                        <a:pt x="86" y="57"/>
                        <a:pt x="86" y="57"/>
                        <a:pt x="86" y="57"/>
                      </a:cubicBezTo>
                      <a:cubicBezTo>
                        <a:pt x="86" y="57"/>
                        <a:pt x="86" y="57"/>
                        <a:pt x="86" y="57"/>
                      </a:cubicBezTo>
                      <a:cubicBezTo>
                        <a:pt x="85" y="57"/>
                        <a:pt x="85" y="57"/>
                        <a:pt x="85" y="57"/>
                      </a:cubicBezTo>
                      <a:cubicBezTo>
                        <a:pt x="84" y="57"/>
                        <a:pt x="84" y="57"/>
                        <a:pt x="84" y="57"/>
                      </a:cubicBezTo>
                      <a:cubicBezTo>
                        <a:pt x="81" y="56"/>
                        <a:pt x="81" y="56"/>
                        <a:pt x="81" y="56"/>
                      </a:cubicBezTo>
                      <a:cubicBezTo>
                        <a:pt x="76" y="56"/>
                        <a:pt x="76" y="56"/>
                        <a:pt x="76" y="56"/>
                      </a:cubicBezTo>
                      <a:cubicBezTo>
                        <a:pt x="72" y="56"/>
                        <a:pt x="69" y="56"/>
                        <a:pt x="66" y="55"/>
                      </a:cubicBezTo>
                      <a:cubicBezTo>
                        <a:pt x="69" y="46"/>
                        <a:pt x="72" y="36"/>
                        <a:pt x="74" y="27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4" y="40"/>
                        <a:pt x="84" y="40"/>
                        <a:pt x="84" y="40"/>
                      </a:cubicBezTo>
                      <a:cubicBezTo>
                        <a:pt x="91" y="45"/>
                        <a:pt x="91" y="45"/>
                        <a:pt x="91" y="45"/>
                      </a:cubicBezTo>
                      <a:cubicBezTo>
                        <a:pt x="91" y="45"/>
                        <a:pt x="91" y="45"/>
                        <a:pt x="91" y="45"/>
                      </a:cubicBezTo>
                      <a:cubicBezTo>
                        <a:pt x="91" y="45"/>
                        <a:pt x="91" y="45"/>
                        <a:pt x="91" y="45"/>
                      </a:cubicBezTo>
                      <a:cubicBezTo>
                        <a:pt x="92" y="45"/>
                        <a:pt x="92" y="45"/>
                        <a:pt x="92" y="45"/>
                      </a:cubicBezTo>
                      <a:cubicBezTo>
                        <a:pt x="95" y="45"/>
                        <a:pt x="95" y="45"/>
                        <a:pt x="95" y="45"/>
                      </a:cubicBezTo>
                      <a:cubicBezTo>
                        <a:pt x="126" y="45"/>
                        <a:pt x="126" y="45"/>
                        <a:pt x="126" y="45"/>
                      </a:cubicBezTo>
                      <a:cubicBezTo>
                        <a:pt x="126" y="39"/>
                        <a:pt x="126" y="34"/>
                        <a:pt x="126" y="28"/>
                      </a:cubicBezTo>
                      <a:cubicBezTo>
                        <a:pt x="95" y="29"/>
                        <a:pt x="95" y="29"/>
                        <a:pt x="95" y="29"/>
                      </a:cubicBezTo>
                      <a:cubicBezTo>
                        <a:pt x="94" y="29"/>
                        <a:pt x="94" y="29"/>
                        <a:pt x="94" y="29"/>
                      </a:cubicBezTo>
                      <a:cubicBezTo>
                        <a:pt x="91" y="24"/>
                        <a:pt x="91" y="24"/>
                        <a:pt x="91" y="24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0" y="10"/>
                        <a:pt x="78" y="9"/>
                        <a:pt x="75" y="9"/>
                      </a:cubicBezTo>
                      <a:cubicBezTo>
                        <a:pt x="75" y="8"/>
                        <a:pt x="75" y="8"/>
                        <a:pt x="74" y="8"/>
                      </a:cubicBezTo>
                      <a:cubicBezTo>
                        <a:pt x="76" y="14"/>
                        <a:pt x="76" y="14"/>
                        <a:pt x="76" y="14"/>
                      </a:cubicBez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61" y="37"/>
                        <a:pt x="61" y="37"/>
                        <a:pt x="61" y="37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70" y="6"/>
                        <a:pt x="70" y="6"/>
                        <a:pt x="70" y="6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11"/>
                        <a:pt x="65" y="11"/>
                        <a:pt x="65" y="11"/>
                      </a:cubicBez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0" y="3"/>
                        <a:pt x="56" y="2"/>
                        <a:pt x="53" y="1"/>
                      </a:cubicBezTo>
                      <a:cubicBezTo>
                        <a:pt x="48" y="0"/>
                        <a:pt x="47" y="0"/>
                        <a:pt x="44" y="1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7" y="34"/>
                        <a:pt x="6" y="39"/>
                        <a:pt x="0" y="49"/>
                      </a:cubicBezTo>
                      <a:cubicBezTo>
                        <a:pt x="5" y="52"/>
                        <a:pt x="10" y="55"/>
                        <a:pt x="15" y="57"/>
                      </a:cubicBezTo>
                      <a:cubicBezTo>
                        <a:pt x="19" y="49"/>
                        <a:pt x="27" y="35"/>
                        <a:pt x="27" y="32"/>
                      </a:cubicBez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44" name="淘宝网Chenying0907出品 357">
                  <a:extLst>
                    <a:ext uri="{FF2B5EF4-FFF2-40B4-BE49-F238E27FC236}">
                      <a16:creationId xmlns:a16="http://schemas.microsoft.com/office/drawing/2014/main" id="{29EFDEBC-7D10-41DA-AC4C-4A9DA20442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78044" y="1830214"/>
                  <a:ext cx="183310" cy="167914"/>
                </a:xfrm>
                <a:custGeom>
                  <a:avLst/>
                  <a:gdLst>
                    <a:gd name="T0" fmla="*/ 5 w 45"/>
                    <a:gd name="T1" fmla="*/ 33 h 41"/>
                    <a:gd name="T2" fmla="*/ 7 w 45"/>
                    <a:gd name="T3" fmla="*/ 32 h 41"/>
                    <a:gd name="T4" fmla="*/ 7 w 45"/>
                    <a:gd name="T5" fmla="*/ 32 h 41"/>
                    <a:gd name="T6" fmla="*/ 29 w 45"/>
                    <a:gd name="T7" fmla="*/ 39 h 41"/>
                    <a:gd name="T8" fmla="*/ 29 w 45"/>
                    <a:gd name="T9" fmla="*/ 39 h 41"/>
                    <a:gd name="T10" fmla="*/ 30 w 45"/>
                    <a:gd name="T11" fmla="*/ 41 h 41"/>
                    <a:gd name="T12" fmla="*/ 32 w 45"/>
                    <a:gd name="T13" fmla="*/ 41 h 41"/>
                    <a:gd name="T14" fmla="*/ 33 w 45"/>
                    <a:gd name="T15" fmla="*/ 40 h 41"/>
                    <a:gd name="T16" fmla="*/ 33 w 45"/>
                    <a:gd name="T17" fmla="*/ 40 h 41"/>
                    <a:gd name="T18" fmla="*/ 38 w 45"/>
                    <a:gd name="T19" fmla="*/ 37 h 41"/>
                    <a:gd name="T20" fmla="*/ 44 w 45"/>
                    <a:gd name="T21" fmla="*/ 18 h 41"/>
                    <a:gd name="T22" fmla="*/ 41 w 45"/>
                    <a:gd name="T23" fmla="*/ 13 h 41"/>
                    <a:gd name="T24" fmla="*/ 36 w 45"/>
                    <a:gd name="T25" fmla="*/ 11 h 41"/>
                    <a:gd name="T26" fmla="*/ 36 w 45"/>
                    <a:gd name="T27" fmla="*/ 11 h 41"/>
                    <a:gd name="T28" fmla="*/ 32 w 45"/>
                    <a:gd name="T29" fmla="*/ 4 h 41"/>
                    <a:gd name="T30" fmla="*/ 25 w 45"/>
                    <a:gd name="T31" fmla="*/ 1 h 41"/>
                    <a:gd name="T32" fmla="*/ 17 w 45"/>
                    <a:gd name="T33" fmla="*/ 5 h 41"/>
                    <a:gd name="T34" fmla="*/ 17 w 45"/>
                    <a:gd name="T35" fmla="*/ 6 h 41"/>
                    <a:gd name="T36" fmla="*/ 12 w 45"/>
                    <a:gd name="T37" fmla="*/ 4 h 41"/>
                    <a:gd name="T38" fmla="*/ 7 w 45"/>
                    <a:gd name="T39" fmla="*/ 7 h 41"/>
                    <a:gd name="T40" fmla="*/ 1 w 45"/>
                    <a:gd name="T41" fmla="*/ 25 h 41"/>
                    <a:gd name="T42" fmla="*/ 3 w 45"/>
                    <a:gd name="T43" fmla="*/ 30 h 41"/>
                    <a:gd name="T44" fmla="*/ 3 w 45"/>
                    <a:gd name="T45" fmla="*/ 31 h 41"/>
                    <a:gd name="T46" fmla="*/ 3 w 45"/>
                    <a:gd name="T47" fmla="*/ 32 h 41"/>
                    <a:gd name="T48" fmla="*/ 5 w 45"/>
                    <a:gd name="T49" fmla="*/ 33 h 41"/>
                    <a:gd name="T50" fmla="*/ 20 w 45"/>
                    <a:gd name="T51" fmla="*/ 6 h 41"/>
                    <a:gd name="T52" fmla="*/ 24 w 45"/>
                    <a:gd name="T53" fmla="*/ 4 h 41"/>
                    <a:gd name="T54" fmla="*/ 31 w 45"/>
                    <a:gd name="T55" fmla="*/ 7 h 41"/>
                    <a:gd name="T56" fmla="*/ 33 w 45"/>
                    <a:gd name="T57" fmla="*/ 10 h 41"/>
                    <a:gd name="T58" fmla="*/ 33 w 45"/>
                    <a:gd name="T59" fmla="*/ 10 h 41"/>
                    <a:gd name="T60" fmla="*/ 20 w 45"/>
                    <a:gd name="T6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5" h="41">
                      <a:moveTo>
                        <a:pt x="5" y="33"/>
                      </a:moveTo>
                      <a:cubicBezTo>
                        <a:pt x="6" y="33"/>
                        <a:pt x="7" y="33"/>
                        <a:pt x="7" y="32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9" y="40"/>
                        <a:pt x="29" y="40"/>
                        <a:pt x="30" y="41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2" y="41"/>
                        <a:pt x="33" y="41"/>
                        <a:pt x="33" y="40"/>
                      </a:cubicBezTo>
                      <a:cubicBezTo>
                        <a:pt x="33" y="40"/>
                        <a:pt x="33" y="40"/>
                        <a:pt x="33" y="40"/>
                      </a:cubicBezTo>
                      <a:cubicBezTo>
                        <a:pt x="35" y="40"/>
                        <a:pt x="37" y="39"/>
                        <a:pt x="38" y="37"/>
                      </a:cubicBezTo>
                      <a:cubicBezTo>
                        <a:pt x="44" y="18"/>
                        <a:pt x="44" y="18"/>
                        <a:pt x="44" y="18"/>
                      </a:cubicBezTo>
                      <a:cubicBezTo>
                        <a:pt x="45" y="16"/>
                        <a:pt x="43" y="14"/>
                        <a:pt x="41" y="13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7" y="8"/>
                        <a:pt x="35" y="4"/>
                        <a:pt x="32" y="4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2" y="0"/>
                        <a:pt x="18" y="2"/>
                        <a:pt x="17" y="5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0" y="3"/>
                        <a:pt x="7" y="4"/>
                        <a:pt x="7" y="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7"/>
                        <a:pt x="1" y="30"/>
                        <a:pt x="3" y="30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2" y="31"/>
                        <a:pt x="3" y="32"/>
                        <a:pt x="3" y="32"/>
                      </a:cubicBezTo>
                      <a:lnTo>
                        <a:pt x="5" y="33"/>
                      </a:lnTo>
                      <a:close/>
                      <a:moveTo>
                        <a:pt x="20" y="6"/>
                      </a:moveTo>
                      <a:cubicBezTo>
                        <a:pt x="21" y="4"/>
                        <a:pt x="22" y="4"/>
                        <a:pt x="24" y="4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3" y="7"/>
                        <a:pt x="33" y="8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20" y="6"/>
                        <a:pt x="20" y="6"/>
                        <a:pt x="20" y="6"/>
                      </a:cubicBez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45" name="淘宝网Chenying0907出品 358">
                  <a:extLst>
                    <a:ext uri="{FF2B5EF4-FFF2-40B4-BE49-F238E27FC236}">
                      <a16:creationId xmlns:a16="http://schemas.microsoft.com/office/drawing/2014/main" id="{7B55D472-4798-4A4A-BE9F-5EF83F1FB7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0037" y="1797659"/>
                  <a:ext cx="820610" cy="500314"/>
                </a:xfrm>
                <a:custGeom>
                  <a:avLst/>
                  <a:gdLst>
                    <a:gd name="T0" fmla="*/ 479 w 479"/>
                    <a:gd name="T1" fmla="*/ 0 h 292"/>
                    <a:gd name="T2" fmla="*/ 395 w 479"/>
                    <a:gd name="T3" fmla="*/ 33 h 292"/>
                    <a:gd name="T4" fmla="*/ 412 w 479"/>
                    <a:gd name="T5" fmla="*/ 45 h 292"/>
                    <a:gd name="T6" fmla="*/ 307 w 479"/>
                    <a:gd name="T7" fmla="*/ 158 h 292"/>
                    <a:gd name="T8" fmla="*/ 213 w 479"/>
                    <a:gd name="T9" fmla="*/ 148 h 292"/>
                    <a:gd name="T10" fmla="*/ 139 w 479"/>
                    <a:gd name="T11" fmla="*/ 225 h 292"/>
                    <a:gd name="T12" fmla="*/ 62 w 479"/>
                    <a:gd name="T13" fmla="*/ 187 h 292"/>
                    <a:gd name="T14" fmla="*/ 0 w 479"/>
                    <a:gd name="T15" fmla="*/ 266 h 292"/>
                    <a:gd name="T16" fmla="*/ 33 w 479"/>
                    <a:gd name="T17" fmla="*/ 292 h 292"/>
                    <a:gd name="T18" fmla="*/ 74 w 479"/>
                    <a:gd name="T19" fmla="*/ 242 h 292"/>
                    <a:gd name="T20" fmla="*/ 148 w 479"/>
                    <a:gd name="T21" fmla="*/ 278 h 292"/>
                    <a:gd name="T22" fmla="*/ 230 w 479"/>
                    <a:gd name="T23" fmla="*/ 194 h 292"/>
                    <a:gd name="T24" fmla="*/ 323 w 479"/>
                    <a:gd name="T25" fmla="*/ 204 h 292"/>
                    <a:gd name="T26" fmla="*/ 448 w 479"/>
                    <a:gd name="T27" fmla="*/ 72 h 292"/>
                    <a:gd name="T28" fmla="*/ 472 w 479"/>
                    <a:gd name="T29" fmla="*/ 88 h 292"/>
                    <a:gd name="T30" fmla="*/ 479 w 479"/>
                    <a:gd name="T31" fmla="*/ 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79" h="292">
                      <a:moveTo>
                        <a:pt x="479" y="0"/>
                      </a:moveTo>
                      <a:lnTo>
                        <a:pt x="395" y="33"/>
                      </a:lnTo>
                      <a:lnTo>
                        <a:pt x="412" y="45"/>
                      </a:lnTo>
                      <a:lnTo>
                        <a:pt x="307" y="158"/>
                      </a:lnTo>
                      <a:lnTo>
                        <a:pt x="213" y="148"/>
                      </a:lnTo>
                      <a:lnTo>
                        <a:pt x="139" y="225"/>
                      </a:lnTo>
                      <a:lnTo>
                        <a:pt x="62" y="187"/>
                      </a:lnTo>
                      <a:lnTo>
                        <a:pt x="0" y="266"/>
                      </a:lnTo>
                      <a:lnTo>
                        <a:pt x="33" y="292"/>
                      </a:lnTo>
                      <a:lnTo>
                        <a:pt x="74" y="242"/>
                      </a:lnTo>
                      <a:lnTo>
                        <a:pt x="148" y="278"/>
                      </a:lnTo>
                      <a:lnTo>
                        <a:pt x="230" y="194"/>
                      </a:lnTo>
                      <a:lnTo>
                        <a:pt x="323" y="204"/>
                      </a:lnTo>
                      <a:lnTo>
                        <a:pt x="448" y="72"/>
                      </a:lnTo>
                      <a:lnTo>
                        <a:pt x="472" y="88"/>
                      </a:lnTo>
                      <a:lnTo>
                        <a:pt x="479" y="0"/>
                      </a:lnTo>
                      <a:close/>
                    </a:path>
                  </a:pathLst>
                </a:custGeom>
                <a:solidFill>
                  <a:srgbClr val="C658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6429" tIns="48214" rIns="96429" bIns="4821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22244"/>
                  <a:endParaRPr lang="zh-CN" altLang="en-US" sz="1476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</p:grpSp>
        </p:grpSp>
      </p:grpSp>
      <p:sp>
        <p:nvSpPr>
          <p:cNvPr id="102" name="圓角矩形 122">
            <a:extLst>
              <a:ext uri="{FF2B5EF4-FFF2-40B4-BE49-F238E27FC236}">
                <a16:creationId xmlns:a16="http://schemas.microsoft.com/office/drawing/2014/main" id="{148CAB26-F63F-4C14-8346-FBC410E33381}"/>
              </a:ext>
            </a:extLst>
          </p:cNvPr>
          <p:cNvSpPr/>
          <p:nvPr/>
        </p:nvSpPr>
        <p:spPr>
          <a:xfrm rot="21247291">
            <a:off x="3975952" y="1086436"/>
            <a:ext cx="1239730" cy="3752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精進教學</a:t>
            </a:r>
          </a:p>
        </p:txBody>
      </p:sp>
      <p:sp>
        <p:nvSpPr>
          <p:cNvPr id="103" name="圓角矩形 123">
            <a:extLst>
              <a:ext uri="{FF2B5EF4-FFF2-40B4-BE49-F238E27FC236}">
                <a16:creationId xmlns:a16="http://schemas.microsoft.com/office/drawing/2014/main" id="{8511034D-B77D-4876-9BC1-AA1A1DB80D33}"/>
              </a:ext>
            </a:extLst>
          </p:cNvPr>
          <p:cNvSpPr/>
          <p:nvPr/>
        </p:nvSpPr>
        <p:spPr>
          <a:xfrm rot="21247291">
            <a:off x="5341242" y="1119134"/>
            <a:ext cx="1239730" cy="37528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學校改造</a:t>
            </a:r>
          </a:p>
        </p:txBody>
      </p:sp>
      <p:sp>
        <p:nvSpPr>
          <p:cNvPr id="104" name="圓角矩形 124">
            <a:extLst>
              <a:ext uri="{FF2B5EF4-FFF2-40B4-BE49-F238E27FC236}">
                <a16:creationId xmlns:a16="http://schemas.microsoft.com/office/drawing/2014/main" id="{74C0692D-5599-413F-AA4B-1E974EBB3CF4}"/>
              </a:ext>
            </a:extLst>
          </p:cNvPr>
          <p:cNvSpPr/>
          <p:nvPr/>
        </p:nvSpPr>
        <p:spPr>
          <a:xfrm rot="21247291">
            <a:off x="6688530" y="1136454"/>
            <a:ext cx="1239730" cy="375285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課堂翻轉</a:t>
            </a:r>
          </a:p>
        </p:txBody>
      </p:sp>
      <p:sp>
        <p:nvSpPr>
          <p:cNvPr id="105" name="圓角矩形 125">
            <a:extLst>
              <a:ext uri="{FF2B5EF4-FFF2-40B4-BE49-F238E27FC236}">
                <a16:creationId xmlns:a16="http://schemas.microsoft.com/office/drawing/2014/main" id="{F90114E2-E74E-47DE-B68D-0028985AD75F}"/>
              </a:ext>
            </a:extLst>
          </p:cNvPr>
          <p:cNvSpPr/>
          <p:nvPr/>
        </p:nvSpPr>
        <p:spPr>
          <a:xfrm rot="21247291">
            <a:off x="8057095" y="1150069"/>
            <a:ext cx="1239730" cy="37528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學習檢核</a:t>
            </a:r>
          </a:p>
        </p:txBody>
      </p:sp>
      <p:sp>
        <p:nvSpPr>
          <p:cNvPr id="106" name="Oval 176">
            <a:extLst>
              <a:ext uri="{FF2B5EF4-FFF2-40B4-BE49-F238E27FC236}">
                <a16:creationId xmlns:a16="http://schemas.microsoft.com/office/drawing/2014/main" id="{4C18710E-8161-45FA-A2D1-9A14FD290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506" y="5267685"/>
            <a:ext cx="1630373" cy="134016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 sz="2426"/>
          </a:p>
        </p:txBody>
      </p:sp>
      <p:sp>
        <p:nvSpPr>
          <p:cNvPr id="110" name="橢圓 109">
            <a:extLst>
              <a:ext uri="{FF2B5EF4-FFF2-40B4-BE49-F238E27FC236}">
                <a16:creationId xmlns:a16="http://schemas.microsoft.com/office/drawing/2014/main" id="{5E8E12F7-61BB-4E0F-A506-0EF830721ABB}"/>
              </a:ext>
            </a:extLst>
          </p:cNvPr>
          <p:cNvSpPr/>
          <p:nvPr/>
        </p:nvSpPr>
        <p:spPr>
          <a:xfrm>
            <a:off x="8414324" y="5488383"/>
            <a:ext cx="385948" cy="352073"/>
          </a:xfrm>
          <a:prstGeom prst="ellipse">
            <a:avLst/>
          </a:prstGeom>
          <a:solidFill>
            <a:srgbClr val="FF7C8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>
            <a:extLst>
              <a:ext uri="{FF2B5EF4-FFF2-40B4-BE49-F238E27FC236}">
                <a16:creationId xmlns:a16="http://schemas.microsoft.com/office/drawing/2014/main" id="{83EA0BDB-50AF-4EE0-979E-DB13E78F159A}"/>
              </a:ext>
            </a:extLst>
          </p:cNvPr>
          <p:cNvSpPr/>
          <p:nvPr/>
        </p:nvSpPr>
        <p:spPr>
          <a:xfrm>
            <a:off x="9039581" y="5664419"/>
            <a:ext cx="385948" cy="352073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橢圓 111">
            <a:extLst>
              <a:ext uri="{FF2B5EF4-FFF2-40B4-BE49-F238E27FC236}">
                <a16:creationId xmlns:a16="http://schemas.microsoft.com/office/drawing/2014/main" id="{E7B76B7E-1669-417F-AA7D-8AA74C2022B7}"/>
              </a:ext>
            </a:extLst>
          </p:cNvPr>
          <p:cNvSpPr/>
          <p:nvPr/>
        </p:nvSpPr>
        <p:spPr>
          <a:xfrm>
            <a:off x="8747795" y="5725455"/>
            <a:ext cx="385948" cy="352073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橢圓 112">
            <a:extLst>
              <a:ext uri="{FF2B5EF4-FFF2-40B4-BE49-F238E27FC236}">
                <a16:creationId xmlns:a16="http://schemas.microsoft.com/office/drawing/2014/main" id="{F180E805-84ED-49CE-8AFB-9D12571C0E93}"/>
              </a:ext>
            </a:extLst>
          </p:cNvPr>
          <p:cNvSpPr/>
          <p:nvPr/>
        </p:nvSpPr>
        <p:spPr>
          <a:xfrm>
            <a:off x="8290001" y="5885117"/>
            <a:ext cx="385948" cy="35207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>
            <a:extLst>
              <a:ext uri="{FF2B5EF4-FFF2-40B4-BE49-F238E27FC236}">
                <a16:creationId xmlns:a16="http://schemas.microsoft.com/office/drawing/2014/main" id="{B5AC9D00-1189-48ED-97B0-8640875F4DC4}"/>
              </a:ext>
            </a:extLst>
          </p:cNvPr>
          <p:cNvSpPr/>
          <p:nvPr/>
        </p:nvSpPr>
        <p:spPr>
          <a:xfrm>
            <a:off x="8954826" y="6086087"/>
            <a:ext cx="385948" cy="352073"/>
          </a:xfrm>
          <a:prstGeom prst="ellipse">
            <a:avLst/>
          </a:pr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5" name="橢圓 114">
            <a:extLst>
              <a:ext uri="{FF2B5EF4-FFF2-40B4-BE49-F238E27FC236}">
                <a16:creationId xmlns:a16="http://schemas.microsoft.com/office/drawing/2014/main" id="{5AC38E89-8378-4FBE-A877-C5B12D5AA20D}"/>
              </a:ext>
            </a:extLst>
          </p:cNvPr>
          <p:cNvSpPr/>
          <p:nvPr/>
        </p:nvSpPr>
        <p:spPr>
          <a:xfrm>
            <a:off x="8741616" y="5341758"/>
            <a:ext cx="385948" cy="352073"/>
          </a:xfrm>
          <a:prstGeom prst="ellipse">
            <a:avLst/>
          </a:prstGeom>
          <a:solidFill>
            <a:srgbClr val="66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6" name="橢圓 115">
            <a:extLst>
              <a:ext uri="{FF2B5EF4-FFF2-40B4-BE49-F238E27FC236}">
                <a16:creationId xmlns:a16="http://schemas.microsoft.com/office/drawing/2014/main" id="{B5A71A77-FDAB-451B-9766-E9C7D8142228}"/>
              </a:ext>
            </a:extLst>
          </p:cNvPr>
          <p:cNvSpPr/>
          <p:nvPr/>
        </p:nvSpPr>
        <p:spPr>
          <a:xfrm>
            <a:off x="8607298" y="6032054"/>
            <a:ext cx="385948" cy="352073"/>
          </a:xfrm>
          <a:prstGeom prst="ellipse">
            <a:avLst/>
          </a:prstGeom>
          <a:solidFill>
            <a:srgbClr val="CC00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橢圓 116">
            <a:extLst>
              <a:ext uri="{FF2B5EF4-FFF2-40B4-BE49-F238E27FC236}">
                <a16:creationId xmlns:a16="http://schemas.microsoft.com/office/drawing/2014/main" id="{D9CFCEB9-1194-4137-804E-1C13C48EA428}"/>
              </a:ext>
            </a:extLst>
          </p:cNvPr>
          <p:cNvSpPr/>
          <p:nvPr/>
        </p:nvSpPr>
        <p:spPr>
          <a:xfrm>
            <a:off x="9214765" y="5811474"/>
            <a:ext cx="385948" cy="352073"/>
          </a:xfrm>
          <a:prstGeom prst="ellipse">
            <a:avLst/>
          </a:prstGeom>
          <a:solidFill>
            <a:srgbClr val="FF99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F4E14DA2-4779-44DB-9804-22F8882F7747}"/>
              </a:ext>
            </a:extLst>
          </p:cNvPr>
          <p:cNvSpPr/>
          <p:nvPr/>
        </p:nvSpPr>
        <p:spPr>
          <a:xfrm>
            <a:off x="8295605" y="4740174"/>
            <a:ext cx="2050561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26" dirty="0">
                <a:latin typeface="標楷體" pitchFamily="65" charset="-120"/>
                <a:ea typeface="標楷體" pitchFamily="65" charset="-120"/>
              </a:rPr>
              <a:t>教育網路中心</a:t>
            </a:r>
          </a:p>
        </p:txBody>
      </p:sp>
      <p:sp>
        <p:nvSpPr>
          <p:cNvPr id="119" name="Line 229">
            <a:extLst>
              <a:ext uri="{FF2B5EF4-FFF2-40B4-BE49-F238E27FC236}">
                <a16:creationId xmlns:a16="http://schemas.microsoft.com/office/drawing/2014/main" id="{A6E52F57-6173-48EE-9C6C-187CE5250E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34508" y="3978789"/>
            <a:ext cx="188371" cy="806848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 type="stealth"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 sz="2426"/>
          </a:p>
        </p:txBody>
      </p:sp>
      <p:pic>
        <p:nvPicPr>
          <p:cNvPr id="108" name="圖片 107">
            <a:extLst>
              <a:ext uri="{FF2B5EF4-FFF2-40B4-BE49-F238E27FC236}">
                <a16:creationId xmlns:a16="http://schemas.microsoft.com/office/drawing/2014/main" id="{47ACEEA0-0FC3-493A-BF9B-72F1BD1191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0" y="1540889"/>
            <a:ext cx="7923152" cy="5301341"/>
          </a:xfrm>
          <a:prstGeom prst="rect">
            <a:avLst/>
          </a:prstGeom>
        </p:spPr>
      </p:pic>
      <p:sp>
        <p:nvSpPr>
          <p:cNvPr id="109" name="矩形 108">
            <a:extLst>
              <a:ext uri="{FF2B5EF4-FFF2-40B4-BE49-F238E27FC236}">
                <a16:creationId xmlns:a16="http://schemas.microsoft.com/office/drawing/2014/main" id="{C057EFBA-C939-405A-BA92-2D7261A8B77A}"/>
              </a:ext>
            </a:extLst>
          </p:cNvPr>
          <p:cNvSpPr/>
          <p:nvPr/>
        </p:nvSpPr>
        <p:spPr>
          <a:xfrm>
            <a:off x="8873964" y="408579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</a:rPr>
              <a:t>星系概念圍繞的核心</a:t>
            </a:r>
            <a:r>
              <a:rPr lang="en-US" altLang="zh-TW" dirty="0">
                <a:solidFill>
                  <a:srgbClr val="0000FF"/>
                </a:solidFill>
              </a:rPr>
              <a:t>…</a:t>
            </a:r>
            <a:r>
              <a:rPr lang="zh-TW" altLang="en-US" dirty="0">
                <a:solidFill>
                  <a:srgbClr val="0000FF"/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1502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EBD08C-7FBF-472D-918A-E83F485D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62" y="238486"/>
            <a:ext cx="6642101" cy="78942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委員的建議與回應調整</a:t>
            </a:r>
            <a:r>
              <a:rPr lang="en-US" altLang="zh-TW" sz="2200" dirty="0"/>
              <a:t>(</a:t>
            </a:r>
            <a:r>
              <a:rPr lang="zh-TW" altLang="en-US" sz="2200" dirty="0"/>
              <a:t>針對</a:t>
            </a:r>
            <a:r>
              <a:rPr lang="en-US" altLang="zh-TW" sz="2200" dirty="0"/>
              <a:t>112)!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A36AC233-F82F-49D4-A808-E56307278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2381" y="151172"/>
            <a:ext cx="3059546" cy="52041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核心</a:t>
            </a:r>
            <a:r>
              <a:rPr lang="en-US" altLang="zh-TW" dirty="0">
                <a:solidFill>
                  <a:srgbClr val="0070C0"/>
                </a:solidFill>
              </a:rPr>
              <a:t>: </a:t>
            </a:r>
            <a:r>
              <a:rPr lang="zh-TW" altLang="en-US" dirty="0">
                <a:solidFill>
                  <a:srgbClr val="0070C0"/>
                </a:solidFill>
              </a:rPr>
              <a:t>動能提升</a:t>
            </a:r>
            <a:r>
              <a:rPr lang="en-US" altLang="zh-TW" dirty="0"/>
              <a:t>!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7C38A2C-1D3E-4E37-8871-62209669D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8" r="23558"/>
          <a:stretch/>
        </p:blipFill>
        <p:spPr>
          <a:xfrm>
            <a:off x="3974937" y="3133713"/>
            <a:ext cx="2196769" cy="3170659"/>
          </a:xfrm>
          <a:prstGeom prst="rect">
            <a:avLst/>
          </a:prstGeom>
        </p:spPr>
      </p:pic>
      <p:sp>
        <p:nvSpPr>
          <p:cNvPr id="5" name="語音泡泡: 矩形 4">
            <a:extLst>
              <a:ext uri="{FF2B5EF4-FFF2-40B4-BE49-F238E27FC236}">
                <a16:creationId xmlns:a16="http://schemas.microsoft.com/office/drawing/2014/main" id="{3119B101-61B1-4D45-8398-298261892A8A}"/>
              </a:ext>
            </a:extLst>
          </p:cNvPr>
          <p:cNvSpPr/>
          <p:nvPr/>
        </p:nvSpPr>
        <p:spPr>
          <a:xfrm>
            <a:off x="6788728" y="1324336"/>
            <a:ext cx="3195782" cy="1579419"/>
          </a:xfrm>
          <a:prstGeom prst="wedgeRectCallout">
            <a:avLst>
              <a:gd name="adj1" fmla="val -68810"/>
              <a:gd name="adj2" fmla="val 104403"/>
            </a:avLst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111</a:t>
            </a:r>
            <a:r>
              <a:rPr lang="zh-TW" altLang="en-US" dirty="0"/>
              <a:t>學年度的分析將做為</a:t>
            </a:r>
            <a:r>
              <a:rPr lang="en-US" altLang="zh-TW" dirty="0"/>
              <a:t>112</a:t>
            </a:r>
            <a:r>
              <a:rPr lang="zh-TW" altLang="en-US" dirty="0"/>
              <a:t>學年度計畫內容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4P</a:t>
            </a:r>
            <a:r>
              <a:rPr lang="zh-TW" altLang="en-US" dirty="0"/>
              <a:t>分析借用，如下圖</a:t>
            </a:r>
            <a:r>
              <a:rPr lang="en-US" altLang="zh-TW" dirty="0"/>
              <a:t>.</a:t>
            </a:r>
          </a:p>
        </p:txBody>
      </p:sp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C0C00A42-4317-49DF-9A22-84E84C6EDEFD}"/>
              </a:ext>
            </a:extLst>
          </p:cNvPr>
          <p:cNvSpPr/>
          <p:nvPr/>
        </p:nvSpPr>
        <p:spPr>
          <a:xfrm>
            <a:off x="252516" y="1437695"/>
            <a:ext cx="3305463" cy="2161309"/>
          </a:xfrm>
          <a:prstGeom prst="wedgeRectCallout">
            <a:avLst>
              <a:gd name="adj1" fmla="val 63271"/>
              <a:gd name="adj2" fmla="val 4027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對基巿</a:t>
            </a:r>
            <a:r>
              <a:rPr lang="en-US" altLang="zh-TW" dirty="0"/>
              <a:t>111</a:t>
            </a:r>
            <a:r>
              <a:rPr lang="zh-TW" altLang="en-US" dirty="0"/>
              <a:t>執行建議學校分級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0000FF"/>
                </a:solidFill>
              </a:rPr>
              <a:t>穩定型</a:t>
            </a:r>
            <a:r>
              <a:rPr lang="en-US" altLang="zh-TW" dirty="0">
                <a:solidFill>
                  <a:srgbClr val="0000FF"/>
                </a:solidFill>
              </a:rPr>
              <a:t>/</a:t>
            </a:r>
            <a:r>
              <a:rPr lang="zh-TW" altLang="en-US" dirty="0">
                <a:solidFill>
                  <a:srgbClr val="0000FF"/>
                </a:solidFill>
              </a:rPr>
              <a:t>待支持型</a:t>
            </a:r>
            <a:r>
              <a:rPr lang="en-US" altLang="zh-TW" dirty="0">
                <a:solidFill>
                  <a:srgbClr val="0000FF"/>
                </a:solidFill>
              </a:rPr>
              <a:t>/</a:t>
            </a:r>
            <a:r>
              <a:rPr lang="zh-TW" altLang="en-US" dirty="0">
                <a:solidFill>
                  <a:srgbClr val="0000FF"/>
                </a:solidFill>
              </a:rPr>
              <a:t>待建構型</a:t>
            </a:r>
            <a:r>
              <a:rPr lang="en-US" altLang="zh-TW" dirty="0"/>
              <a:t>)</a:t>
            </a:r>
          </a:p>
          <a:p>
            <a:pPr marL="176213" lvl="1"/>
            <a:r>
              <a:rPr lang="en-US" altLang="zh-TW" dirty="0"/>
              <a:t>1.</a:t>
            </a:r>
            <a:r>
              <a:rPr lang="zh-TW" altLang="en-US" dirty="0"/>
              <a:t>協助學校提升校本課程推動</a:t>
            </a:r>
          </a:p>
          <a:p>
            <a:pPr marL="176213" lvl="1"/>
            <a:r>
              <a:rPr lang="en-US" altLang="zh-TW" dirty="0"/>
              <a:t>2.</a:t>
            </a:r>
            <a:r>
              <a:rPr lang="zh-TW" altLang="en-US" dirty="0"/>
              <a:t>輔導團入校協力機制</a:t>
            </a:r>
          </a:p>
          <a:p>
            <a:pPr marL="176213" lvl="1"/>
            <a:r>
              <a:rPr lang="en-US" altLang="zh-TW" dirty="0"/>
              <a:t>3.</a:t>
            </a:r>
            <a:r>
              <a:rPr lang="zh-TW" altLang="en-US" dirty="0"/>
              <a:t>鼓勵跨校社群支持與輔導</a:t>
            </a:r>
            <a:endParaRPr lang="en-US" altLang="zh-TW" dirty="0"/>
          </a:p>
          <a:p>
            <a:pPr marL="176213" lvl="1"/>
            <a:endParaRPr lang="en-US" altLang="zh-TW" dirty="0"/>
          </a:p>
          <a:p>
            <a:pPr marL="176213" lvl="1"/>
            <a:r>
              <a:rPr lang="en-US" altLang="zh-TW" dirty="0"/>
              <a:t>STP</a:t>
            </a:r>
            <a:r>
              <a:rPr lang="zh-TW" altLang="en-US" dirty="0"/>
              <a:t>分析借用</a:t>
            </a:r>
          </a:p>
        </p:txBody>
      </p:sp>
      <p:sp>
        <p:nvSpPr>
          <p:cNvPr id="9" name="內容版面配置區 6">
            <a:extLst>
              <a:ext uri="{FF2B5EF4-FFF2-40B4-BE49-F238E27FC236}">
                <a16:creationId xmlns:a16="http://schemas.microsoft.com/office/drawing/2014/main" id="{5DA24313-E56D-46C4-AC99-89C22CFF66CE}"/>
              </a:ext>
            </a:extLst>
          </p:cNvPr>
          <p:cNvSpPr txBox="1">
            <a:spLocks/>
          </p:cNvSpPr>
          <p:nvPr/>
        </p:nvSpPr>
        <p:spPr>
          <a:xfrm>
            <a:off x="3864263" y="2613301"/>
            <a:ext cx="3059546" cy="520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70C0"/>
                </a:solidFill>
              </a:rPr>
              <a:t>分析師角色</a:t>
            </a:r>
            <a:endParaRPr lang="zh-TW" altLang="en-US" dirty="0"/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BE10F099-4149-4850-8CD7-89C9A6636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615901"/>
              </p:ext>
            </p:extLst>
          </p:nvPr>
        </p:nvGraphicFramePr>
        <p:xfrm>
          <a:off x="5957455" y="3599004"/>
          <a:ext cx="2429164" cy="205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資料庫圖表 16">
            <a:extLst>
              <a:ext uri="{FF2B5EF4-FFF2-40B4-BE49-F238E27FC236}">
                <a16:creationId xmlns:a16="http://schemas.microsoft.com/office/drawing/2014/main" id="{452EE429-2AD0-488D-A5E0-C2CB1ADE6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51884"/>
              </p:ext>
            </p:extLst>
          </p:nvPr>
        </p:nvGraphicFramePr>
        <p:xfrm>
          <a:off x="457696" y="3766996"/>
          <a:ext cx="3195782" cy="2367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0" name="群組 19">
            <a:extLst>
              <a:ext uri="{FF2B5EF4-FFF2-40B4-BE49-F238E27FC236}">
                <a16:creationId xmlns:a16="http://schemas.microsoft.com/office/drawing/2014/main" id="{F8922282-8A24-46C6-92EA-5A41A65EAB85}"/>
              </a:ext>
            </a:extLst>
          </p:cNvPr>
          <p:cNvGrpSpPr/>
          <p:nvPr/>
        </p:nvGrpSpPr>
        <p:grpSpPr>
          <a:xfrm>
            <a:off x="8257309" y="3429000"/>
            <a:ext cx="3682175" cy="3170658"/>
            <a:chOff x="8257309" y="3429000"/>
            <a:chExt cx="3682175" cy="3170658"/>
          </a:xfrm>
        </p:grpSpPr>
        <p:graphicFrame>
          <p:nvGraphicFramePr>
            <p:cNvPr id="18" name="資料庫圖表 17">
              <a:extLst>
                <a:ext uri="{FF2B5EF4-FFF2-40B4-BE49-F238E27FC236}">
                  <a16:creationId xmlns:a16="http://schemas.microsoft.com/office/drawing/2014/main" id="{3343A805-A05A-4A31-A015-3DA10A81674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94122294"/>
                </p:ext>
              </p:extLst>
            </p:nvPr>
          </p:nvGraphicFramePr>
          <p:xfrm>
            <a:off x="8257309" y="3429000"/>
            <a:ext cx="3682175" cy="31706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19" name="箭號: 向右 18">
              <a:extLst>
                <a:ext uri="{FF2B5EF4-FFF2-40B4-BE49-F238E27FC236}">
                  <a16:creationId xmlns:a16="http://schemas.microsoft.com/office/drawing/2014/main" id="{E93C16E2-2902-4BA2-9557-FBE6FB4C5D01}"/>
                </a:ext>
              </a:extLst>
            </p:cNvPr>
            <p:cNvSpPr/>
            <p:nvPr/>
          </p:nvSpPr>
          <p:spPr>
            <a:xfrm>
              <a:off x="8386619" y="4304365"/>
              <a:ext cx="387926" cy="64024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44B10A2E-B487-4E67-88BD-1527A3DEC7DC}"/>
              </a:ext>
            </a:extLst>
          </p:cNvPr>
          <p:cNvSpPr/>
          <p:nvPr/>
        </p:nvSpPr>
        <p:spPr>
          <a:xfrm>
            <a:off x="9984510" y="1324336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rgbClr val="0070C0"/>
                </a:solidFill>
              </a:rPr>
              <a:t>簡易先做</a:t>
            </a:r>
            <a:endParaRPr lang="en-US" altLang="zh-TW" sz="1600" dirty="0">
              <a:solidFill>
                <a:srgbClr val="0070C0"/>
              </a:solidFill>
            </a:endParaRPr>
          </a:p>
          <a:p>
            <a:r>
              <a:rPr lang="zh-TW" altLang="en-US" sz="1600" dirty="0">
                <a:solidFill>
                  <a:srgbClr val="0070C0"/>
                </a:solidFill>
              </a:rPr>
              <a:t>委辦先規劃再下包</a:t>
            </a:r>
            <a:endParaRPr lang="en-US" altLang="zh-TW" sz="1600" dirty="0">
              <a:solidFill>
                <a:srgbClr val="0070C0"/>
              </a:solidFill>
            </a:endParaRPr>
          </a:p>
          <a:p>
            <a:r>
              <a:rPr lang="zh-TW" altLang="en-US" sz="1600" dirty="0">
                <a:solidFill>
                  <a:srgbClr val="0070C0"/>
                </a:solidFill>
              </a:rPr>
              <a:t>經費到位時間點才能做</a:t>
            </a:r>
            <a:endParaRPr lang="en-US" altLang="zh-TW" sz="1600" dirty="0">
              <a:solidFill>
                <a:srgbClr val="0070C0"/>
              </a:solidFill>
            </a:endParaRPr>
          </a:p>
          <a:p>
            <a:r>
              <a:rPr lang="zh-TW" altLang="en-US" sz="1600" dirty="0">
                <a:solidFill>
                  <a:srgbClr val="0070C0"/>
                </a:solidFill>
              </a:rPr>
              <a:t>委員檢討建議先注意</a:t>
            </a:r>
            <a:endParaRPr lang="en-US" altLang="zh-TW" sz="1600" dirty="0">
              <a:solidFill>
                <a:srgbClr val="0070C0"/>
              </a:solidFill>
            </a:endParaRPr>
          </a:p>
          <a:p>
            <a:r>
              <a:rPr lang="zh-TW" altLang="en-US" sz="1600" dirty="0">
                <a:solidFill>
                  <a:srgbClr val="0070C0"/>
                </a:solidFill>
              </a:rPr>
              <a:t>深化評估資料蒐集</a:t>
            </a:r>
            <a:endParaRPr lang="en-US" altLang="zh-TW" sz="1600" dirty="0">
              <a:solidFill>
                <a:srgbClr val="0070C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6CD27C6-4B5D-479D-9076-676509C73EBE}"/>
              </a:ext>
            </a:extLst>
          </p:cNvPr>
          <p:cNvSpPr/>
          <p:nvPr/>
        </p:nvSpPr>
        <p:spPr>
          <a:xfrm>
            <a:off x="6788728" y="553366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zh-TW" altLang="en-US" sz="1400" dirty="0"/>
              <a:t>巿場策略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92E377E-19F8-4027-84A9-590B39F5A1A1}"/>
              </a:ext>
            </a:extLst>
          </p:cNvPr>
          <p:cNvSpPr/>
          <p:nvPr/>
        </p:nvSpPr>
        <p:spPr>
          <a:xfrm>
            <a:off x="9533104" y="629188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zh-TW" altLang="en-US" sz="1400" dirty="0"/>
              <a:t>教育運用</a:t>
            </a:r>
          </a:p>
        </p:txBody>
      </p:sp>
    </p:spTree>
    <p:extLst>
      <p:ext uri="{BB962C8B-B14F-4D97-AF65-F5344CB8AC3E}">
        <p14:creationId xmlns:p14="http://schemas.microsoft.com/office/powerpoint/2010/main" val="1177485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5A1AAE-7308-42B2-B8E0-703191B86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67858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問題分析與對策舉隅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5F4B793-4F0F-48BF-9020-02C7F5D26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1385888"/>
            <a:ext cx="9787457" cy="4824412"/>
          </a:xfrm>
          <a:prstGeom prst="rect">
            <a:avLst/>
          </a:prstGeom>
        </p:spPr>
      </p:pic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C995E5DE-F876-45E1-A226-5A81FC14F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893387"/>
              </p:ext>
            </p:extLst>
          </p:nvPr>
        </p:nvGraphicFramePr>
        <p:xfrm>
          <a:off x="134424" y="2175103"/>
          <a:ext cx="1214086" cy="107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9904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9514F4-8529-4D4D-8AFA-94DC1952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148039" cy="780184"/>
          </a:xfrm>
        </p:spPr>
        <p:txBody>
          <a:bodyPr/>
          <a:lstStyle/>
          <a:p>
            <a:r>
              <a:rPr lang="zh-TW" altLang="en-US" dirty="0"/>
              <a:t>委員的建議與回應調整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4923B8-0E11-4C26-9A86-222A46806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5" y="2239832"/>
            <a:ext cx="10550237" cy="3246568"/>
          </a:xfrm>
        </p:spPr>
        <p:txBody>
          <a:bodyPr>
            <a:normAutofit/>
          </a:bodyPr>
          <a:lstStyle/>
          <a:p>
            <a:pPr lvl="1"/>
            <a:r>
              <a:rPr lang="zh-TW" altLang="en-US" dirty="0"/>
              <a:t>國民教育輔導體系應逐漸朝向共同辦理招募、增能、減授課、獎勵一致性規劃辦理。</a:t>
            </a:r>
          </a:p>
          <a:p>
            <a:pPr lvl="1"/>
            <a:r>
              <a:rPr lang="zh-TW" altLang="en-US" dirty="0"/>
              <a:t>輔導員</a:t>
            </a:r>
            <a:r>
              <a:rPr lang="en-US" altLang="zh-TW" dirty="0"/>
              <a:t>12</a:t>
            </a:r>
            <a:r>
              <a:rPr lang="zh-TW" altLang="en-US" dirty="0"/>
              <a:t>年國教種子講師</a:t>
            </a:r>
            <a:r>
              <a:rPr lang="en-US" altLang="zh-TW" dirty="0"/>
              <a:t>(</a:t>
            </a:r>
            <a:r>
              <a:rPr lang="zh-TW" altLang="en-US" dirty="0"/>
              <a:t>總綱、領綱</a:t>
            </a:r>
            <a:r>
              <a:rPr lang="en-US" altLang="zh-TW" dirty="0"/>
              <a:t>)</a:t>
            </a:r>
            <a:r>
              <a:rPr lang="zh-TW" altLang="en-US" dirty="0"/>
              <a:t>與輔導團員三階認證比例偏低，應逐年提升。</a:t>
            </a:r>
          </a:p>
          <a:p>
            <a:pPr lvl="1"/>
            <a:r>
              <a:rPr lang="zh-TW" altLang="en-US" dirty="0"/>
              <a:t>未來可加強地方輔導群如何具體整合於國民教育輔導體系（權利與義務）之中，並加強其與國教輔導團</a:t>
            </a:r>
            <a:r>
              <a:rPr lang="zh-TW" altLang="en-US" b="1" dirty="0"/>
              <a:t>相互協作</a:t>
            </a:r>
            <a:r>
              <a:rPr lang="zh-TW" altLang="en-US" dirty="0"/>
              <a:t>輔導學校之整合與輔導諮詢</a:t>
            </a:r>
            <a:r>
              <a:rPr lang="zh-TW" altLang="en-US" b="1" dirty="0"/>
              <a:t>模式</a:t>
            </a:r>
            <a:r>
              <a:rPr lang="zh-TW" altLang="en-US" dirty="0"/>
              <a:t>。</a:t>
            </a:r>
          </a:p>
          <a:p>
            <a:pPr lvl="1"/>
            <a:r>
              <a:rPr lang="zh-TW" altLang="en-US" dirty="0"/>
              <a:t>未來請持續加強</a:t>
            </a:r>
            <a:r>
              <a:rPr lang="zh-TW" altLang="en-US" b="1" dirty="0"/>
              <a:t>深化成效評估</a:t>
            </a:r>
            <a:r>
              <a:rPr lang="zh-TW" altLang="en-US" dirty="0"/>
              <a:t>計畫之需求、目標、預期成效及活動規劃，應具備邏輯關聯、呼應連結，以發揮「再聚焦、續深化」的精進作為。</a:t>
            </a:r>
          </a:p>
          <a:p>
            <a:endParaRPr lang="zh-TW" altLang="en-US" dirty="0"/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D078C701-894A-40F5-90BF-DC737F24E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555457"/>
              </p:ext>
            </p:extLst>
          </p:nvPr>
        </p:nvGraphicFramePr>
        <p:xfrm>
          <a:off x="7683923" y="124272"/>
          <a:ext cx="150049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群組 8">
            <a:extLst>
              <a:ext uri="{FF2B5EF4-FFF2-40B4-BE49-F238E27FC236}">
                <a16:creationId xmlns:a16="http://schemas.microsoft.com/office/drawing/2014/main" id="{2EE17F0E-D937-48E0-BCC4-711B5F6AF1E1}"/>
              </a:ext>
            </a:extLst>
          </p:cNvPr>
          <p:cNvGrpSpPr/>
          <p:nvPr/>
        </p:nvGrpSpPr>
        <p:grpSpPr>
          <a:xfrm>
            <a:off x="9230262" y="0"/>
            <a:ext cx="2610756" cy="2087418"/>
            <a:chOff x="8257309" y="3429000"/>
            <a:chExt cx="3682175" cy="3170658"/>
          </a:xfrm>
        </p:grpSpPr>
        <p:graphicFrame>
          <p:nvGraphicFramePr>
            <p:cNvPr id="10" name="資料庫圖表 9">
              <a:extLst>
                <a:ext uri="{FF2B5EF4-FFF2-40B4-BE49-F238E27FC236}">
                  <a16:creationId xmlns:a16="http://schemas.microsoft.com/office/drawing/2014/main" id="{FC7911EE-FD15-4D02-A854-251FD3A353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6517776"/>
                </p:ext>
              </p:extLst>
            </p:nvPr>
          </p:nvGraphicFramePr>
          <p:xfrm>
            <a:off x="8257309" y="3429000"/>
            <a:ext cx="3682175" cy="31706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1" name="箭號: 向右 10">
              <a:extLst>
                <a:ext uri="{FF2B5EF4-FFF2-40B4-BE49-F238E27FC236}">
                  <a16:creationId xmlns:a16="http://schemas.microsoft.com/office/drawing/2014/main" id="{7446F5E0-84F6-43F1-967B-49CB2EC5A5CF}"/>
                </a:ext>
              </a:extLst>
            </p:cNvPr>
            <p:cNvSpPr/>
            <p:nvPr/>
          </p:nvSpPr>
          <p:spPr>
            <a:xfrm>
              <a:off x="8386619" y="4304365"/>
              <a:ext cx="387926" cy="64024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C61FD10C-904A-490D-958D-4E0BFE523C98}"/>
              </a:ext>
            </a:extLst>
          </p:cNvPr>
          <p:cNvSpPr/>
          <p:nvPr/>
        </p:nvSpPr>
        <p:spPr>
          <a:xfrm>
            <a:off x="1020917" y="1763515"/>
            <a:ext cx="2630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(</a:t>
            </a:r>
            <a:r>
              <a:rPr lang="zh-TW" altLang="en-US" sz="2000" dirty="0"/>
              <a:t>針對中長程修正建議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5194EA9-BE25-4AF4-A236-C2A34727B62E}"/>
              </a:ext>
            </a:extLst>
          </p:cNvPr>
          <p:cNvSpPr/>
          <p:nvPr/>
        </p:nvSpPr>
        <p:spPr>
          <a:xfrm>
            <a:off x="1020917" y="1133310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來自：</a:t>
            </a:r>
            <a:r>
              <a:rPr lang="zh-TW" altLang="en-US" b="1" dirty="0">
                <a:solidFill>
                  <a:srgbClr val="0000FF"/>
                </a:solidFill>
                <a:hlinkClick r:id="rId12"/>
              </a:rPr>
              <a:t>期中輔導諮詢工具</a:t>
            </a:r>
            <a:r>
              <a:rPr lang="zh-TW" altLang="en-US" b="1" dirty="0">
                <a:solidFill>
                  <a:srgbClr val="0000FF"/>
                </a:solidFill>
              </a:rPr>
              <a:t>、</a:t>
            </a:r>
            <a:r>
              <a:rPr lang="zh-TW" altLang="en-US" b="1" dirty="0">
                <a:solidFill>
                  <a:srgbClr val="0000FF"/>
                </a:solidFill>
                <a:hlinkClick r:id="rId13"/>
              </a:rPr>
              <a:t>第一階段審查修正對照表</a:t>
            </a:r>
            <a:r>
              <a:rPr lang="zh-TW" altLang="en-US" b="1" dirty="0">
                <a:solidFill>
                  <a:srgbClr val="0000FF"/>
                </a:solidFill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552847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07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+mn-ea"/>
              </a:rPr>
              <a:t>子題一：</a:t>
            </a:r>
            <a:r>
              <a:rPr lang="zh-TW" altLang="en-US" sz="4000" dirty="0">
                <a:latin typeface="+mn-ea"/>
              </a:rPr>
              <a:t>陸、督導檢核與</a:t>
            </a:r>
            <a:r>
              <a:rPr lang="zh-TW" altLang="zh-TW" sz="4000" dirty="0">
                <a:solidFill>
                  <a:prstClr val="black"/>
                </a:solidFill>
                <a:latin typeface="+mn-ea"/>
              </a:rPr>
              <a:t>成效</a:t>
            </a:r>
            <a:r>
              <a:rPr lang="zh-TW" altLang="en-US" sz="4000" dirty="0">
                <a:latin typeface="+mn-ea"/>
              </a:rPr>
              <a:t>評估</a:t>
            </a:r>
            <a:endParaRPr lang="zh-TW" alt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A0DF029-7150-4190-B426-86D57ACA9103}"/>
              </a:ext>
            </a:extLst>
          </p:cNvPr>
          <p:cNvGrpSpPr/>
          <p:nvPr/>
        </p:nvGrpSpPr>
        <p:grpSpPr>
          <a:xfrm>
            <a:off x="933992" y="932931"/>
            <a:ext cx="10624435" cy="5796395"/>
            <a:chOff x="941861" y="931511"/>
            <a:chExt cx="11117455" cy="5796395"/>
          </a:xfrm>
        </p:grpSpPr>
        <p:graphicFrame>
          <p:nvGraphicFramePr>
            <p:cNvPr id="4" name="資料庫圖表 3">
              <a:extLst>
                <a:ext uri="{FF2B5EF4-FFF2-40B4-BE49-F238E27FC236}">
                  <a16:creationId xmlns:a16="http://schemas.microsoft.com/office/drawing/2014/main" id="{F430A788-DEAB-48BB-8541-D1FC371586C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41700625"/>
                </p:ext>
              </p:extLst>
            </p:nvPr>
          </p:nvGraphicFramePr>
          <p:xfrm>
            <a:off x="941861" y="931511"/>
            <a:ext cx="11117455" cy="57963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E9F998D-2AD6-4155-BA6D-DEAF7B036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6490" y="2384788"/>
              <a:ext cx="900000" cy="9000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0026ADC9-160A-4D06-99E6-9B5A9AB73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858" y="2384788"/>
              <a:ext cx="900000" cy="9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AFB35D00-533A-42A4-8AF8-D83F9A342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6170" y="4334985"/>
              <a:ext cx="900000" cy="900000"/>
            </a:xfrm>
            <a:prstGeom prst="rect">
              <a:avLst/>
            </a:prstGeom>
          </p:spPr>
        </p:pic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28B6E29A-4BBD-4F32-B299-54C0851A1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734" y="3831128"/>
            <a:ext cx="243314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52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AFBAE42-738C-4745-90A8-94F0F5B5E4D4}"/>
              </a:ext>
            </a:extLst>
          </p:cNvPr>
          <p:cNvSpPr/>
          <p:nvPr/>
        </p:nvSpPr>
        <p:spPr>
          <a:xfrm>
            <a:off x="378691" y="1409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基隆市國民中小學教師素養導向教學專業成長三年計畫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6C6EF58-5D63-43EE-97F6-59FF610BC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" y="0"/>
            <a:ext cx="12165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25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165D1E-F1D2-4053-9582-D423D975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+mn-ea"/>
              </a:rPr>
              <a:t>子題一：</a:t>
            </a:r>
            <a:r>
              <a:rPr lang="zh-TW" altLang="en-US" dirty="0"/>
              <a:t>討論對話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0560E6-A8B2-406C-AA7D-96A976F37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從分享內容中那些段落讓您有同感或想進一步提問。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請就您擔任角色及縣市</a:t>
            </a:r>
            <a:r>
              <a:rPr lang="en-US" altLang="zh-TW" dirty="0"/>
              <a:t>112 </a:t>
            </a:r>
            <a:r>
              <a:rPr lang="zh-TW" altLang="en-US" dirty="0"/>
              <a:t>學年度精進教學品質計畫，分享可開展的行動</a:t>
            </a:r>
            <a:r>
              <a:rPr lang="en-US" altLang="zh-TW" dirty="0"/>
              <a:t>(</a:t>
            </a:r>
            <a:r>
              <a:rPr lang="zh-TW" altLang="en-US" dirty="0"/>
              <a:t>如計畫微調、工作進程安排</a:t>
            </a:r>
            <a:r>
              <a:rPr lang="en-US" altLang="zh-TW" dirty="0"/>
              <a:t>….)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000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0204D1C7-CD47-423F-945A-017A684C2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631" y="1870838"/>
            <a:ext cx="7676738" cy="3423056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/>
              <a:t>精進計畫三大目的</a:t>
            </a:r>
            <a:r>
              <a:rPr lang="zh-TW" altLang="en-US" sz="3600" dirty="0">
                <a:solidFill>
                  <a:schemeClr val="tx1"/>
                </a:solidFill>
              </a:rPr>
              <a:t>：</a:t>
            </a:r>
            <a:r>
              <a:rPr lang="en-US" altLang="zh-TW" sz="3600" b="1" dirty="0"/>
              <a:t> </a:t>
            </a:r>
          </a:p>
          <a:p>
            <a:pPr algn="l"/>
            <a:endParaRPr lang="en-US" altLang="zh-TW" sz="3600" b="1" dirty="0"/>
          </a:p>
          <a:p>
            <a:pPr algn="l"/>
            <a:r>
              <a:rPr lang="en-US" altLang="zh-TW" sz="3600" b="1" dirty="0"/>
              <a:t>1.</a:t>
            </a:r>
            <a:r>
              <a:rPr lang="zh-TW" altLang="en-US" sz="3600" b="1" dirty="0"/>
              <a:t>建構</a:t>
            </a:r>
            <a:r>
              <a:rPr lang="zh-TW" altLang="en-US" sz="3600" b="1" u="sng" dirty="0"/>
              <a:t>課程領導</a:t>
            </a:r>
            <a:r>
              <a:rPr lang="zh-TW" altLang="en-US" sz="3600" b="1" dirty="0"/>
              <a:t>機制。</a:t>
            </a:r>
            <a:endParaRPr lang="en-US" altLang="zh-TW" sz="3600" b="1" dirty="0"/>
          </a:p>
          <a:p>
            <a:pPr algn="l"/>
            <a:r>
              <a:rPr lang="en-US" altLang="zh-TW" sz="3600" b="1" dirty="0"/>
              <a:t>2.</a:t>
            </a:r>
            <a:r>
              <a:rPr lang="zh-TW" altLang="en-US" sz="3600" b="1" dirty="0"/>
              <a:t>建立教師</a:t>
            </a:r>
            <a:r>
              <a:rPr lang="zh-TW" altLang="en-US" sz="3600" b="1" u="sng" dirty="0"/>
              <a:t>支持體系</a:t>
            </a:r>
            <a:r>
              <a:rPr lang="zh-TW" altLang="en-US" sz="3600" b="1" dirty="0"/>
              <a:t>。</a:t>
            </a:r>
            <a:endParaRPr lang="en-US" altLang="zh-TW" sz="3600" b="1" dirty="0"/>
          </a:p>
          <a:p>
            <a:pPr algn="l"/>
            <a:r>
              <a:rPr lang="en-US" altLang="zh-TW" sz="3600" b="1" dirty="0"/>
              <a:t>3.</a:t>
            </a:r>
            <a:r>
              <a:rPr lang="zh-TW" altLang="en-US" sz="3600" b="1" dirty="0"/>
              <a:t>健全國教輔導體系組織及</a:t>
            </a:r>
            <a:r>
              <a:rPr lang="zh-TW" altLang="en-US" sz="3600" b="1" u="sng" dirty="0"/>
              <a:t>運作</a:t>
            </a:r>
            <a:r>
              <a:rPr lang="zh-TW" altLang="en-US" sz="3600" b="1" dirty="0"/>
              <a:t>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485AAF-31C9-4004-B9AC-B9FFD3B86693}"/>
              </a:ext>
            </a:extLst>
          </p:cNvPr>
          <p:cNvSpPr/>
          <p:nvPr/>
        </p:nvSpPr>
        <p:spPr>
          <a:xfrm>
            <a:off x="9790837" y="630419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前世今生篇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6291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9ED8CC-B584-448E-9BAE-3AB002CD5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3200" dirty="0">
                <a:solidFill>
                  <a:srgbClr val="FF0000"/>
                </a:solidFill>
              </a:rPr>
              <a:t>子題二：數位學習課程的規劃、實踐與成果分享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204D1C7-CD47-423F-945A-017A684C2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2343" y="4107567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b="1" dirty="0"/>
              <a:t>目的</a:t>
            </a:r>
            <a:r>
              <a:rPr lang="en-US" altLang="zh-TW" sz="2800" b="1" dirty="0"/>
              <a:t>: </a:t>
            </a:r>
          </a:p>
          <a:p>
            <a:pPr algn="l"/>
            <a:r>
              <a:rPr lang="zh-TW" altLang="en-US" sz="2800" b="1" dirty="0"/>
              <a:t>透過縣市分享數位學習課程規劃、實施及成果經驗分享，確保課程設計之實踐及落實。</a:t>
            </a:r>
          </a:p>
        </p:txBody>
      </p:sp>
    </p:spTree>
    <p:extLst>
      <p:ext uri="{BB962C8B-B14F-4D97-AF65-F5344CB8AC3E}">
        <p14:creationId xmlns:p14="http://schemas.microsoft.com/office/powerpoint/2010/main" val="3465498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70F729-B847-4227-B8E2-44279E7F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3243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二、數位學習課程的規劃、實踐與成果分享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5AF9F0-651E-4FB5-BBD8-089C69F39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8739"/>
          </a:xfrm>
        </p:spPr>
        <p:txBody>
          <a:bodyPr/>
          <a:lstStyle/>
          <a:p>
            <a:r>
              <a:rPr lang="zh-TW" altLang="en-US" dirty="0"/>
              <a:t>縣市內推動數位學習相關計畫與組織間的合作與分工。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協助或輔導學校教師具備數位學習課程設計與教學實施之具體策略。</a:t>
            </a:r>
            <a:r>
              <a:rPr lang="en-US" altLang="zh-TW" dirty="0"/>
              <a:t>(</a:t>
            </a:r>
            <a:r>
              <a:rPr lang="zh-TW" altLang="en-US" dirty="0"/>
              <a:t>例</a:t>
            </a:r>
            <a:r>
              <a:rPr lang="en-US" altLang="zh-TW" dirty="0"/>
              <a:t>:</a:t>
            </a:r>
            <a:r>
              <a:rPr lang="zh-TW" altLang="en-US" dirty="0"/>
              <a:t>如何培育數位學習人才資料庫</a:t>
            </a:r>
            <a:r>
              <a:rPr lang="en-US" altLang="zh-TW" dirty="0"/>
              <a:t>...)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0005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073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+mn-ea"/>
              </a:rPr>
              <a:t>子題二：</a:t>
            </a:r>
            <a:r>
              <a:rPr lang="zh-TW" altLang="en-US" sz="4000" dirty="0"/>
              <a:t>數位學習相關計畫與組織間的合作與分工</a:t>
            </a:r>
            <a:endParaRPr lang="zh-TW" alt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6DA29FD-7F43-443F-938F-9022812429A7}"/>
              </a:ext>
            </a:extLst>
          </p:cNvPr>
          <p:cNvGrpSpPr/>
          <p:nvPr/>
        </p:nvGrpSpPr>
        <p:grpSpPr>
          <a:xfrm>
            <a:off x="838200" y="194523"/>
            <a:ext cx="10900352" cy="6109172"/>
            <a:chOff x="595693" y="-391403"/>
            <a:chExt cx="11388137" cy="6430929"/>
          </a:xfrm>
        </p:grpSpPr>
        <p:sp>
          <p:nvSpPr>
            <p:cNvPr id="22" name="Shape 673">
              <a:extLst>
                <a:ext uri="{FF2B5EF4-FFF2-40B4-BE49-F238E27FC236}">
                  <a16:creationId xmlns:a16="http://schemas.microsoft.com/office/drawing/2014/main" id="{5178869C-63E6-4C69-A1C6-051C680F4CBD}"/>
                </a:ext>
              </a:extLst>
            </p:cNvPr>
            <p:cNvSpPr txBox="1"/>
            <p:nvPr/>
          </p:nvSpPr>
          <p:spPr>
            <a:xfrm>
              <a:off x="595693" y="545479"/>
              <a:ext cx="3562349" cy="4617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lang="zh-TW" altLang="en-US" sz="27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數位學習課程推動</a:t>
              </a:r>
              <a:endParaRPr lang="en-US" sz="27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715379CC-BD6E-4287-BD2C-6FB53B178F57}"/>
                </a:ext>
              </a:extLst>
            </p:cNvPr>
            <p:cNvGrpSpPr/>
            <p:nvPr/>
          </p:nvGrpSpPr>
          <p:grpSpPr>
            <a:xfrm rot="1870013">
              <a:off x="2859313" y="-391403"/>
              <a:ext cx="4976163" cy="6430929"/>
              <a:chOff x="5813592" y="429254"/>
              <a:chExt cx="3939652" cy="5091397"/>
            </a:xfrm>
          </p:grpSpPr>
          <p:grpSp>
            <p:nvGrpSpPr>
              <p:cNvPr id="24" name="Group 4">
                <a:extLst>
                  <a:ext uri="{FF2B5EF4-FFF2-40B4-BE49-F238E27FC236}">
                    <a16:creationId xmlns:a16="http://schemas.microsoft.com/office/drawing/2014/main" id="{907A92C8-6411-4906-9FA1-774501BFDDF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082009">
                <a:off x="5453231" y="1220639"/>
                <a:ext cx="5091397" cy="3508628"/>
                <a:chOff x="940378" y="1114346"/>
                <a:chExt cx="7056438" cy="4867275"/>
              </a:xfrm>
            </p:grpSpPr>
            <p:sp>
              <p:nvSpPr>
                <p:cNvPr id="28" name="Arc 682">
                  <a:extLst>
                    <a:ext uri="{FF2B5EF4-FFF2-40B4-BE49-F238E27FC236}">
                      <a16:creationId xmlns:a16="http://schemas.microsoft.com/office/drawing/2014/main" id="{452BADC7-F927-4714-A5B2-B4636247D9DF}"/>
                    </a:ext>
                  </a:extLst>
                </p:cNvPr>
                <p:cNvSpPr/>
                <p:nvPr/>
              </p:nvSpPr>
              <p:spPr bwMode="auto">
                <a:xfrm rot="18746405">
                  <a:off x="3554196" y="1119903"/>
                  <a:ext cx="1014413" cy="1003300"/>
                </a:xfrm>
                <a:custGeom>
                  <a:avLst/>
                  <a:gdLst>
                    <a:gd name="T0" fmla="*/ 2147483647 w 21600"/>
                    <a:gd name="T1" fmla="*/ 0 h 21356"/>
                    <a:gd name="T2" fmla="*/ 2147483647 w 21600"/>
                    <a:gd name="T3" fmla="*/ 2147483647 h 21356"/>
                    <a:gd name="T4" fmla="*/ 0 w 21600"/>
                    <a:gd name="T5" fmla="*/ 2147483647 h 2135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356"/>
                    <a:gd name="T11" fmla="*/ 21600 w 21600"/>
                    <a:gd name="T12" fmla="*/ 21356 h 213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356" fill="none" extrusionOk="0">
                      <a:moveTo>
                        <a:pt x="3237" y="-1"/>
                      </a:moveTo>
                      <a:cubicBezTo>
                        <a:pt x="13795" y="1600"/>
                        <a:pt x="21600" y="10676"/>
                        <a:pt x="21600" y="21356"/>
                      </a:cubicBezTo>
                    </a:path>
                    <a:path w="21600" h="21356" stroke="0" extrusionOk="0">
                      <a:moveTo>
                        <a:pt x="3237" y="-1"/>
                      </a:moveTo>
                      <a:cubicBezTo>
                        <a:pt x="13795" y="1600"/>
                        <a:pt x="21600" y="10676"/>
                        <a:pt x="21600" y="21356"/>
                      </a:cubicBezTo>
                      <a:lnTo>
                        <a:pt x="0" y="21356"/>
                      </a:lnTo>
                      <a:lnTo>
                        <a:pt x="3237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ysClr val="window" lastClr="FFFFFF">
                      <a:lumMod val="50000"/>
                    </a:sysClr>
                  </a:solidFill>
                  <a:prstDash val="sysDot"/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1217930" latinLnBrk="1">
                    <a:defRPr/>
                  </a:pPr>
                  <a:endParaRPr kumimoji="1" lang="zh-CN" altLang="en-US" kern="0">
                    <a:solidFill>
                      <a:sysClr val="window" lastClr="FFFFFF">
                        <a:lumMod val="65000"/>
                      </a:sysClr>
                    </a:solidFill>
                    <a:cs typeface="+mn-ea"/>
                  </a:endParaRPr>
                </a:p>
              </p:txBody>
            </p:sp>
            <p:sp>
              <p:nvSpPr>
                <p:cNvPr id="29" name="Freeform 673">
                  <a:extLst>
                    <a:ext uri="{FF2B5EF4-FFF2-40B4-BE49-F238E27FC236}">
                      <a16:creationId xmlns:a16="http://schemas.microsoft.com/office/drawing/2014/main" id="{9ED5DEAC-4F85-4E1C-9D7E-E503963F58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275257">
                  <a:off x="4204278" y="1579484"/>
                  <a:ext cx="2628900" cy="2630487"/>
                </a:xfrm>
                <a:custGeom>
                  <a:avLst/>
                  <a:gdLst>
                    <a:gd name="T0" fmla="*/ 2147483647 w 1816"/>
                    <a:gd name="T1" fmla="*/ 2147483647 h 1816"/>
                    <a:gd name="T2" fmla="*/ 2147483647 w 1816"/>
                    <a:gd name="T3" fmla="*/ 2147483647 h 1816"/>
                    <a:gd name="T4" fmla="*/ 2147483647 w 1816"/>
                    <a:gd name="T5" fmla="*/ 2147483647 h 1816"/>
                    <a:gd name="T6" fmla="*/ 2147483647 w 1816"/>
                    <a:gd name="T7" fmla="*/ 2147483647 h 1816"/>
                    <a:gd name="T8" fmla="*/ 2147483647 w 1816"/>
                    <a:gd name="T9" fmla="*/ 2147483647 h 1816"/>
                    <a:gd name="T10" fmla="*/ 2147483647 w 1816"/>
                    <a:gd name="T11" fmla="*/ 2147483647 h 1816"/>
                    <a:gd name="T12" fmla="*/ 2147483647 w 1816"/>
                    <a:gd name="T13" fmla="*/ 2147483647 h 1816"/>
                    <a:gd name="T14" fmla="*/ 2147483647 w 1816"/>
                    <a:gd name="T15" fmla="*/ 2147483647 h 1816"/>
                    <a:gd name="T16" fmla="*/ 2147483647 w 1816"/>
                    <a:gd name="T17" fmla="*/ 2147483647 h 1816"/>
                    <a:gd name="T18" fmla="*/ 2147483647 w 1816"/>
                    <a:gd name="T19" fmla="*/ 2147483647 h 1816"/>
                    <a:gd name="T20" fmla="*/ 2147483647 w 1816"/>
                    <a:gd name="T21" fmla="*/ 2147483647 h 1816"/>
                    <a:gd name="T22" fmla="*/ 2147483647 w 1816"/>
                    <a:gd name="T23" fmla="*/ 2147483647 h 1816"/>
                    <a:gd name="T24" fmla="*/ 0 w 1816"/>
                    <a:gd name="T25" fmla="*/ 2147483647 h 1816"/>
                    <a:gd name="T26" fmla="*/ 2147483647 w 1816"/>
                    <a:gd name="T27" fmla="*/ 2147483647 h 1816"/>
                    <a:gd name="T28" fmla="*/ 2147483647 w 1816"/>
                    <a:gd name="T29" fmla="*/ 2147483647 h 1816"/>
                    <a:gd name="T30" fmla="*/ 2147483647 w 1816"/>
                    <a:gd name="T31" fmla="*/ 2147483647 h 1816"/>
                    <a:gd name="T32" fmla="*/ 2147483647 w 1816"/>
                    <a:gd name="T33" fmla="*/ 2147483647 h 1816"/>
                    <a:gd name="T34" fmla="*/ 2147483647 w 1816"/>
                    <a:gd name="T35" fmla="*/ 2147483647 h 1816"/>
                    <a:gd name="T36" fmla="*/ 2147483647 w 1816"/>
                    <a:gd name="T37" fmla="*/ 2147483647 h 1816"/>
                    <a:gd name="T38" fmla="*/ 2147483647 w 1816"/>
                    <a:gd name="T39" fmla="*/ 2147483647 h 1816"/>
                    <a:gd name="T40" fmla="*/ 2147483647 w 1816"/>
                    <a:gd name="T41" fmla="*/ 2147483647 h 1816"/>
                    <a:gd name="T42" fmla="*/ 2147483647 w 1816"/>
                    <a:gd name="T43" fmla="*/ 2147483647 h 1816"/>
                    <a:gd name="T44" fmla="*/ 2147483647 w 1816"/>
                    <a:gd name="T45" fmla="*/ 2147483647 h 1816"/>
                    <a:gd name="T46" fmla="*/ 2147483647 w 1816"/>
                    <a:gd name="T47" fmla="*/ 2147483647 h 1816"/>
                    <a:gd name="T48" fmla="*/ 2147483647 w 1816"/>
                    <a:gd name="T49" fmla="*/ 2147483647 h 1816"/>
                    <a:gd name="T50" fmla="*/ 2147483647 w 1816"/>
                    <a:gd name="T51" fmla="*/ 2147483647 h 1816"/>
                    <a:gd name="T52" fmla="*/ 2147483647 w 1816"/>
                    <a:gd name="T53" fmla="*/ 2147483647 h 1816"/>
                    <a:gd name="T54" fmla="*/ 2147483647 w 1816"/>
                    <a:gd name="T55" fmla="*/ 2147483647 h 1816"/>
                    <a:gd name="T56" fmla="*/ 2147483647 w 1816"/>
                    <a:gd name="T57" fmla="*/ 2147483647 h 1816"/>
                    <a:gd name="T58" fmla="*/ 2147483647 w 1816"/>
                    <a:gd name="T59" fmla="*/ 2147483647 h 1816"/>
                    <a:gd name="T60" fmla="*/ 2147483647 w 1816"/>
                    <a:gd name="T61" fmla="*/ 2147483647 h 1816"/>
                    <a:gd name="T62" fmla="*/ 2147483647 w 1816"/>
                    <a:gd name="T63" fmla="*/ 2147483647 h 1816"/>
                    <a:gd name="T64" fmla="*/ 2147483647 w 1816"/>
                    <a:gd name="T65" fmla="*/ 2147483647 h 1816"/>
                    <a:gd name="T66" fmla="*/ 2147483647 w 1816"/>
                    <a:gd name="T67" fmla="*/ 2147483647 h 1816"/>
                    <a:gd name="T68" fmla="*/ 2147483647 w 1816"/>
                    <a:gd name="T69" fmla="*/ 2147483647 h 1816"/>
                    <a:gd name="T70" fmla="*/ 2147483647 w 1816"/>
                    <a:gd name="T71" fmla="*/ 2147483647 h 1816"/>
                    <a:gd name="T72" fmla="*/ 2147483647 w 1816"/>
                    <a:gd name="T73" fmla="*/ 2147483647 h 1816"/>
                    <a:gd name="T74" fmla="*/ 2147483647 w 1816"/>
                    <a:gd name="T75" fmla="*/ 2147483647 h 1816"/>
                    <a:gd name="T76" fmla="*/ 2147483647 w 1816"/>
                    <a:gd name="T77" fmla="*/ 2147483647 h 1816"/>
                    <a:gd name="T78" fmla="*/ 2147483647 w 1816"/>
                    <a:gd name="T79" fmla="*/ 2147483647 h 1816"/>
                    <a:gd name="T80" fmla="*/ 2147483647 w 1816"/>
                    <a:gd name="T81" fmla="*/ 2147483647 h 1816"/>
                    <a:gd name="T82" fmla="*/ 2147483647 w 1816"/>
                    <a:gd name="T83" fmla="*/ 2147483647 h 1816"/>
                    <a:gd name="T84" fmla="*/ 2147483647 w 1816"/>
                    <a:gd name="T85" fmla="*/ 2147483647 h 1816"/>
                    <a:gd name="T86" fmla="*/ 2147483647 w 1816"/>
                    <a:gd name="T87" fmla="*/ 2147483647 h 1816"/>
                    <a:gd name="T88" fmla="*/ 2147483647 w 1816"/>
                    <a:gd name="T89" fmla="*/ 2147483647 h 1816"/>
                    <a:gd name="T90" fmla="*/ 2147483647 w 1816"/>
                    <a:gd name="T91" fmla="*/ 2147483647 h 1816"/>
                    <a:gd name="T92" fmla="*/ 2147483647 w 1816"/>
                    <a:gd name="T93" fmla="*/ 2147483647 h 1816"/>
                    <a:gd name="T94" fmla="*/ 2147483647 w 1816"/>
                    <a:gd name="T95" fmla="*/ 2147483647 h 1816"/>
                    <a:gd name="T96" fmla="*/ 2147483647 w 1816"/>
                    <a:gd name="T97" fmla="*/ 2147483647 h 1816"/>
                    <a:gd name="T98" fmla="*/ 2147483647 w 1816"/>
                    <a:gd name="T99" fmla="*/ 2147483647 h 1816"/>
                    <a:gd name="T100" fmla="*/ 2147483647 w 1816"/>
                    <a:gd name="T101" fmla="*/ 2147483647 h 1816"/>
                    <a:gd name="T102" fmla="*/ 2147483647 w 1816"/>
                    <a:gd name="T103" fmla="*/ 2147483647 h 181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16"/>
                    <a:gd name="T157" fmla="*/ 0 h 1816"/>
                    <a:gd name="T158" fmla="*/ 1816 w 1816"/>
                    <a:gd name="T159" fmla="*/ 1816 h 181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16" h="1816">
                      <a:moveTo>
                        <a:pt x="1816" y="978"/>
                      </a:moveTo>
                      <a:lnTo>
                        <a:pt x="1816" y="836"/>
                      </a:lnTo>
                      <a:lnTo>
                        <a:pt x="1710" y="836"/>
                      </a:lnTo>
                      <a:lnTo>
                        <a:pt x="1706" y="792"/>
                      </a:lnTo>
                      <a:lnTo>
                        <a:pt x="1698" y="750"/>
                      </a:lnTo>
                      <a:lnTo>
                        <a:pt x="1688" y="708"/>
                      </a:lnTo>
                      <a:lnTo>
                        <a:pt x="1678" y="666"/>
                      </a:lnTo>
                      <a:lnTo>
                        <a:pt x="1774" y="626"/>
                      </a:lnTo>
                      <a:lnTo>
                        <a:pt x="1718" y="494"/>
                      </a:lnTo>
                      <a:lnTo>
                        <a:pt x="1622" y="534"/>
                      </a:lnTo>
                      <a:lnTo>
                        <a:pt x="1602" y="496"/>
                      </a:lnTo>
                      <a:lnTo>
                        <a:pt x="1578" y="460"/>
                      </a:lnTo>
                      <a:lnTo>
                        <a:pt x="1552" y="424"/>
                      </a:lnTo>
                      <a:lnTo>
                        <a:pt x="1526" y="390"/>
                      </a:lnTo>
                      <a:lnTo>
                        <a:pt x="1600" y="316"/>
                      </a:lnTo>
                      <a:lnTo>
                        <a:pt x="1498" y="216"/>
                      </a:lnTo>
                      <a:lnTo>
                        <a:pt x="1426" y="290"/>
                      </a:lnTo>
                      <a:lnTo>
                        <a:pt x="1392" y="262"/>
                      </a:lnTo>
                      <a:lnTo>
                        <a:pt x="1356" y="236"/>
                      </a:lnTo>
                      <a:lnTo>
                        <a:pt x="1318" y="214"/>
                      </a:lnTo>
                      <a:lnTo>
                        <a:pt x="1280" y="192"/>
                      </a:lnTo>
                      <a:lnTo>
                        <a:pt x="1320" y="96"/>
                      </a:lnTo>
                      <a:lnTo>
                        <a:pt x="1188" y="42"/>
                      </a:lnTo>
                      <a:lnTo>
                        <a:pt x="1150" y="138"/>
                      </a:lnTo>
                      <a:lnTo>
                        <a:pt x="1108" y="126"/>
                      </a:lnTo>
                      <a:lnTo>
                        <a:pt x="1066" y="116"/>
                      </a:lnTo>
                      <a:lnTo>
                        <a:pt x="1022" y="110"/>
                      </a:lnTo>
                      <a:lnTo>
                        <a:pt x="978" y="104"/>
                      </a:lnTo>
                      <a:lnTo>
                        <a:pt x="978" y="0"/>
                      </a:lnTo>
                      <a:lnTo>
                        <a:pt x="836" y="0"/>
                      </a:lnTo>
                      <a:lnTo>
                        <a:pt x="836" y="104"/>
                      </a:lnTo>
                      <a:lnTo>
                        <a:pt x="792" y="110"/>
                      </a:lnTo>
                      <a:lnTo>
                        <a:pt x="750" y="116"/>
                      </a:lnTo>
                      <a:lnTo>
                        <a:pt x="706" y="126"/>
                      </a:lnTo>
                      <a:lnTo>
                        <a:pt x="666" y="138"/>
                      </a:lnTo>
                      <a:lnTo>
                        <a:pt x="626" y="42"/>
                      </a:lnTo>
                      <a:lnTo>
                        <a:pt x="494" y="96"/>
                      </a:lnTo>
                      <a:lnTo>
                        <a:pt x="534" y="192"/>
                      </a:lnTo>
                      <a:lnTo>
                        <a:pt x="496" y="214"/>
                      </a:lnTo>
                      <a:lnTo>
                        <a:pt x="460" y="236"/>
                      </a:lnTo>
                      <a:lnTo>
                        <a:pt x="424" y="262"/>
                      </a:lnTo>
                      <a:lnTo>
                        <a:pt x="390" y="290"/>
                      </a:lnTo>
                      <a:lnTo>
                        <a:pt x="316" y="216"/>
                      </a:lnTo>
                      <a:lnTo>
                        <a:pt x="216" y="316"/>
                      </a:lnTo>
                      <a:lnTo>
                        <a:pt x="288" y="390"/>
                      </a:lnTo>
                      <a:lnTo>
                        <a:pt x="262" y="424"/>
                      </a:lnTo>
                      <a:lnTo>
                        <a:pt x="236" y="460"/>
                      </a:lnTo>
                      <a:lnTo>
                        <a:pt x="214" y="496"/>
                      </a:lnTo>
                      <a:lnTo>
                        <a:pt x="192" y="534"/>
                      </a:lnTo>
                      <a:lnTo>
                        <a:pt x="96" y="494"/>
                      </a:lnTo>
                      <a:lnTo>
                        <a:pt x="42" y="626"/>
                      </a:lnTo>
                      <a:lnTo>
                        <a:pt x="138" y="666"/>
                      </a:lnTo>
                      <a:lnTo>
                        <a:pt x="126" y="708"/>
                      </a:lnTo>
                      <a:lnTo>
                        <a:pt x="116" y="750"/>
                      </a:lnTo>
                      <a:lnTo>
                        <a:pt x="108" y="792"/>
                      </a:lnTo>
                      <a:lnTo>
                        <a:pt x="104" y="836"/>
                      </a:lnTo>
                      <a:lnTo>
                        <a:pt x="0" y="836"/>
                      </a:lnTo>
                      <a:lnTo>
                        <a:pt x="0" y="978"/>
                      </a:lnTo>
                      <a:lnTo>
                        <a:pt x="104" y="978"/>
                      </a:lnTo>
                      <a:lnTo>
                        <a:pt x="108" y="1022"/>
                      </a:lnTo>
                      <a:lnTo>
                        <a:pt x="116" y="1066"/>
                      </a:lnTo>
                      <a:lnTo>
                        <a:pt x="126" y="1108"/>
                      </a:lnTo>
                      <a:lnTo>
                        <a:pt x="138" y="1150"/>
                      </a:lnTo>
                      <a:lnTo>
                        <a:pt x="42" y="1190"/>
                      </a:lnTo>
                      <a:lnTo>
                        <a:pt x="96" y="1320"/>
                      </a:lnTo>
                      <a:lnTo>
                        <a:pt x="192" y="1280"/>
                      </a:lnTo>
                      <a:lnTo>
                        <a:pt x="214" y="1320"/>
                      </a:lnTo>
                      <a:lnTo>
                        <a:pt x="236" y="1356"/>
                      </a:lnTo>
                      <a:lnTo>
                        <a:pt x="262" y="1392"/>
                      </a:lnTo>
                      <a:lnTo>
                        <a:pt x="288" y="1426"/>
                      </a:lnTo>
                      <a:lnTo>
                        <a:pt x="216" y="1500"/>
                      </a:lnTo>
                      <a:lnTo>
                        <a:pt x="316" y="1600"/>
                      </a:lnTo>
                      <a:lnTo>
                        <a:pt x="390" y="1526"/>
                      </a:lnTo>
                      <a:lnTo>
                        <a:pt x="424" y="1554"/>
                      </a:lnTo>
                      <a:lnTo>
                        <a:pt x="460" y="1578"/>
                      </a:lnTo>
                      <a:lnTo>
                        <a:pt x="496" y="1602"/>
                      </a:lnTo>
                      <a:lnTo>
                        <a:pt x="534" y="1622"/>
                      </a:lnTo>
                      <a:lnTo>
                        <a:pt x="494" y="1718"/>
                      </a:lnTo>
                      <a:lnTo>
                        <a:pt x="626" y="1774"/>
                      </a:lnTo>
                      <a:lnTo>
                        <a:pt x="666" y="1678"/>
                      </a:lnTo>
                      <a:lnTo>
                        <a:pt x="706" y="1690"/>
                      </a:lnTo>
                      <a:lnTo>
                        <a:pt x="750" y="1698"/>
                      </a:lnTo>
                      <a:lnTo>
                        <a:pt x="792" y="1706"/>
                      </a:lnTo>
                      <a:lnTo>
                        <a:pt x="836" y="1712"/>
                      </a:lnTo>
                      <a:lnTo>
                        <a:pt x="836" y="1816"/>
                      </a:lnTo>
                      <a:lnTo>
                        <a:pt x="978" y="1816"/>
                      </a:lnTo>
                      <a:lnTo>
                        <a:pt x="978" y="1712"/>
                      </a:lnTo>
                      <a:lnTo>
                        <a:pt x="1022" y="1706"/>
                      </a:lnTo>
                      <a:lnTo>
                        <a:pt x="1066" y="1698"/>
                      </a:lnTo>
                      <a:lnTo>
                        <a:pt x="1108" y="1690"/>
                      </a:lnTo>
                      <a:lnTo>
                        <a:pt x="1150" y="1678"/>
                      </a:lnTo>
                      <a:lnTo>
                        <a:pt x="1188" y="1774"/>
                      </a:lnTo>
                      <a:lnTo>
                        <a:pt x="1320" y="1718"/>
                      </a:lnTo>
                      <a:lnTo>
                        <a:pt x="1280" y="1622"/>
                      </a:lnTo>
                      <a:lnTo>
                        <a:pt x="1318" y="1602"/>
                      </a:lnTo>
                      <a:lnTo>
                        <a:pt x="1356" y="1578"/>
                      </a:lnTo>
                      <a:lnTo>
                        <a:pt x="1392" y="1554"/>
                      </a:lnTo>
                      <a:lnTo>
                        <a:pt x="1426" y="1526"/>
                      </a:lnTo>
                      <a:lnTo>
                        <a:pt x="1498" y="1600"/>
                      </a:lnTo>
                      <a:lnTo>
                        <a:pt x="1600" y="1500"/>
                      </a:lnTo>
                      <a:lnTo>
                        <a:pt x="1526" y="1426"/>
                      </a:lnTo>
                      <a:lnTo>
                        <a:pt x="1552" y="1392"/>
                      </a:lnTo>
                      <a:lnTo>
                        <a:pt x="1578" y="1356"/>
                      </a:lnTo>
                      <a:lnTo>
                        <a:pt x="1602" y="1320"/>
                      </a:lnTo>
                      <a:lnTo>
                        <a:pt x="1622" y="1280"/>
                      </a:lnTo>
                      <a:lnTo>
                        <a:pt x="1718" y="1320"/>
                      </a:lnTo>
                      <a:lnTo>
                        <a:pt x="1774" y="1190"/>
                      </a:lnTo>
                      <a:lnTo>
                        <a:pt x="1678" y="1150"/>
                      </a:lnTo>
                      <a:lnTo>
                        <a:pt x="1688" y="1108"/>
                      </a:lnTo>
                      <a:lnTo>
                        <a:pt x="1698" y="1066"/>
                      </a:lnTo>
                      <a:lnTo>
                        <a:pt x="1706" y="1022"/>
                      </a:lnTo>
                      <a:lnTo>
                        <a:pt x="1710" y="978"/>
                      </a:lnTo>
                      <a:lnTo>
                        <a:pt x="1816" y="978"/>
                      </a:lnTo>
                      <a:close/>
                      <a:moveTo>
                        <a:pt x="908" y="1614"/>
                      </a:moveTo>
                      <a:lnTo>
                        <a:pt x="908" y="1614"/>
                      </a:lnTo>
                      <a:lnTo>
                        <a:pt x="872" y="1612"/>
                      </a:lnTo>
                      <a:lnTo>
                        <a:pt x="836" y="1610"/>
                      </a:lnTo>
                      <a:lnTo>
                        <a:pt x="800" y="1606"/>
                      </a:lnTo>
                      <a:lnTo>
                        <a:pt x="766" y="1600"/>
                      </a:lnTo>
                      <a:lnTo>
                        <a:pt x="730" y="1592"/>
                      </a:lnTo>
                      <a:lnTo>
                        <a:pt x="698" y="1582"/>
                      </a:lnTo>
                      <a:lnTo>
                        <a:pt x="664" y="1570"/>
                      </a:lnTo>
                      <a:lnTo>
                        <a:pt x="632" y="1558"/>
                      </a:lnTo>
                      <a:lnTo>
                        <a:pt x="602" y="1544"/>
                      </a:lnTo>
                      <a:lnTo>
                        <a:pt x="570" y="1528"/>
                      </a:lnTo>
                      <a:lnTo>
                        <a:pt x="542" y="1512"/>
                      </a:lnTo>
                      <a:lnTo>
                        <a:pt x="512" y="1492"/>
                      </a:lnTo>
                      <a:lnTo>
                        <a:pt x="484" y="1474"/>
                      </a:lnTo>
                      <a:lnTo>
                        <a:pt x="458" y="1452"/>
                      </a:lnTo>
                      <a:lnTo>
                        <a:pt x="432" y="1430"/>
                      </a:lnTo>
                      <a:lnTo>
                        <a:pt x="408" y="1406"/>
                      </a:lnTo>
                      <a:lnTo>
                        <a:pt x="384" y="1382"/>
                      </a:lnTo>
                      <a:lnTo>
                        <a:pt x="362" y="1356"/>
                      </a:lnTo>
                      <a:lnTo>
                        <a:pt x="342" y="1330"/>
                      </a:lnTo>
                      <a:lnTo>
                        <a:pt x="322" y="1302"/>
                      </a:lnTo>
                      <a:lnTo>
                        <a:pt x="304" y="1274"/>
                      </a:lnTo>
                      <a:lnTo>
                        <a:pt x="286" y="1244"/>
                      </a:lnTo>
                      <a:lnTo>
                        <a:pt x="272" y="1214"/>
                      </a:lnTo>
                      <a:lnTo>
                        <a:pt x="256" y="1182"/>
                      </a:lnTo>
                      <a:lnTo>
                        <a:pt x="244" y="1150"/>
                      </a:lnTo>
                      <a:lnTo>
                        <a:pt x="234" y="1118"/>
                      </a:lnTo>
                      <a:lnTo>
                        <a:pt x="224" y="1084"/>
                      </a:lnTo>
                      <a:lnTo>
                        <a:pt x="216" y="1050"/>
                      </a:lnTo>
                      <a:lnTo>
                        <a:pt x="210" y="1016"/>
                      </a:lnTo>
                      <a:lnTo>
                        <a:pt x="206" y="980"/>
                      </a:lnTo>
                      <a:lnTo>
                        <a:pt x="202" y="944"/>
                      </a:lnTo>
                      <a:lnTo>
                        <a:pt x="202" y="908"/>
                      </a:lnTo>
                      <a:lnTo>
                        <a:pt x="202" y="872"/>
                      </a:lnTo>
                      <a:lnTo>
                        <a:pt x="206" y="836"/>
                      </a:lnTo>
                      <a:lnTo>
                        <a:pt x="210" y="800"/>
                      </a:lnTo>
                      <a:lnTo>
                        <a:pt x="216" y="766"/>
                      </a:lnTo>
                      <a:lnTo>
                        <a:pt x="224" y="732"/>
                      </a:lnTo>
                      <a:lnTo>
                        <a:pt x="234" y="698"/>
                      </a:lnTo>
                      <a:lnTo>
                        <a:pt x="244" y="664"/>
                      </a:lnTo>
                      <a:lnTo>
                        <a:pt x="256" y="632"/>
                      </a:lnTo>
                      <a:lnTo>
                        <a:pt x="272" y="602"/>
                      </a:lnTo>
                      <a:lnTo>
                        <a:pt x="286" y="572"/>
                      </a:lnTo>
                      <a:lnTo>
                        <a:pt x="304" y="542"/>
                      </a:lnTo>
                      <a:lnTo>
                        <a:pt x="322" y="512"/>
                      </a:lnTo>
                      <a:lnTo>
                        <a:pt x="342" y="486"/>
                      </a:lnTo>
                      <a:lnTo>
                        <a:pt x="362" y="458"/>
                      </a:lnTo>
                      <a:lnTo>
                        <a:pt x="384" y="432"/>
                      </a:lnTo>
                      <a:lnTo>
                        <a:pt x="408" y="408"/>
                      </a:lnTo>
                      <a:lnTo>
                        <a:pt x="432" y="386"/>
                      </a:lnTo>
                      <a:lnTo>
                        <a:pt x="458" y="362"/>
                      </a:lnTo>
                      <a:lnTo>
                        <a:pt x="484" y="342"/>
                      </a:lnTo>
                      <a:lnTo>
                        <a:pt x="512" y="322"/>
                      </a:lnTo>
                      <a:lnTo>
                        <a:pt x="542" y="304"/>
                      </a:lnTo>
                      <a:lnTo>
                        <a:pt x="570" y="286"/>
                      </a:lnTo>
                      <a:lnTo>
                        <a:pt x="602" y="272"/>
                      </a:lnTo>
                      <a:lnTo>
                        <a:pt x="632" y="258"/>
                      </a:lnTo>
                      <a:lnTo>
                        <a:pt x="664" y="244"/>
                      </a:lnTo>
                      <a:lnTo>
                        <a:pt x="698" y="234"/>
                      </a:lnTo>
                      <a:lnTo>
                        <a:pt x="730" y="224"/>
                      </a:lnTo>
                      <a:lnTo>
                        <a:pt x="766" y="216"/>
                      </a:lnTo>
                      <a:lnTo>
                        <a:pt x="800" y="210"/>
                      </a:lnTo>
                      <a:lnTo>
                        <a:pt x="836" y="206"/>
                      </a:lnTo>
                      <a:lnTo>
                        <a:pt x="872" y="202"/>
                      </a:lnTo>
                      <a:lnTo>
                        <a:pt x="908" y="202"/>
                      </a:lnTo>
                      <a:lnTo>
                        <a:pt x="944" y="202"/>
                      </a:lnTo>
                      <a:lnTo>
                        <a:pt x="980" y="206"/>
                      </a:lnTo>
                      <a:lnTo>
                        <a:pt x="1014" y="210"/>
                      </a:lnTo>
                      <a:lnTo>
                        <a:pt x="1050" y="216"/>
                      </a:lnTo>
                      <a:lnTo>
                        <a:pt x="1084" y="224"/>
                      </a:lnTo>
                      <a:lnTo>
                        <a:pt x="1118" y="234"/>
                      </a:lnTo>
                      <a:lnTo>
                        <a:pt x="1150" y="244"/>
                      </a:lnTo>
                      <a:lnTo>
                        <a:pt x="1182" y="258"/>
                      </a:lnTo>
                      <a:lnTo>
                        <a:pt x="1214" y="272"/>
                      </a:lnTo>
                      <a:lnTo>
                        <a:pt x="1244" y="286"/>
                      </a:lnTo>
                      <a:lnTo>
                        <a:pt x="1274" y="304"/>
                      </a:lnTo>
                      <a:lnTo>
                        <a:pt x="1302" y="322"/>
                      </a:lnTo>
                      <a:lnTo>
                        <a:pt x="1330" y="342"/>
                      </a:lnTo>
                      <a:lnTo>
                        <a:pt x="1356" y="362"/>
                      </a:lnTo>
                      <a:lnTo>
                        <a:pt x="1382" y="386"/>
                      </a:lnTo>
                      <a:lnTo>
                        <a:pt x="1406" y="408"/>
                      </a:lnTo>
                      <a:lnTo>
                        <a:pt x="1430" y="432"/>
                      </a:lnTo>
                      <a:lnTo>
                        <a:pt x="1452" y="458"/>
                      </a:lnTo>
                      <a:lnTo>
                        <a:pt x="1474" y="486"/>
                      </a:lnTo>
                      <a:lnTo>
                        <a:pt x="1492" y="512"/>
                      </a:lnTo>
                      <a:lnTo>
                        <a:pt x="1512" y="542"/>
                      </a:lnTo>
                      <a:lnTo>
                        <a:pt x="1528" y="572"/>
                      </a:lnTo>
                      <a:lnTo>
                        <a:pt x="1544" y="602"/>
                      </a:lnTo>
                      <a:lnTo>
                        <a:pt x="1558" y="632"/>
                      </a:lnTo>
                      <a:lnTo>
                        <a:pt x="1570" y="664"/>
                      </a:lnTo>
                      <a:lnTo>
                        <a:pt x="1582" y="698"/>
                      </a:lnTo>
                      <a:lnTo>
                        <a:pt x="1592" y="732"/>
                      </a:lnTo>
                      <a:lnTo>
                        <a:pt x="1598" y="766"/>
                      </a:lnTo>
                      <a:lnTo>
                        <a:pt x="1606" y="800"/>
                      </a:lnTo>
                      <a:lnTo>
                        <a:pt x="1610" y="836"/>
                      </a:lnTo>
                      <a:lnTo>
                        <a:pt x="1612" y="872"/>
                      </a:lnTo>
                      <a:lnTo>
                        <a:pt x="1614" y="908"/>
                      </a:lnTo>
                      <a:lnTo>
                        <a:pt x="1612" y="944"/>
                      </a:lnTo>
                      <a:lnTo>
                        <a:pt x="1610" y="980"/>
                      </a:lnTo>
                      <a:lnTo>
                        <a:pt x="1606" y="1016"/>
                      </a:lnTo>
                      <a:lnTo>
                        <a:pt x="1598" y="1050"/>
                      </a:lnTo>
                      <a:lnTo>
                        <a:pt x="1592" y="1084"/>
                      </a:lnTo>
                      <a:lnTo>
                        <a:pt x="1582" y="1118"/>
                      </a:lnTo>
                      <a:lnTo>
                        <a:pt x="1570" y="1150"/>
                      </a:lnTo>
                      <a:lnTo>
                        <a:pt x="1558" y="1182"/>
                      </a:lnTo>
                      <a:lnTo>
                        <a:pt x="1544" y="1214"/>
                      </a:lnTo>
                      <a:lnTo>
                        <a:pt x="1528" y="1244"/>
                      </a:lnTo>
                      <a:lnTo>
                        <a:pt x="1512" y="1274"/>
                      </a:lnTo>
                      <a:lnTo>
                        <a:pt x="1492" y="1302"/>
                      </a:lnTo>
                      <a:lnTo>
                        <a:pt x="1474" y="1330"/>
                      </a:lnTo>
                      <a:lnTo>
                        <a:pt x="1452" y="1356"/>
                      </a:lnTo>
                      <a:lnTo>
                        <a:pt x="1430" y="1382"/>
                      </a:lnTo>
                      <a:lnTo>
                        <a:pt x="1406" y="1406"/>
                      </a:lnTo>
                      <a:lnTo>
                        <a:pt x="1382" y="1430"/>
                      </a:lnTo>
                      <a:lnTo>
                        <a:pt x="1356" y="1452"/>
                      </a:lnTo>
                      <a:lnTo>
                        <a:pt x="1330" y="1474"/>
                      </a:lnTo>
                      <a:lnTo>
                        <a:pt x="1302" y="1492"/>
                      </a:lnTo>
                      <a:lnTo>
                        <a:pt x="1274" y="1512"/>
                      </a:lnTo>
                      <a:lnTo>
                        <a:pt x="1244" y="1528"/>
                      </a:lnTo>
                      <a:lnTo>
                        <a:pt x="1214" y="1544"/>
                      </a:lnTo>
                      <a:lnTo>
                        <a:pt x="1182" y="1558"/>
                      </a:lnTo>
                      <a:lnTo>
                        <a:pt x="1150" y="1570"/>
                      </a:lnTo>
                      <a:lnTo>
                        <a:pt x="1118" y="1582"/>
                      </a:lnTo>
                      <a:lnTo>
                        <a:pt x="1084" y="1592"/>
                      </a:lnTo>
                      <a:lnTo>
                        <a:pt x="1050" y="1600"/>
                      </a:lnTo>
                      <a:lnTo>
                        <a:pt x="1014" y="1606"/>
                      </a:lnTo>
                      <a:lnTo>
                        <a:pt x="980" y="1610"/>
                      </a:lnTo>
                      <a:lnTo>
                        <a:pt x="944" y="1612"/>
                      </a:lnTo>
                      <a:lnTo>
                        <a:pt x="908" y="1614"/>
                      </a:lnTo>
                      <a:close/>
                    </a:path>
                  </a:pathLst>
                </a:custGeom>
                <a:solidFill>
                  <a:srgbClr val="808080">
                    <a:alpha val="7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prstDash val="sysDot"/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1217930" latinLnBrk="1"/>
                  <a:endParaRPr kumimoji="1" lang="zh-CN" altLang="en-US" kern="0">
                    <a:solidFill>
                      <a:sysClr val="window" lastClr="FFFFFF">
                        <a:lumMod val="65000"/>
                      </a:sysClr>
                    </a:solidFill>
                    <a:cs typeface="+mn-ea"/>
                  </a:endParaRPr>
                </a:p>
              </p:txBody>
            </p:sp>
            <p:sp>
              <p:nvSpPr>
                <p:cNvPr id="30" name="Freeform 675">
                  <a:extLst>
                    <a:ext uri="{FF2B5EF4-FFF2-40B4-BE49-F238E27FC236}">
                      <a16:creationId xmlns:a16="http://schemas.microsoft.com/office/drawing/2014/main" id="{3201FE13-10B4-4640-9E82-47F04A4CE6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275257">
                  <a:off x="940378" y="1649334"/>
                  <a:ext cx="3429000" cy="3429000"/>
                </a:xfrm>
                <a:custGeom>
                  <a:avLst/>
                  <a:gdLst>
                    <a:gd name="T0" fmla="*/ 2147483647 w 2622"/>
                    <a:gd name="T1" fmla="*/ 2147483647 h 2622"/>
                    <a:gd name="T2" fmla="*/ 2147483647 w 2622"/>
                    <a:gd name="T3" fmla="*/ 2147483647 h 2622"/>
                    <a:gd name="T4" fmla="*/ 2147483647 w 2622"/>
                    <a:gd name="T5" fmla="*/ 2147483647 h 2622"/>
                    <a:gd name="T6" fmla="*/ 2147483647 w 2622"/>
                    <a:gd name="T7" fmla="*/ 2147483647 h 2622"/>
                    <a:gd name="T8" fmla="*/ 2147483647 w 2622"/>
                    <a:gd name="T9" fmla="*/ 2147483647 h 2622"/>
                    <a:gd name="T10" fmla="*/ 2147483647 w 2622"/>
                    <a:gd name="T11" fmla="*/ 2147483647 h 2622"/>
                    <a:gd name="T12" fmla="*/ 2147483647 w 2622"/>
                    <a:gd name="T13" fmla="*/ 2147483647 h 2622"/>
                    <a:gd name="T14" fmla="*/ 2147483647 w 2622"/>
                    <a:gd name="T15" fmla="*/ 2147483647 h 2622"/>
                    <a:gd name="T16" fmla="*/ 2147483647 w 2622"/>
                    <a:gd name="T17" fmla="*/ 2147483647 h 2622"/>
                    <a:gd name="T18" fmla="*/ 2147483647 w 2622"/>
                    <a:gd name="T19" fmla="*/ 2147483647 h 2622"/>
                    <a:gd name="T20" fmla="*/ 2147483647 w 2622"/>
                    <a:gd name="T21" fmla="*/ 2147483647 h 2622"/>
                    <a:gd name="T22" fmla="*/ 2147483647 w 2622"/>
                    <a:gd name="T23" fmla="*/ 2147483647 h 2622"/>
                    <a:gd name="T24" fmla="*/ 2147483647 w 2622"/>
                    <a:gd name="T25" fmla="*/ 2147483647 h 2622"/>
                    <a:gd name="T26" fmla="*/ 2147483647 w 2622"/>
                    <a:gd name="T27" fmla="*/ 2147483647 h 2622"/>
                    <a:gd name="T28" fmla="*/ 2147483647 w 2622"/>
                    <a:gd name="T29" fmla="*/ 2147483647 h 2622"/>
                    <a:gd name="T30" fmla="*/ 2147483647 w 2622"/>
                    <a:gd name="T31" fmla="*/ 2147483647 h 2622"/>
                    <a:gd name="T32" fmla="*/ 2147483647 w 2622"/>
                    <a:gd name="T33" fmla="*/ 2147483647 h 2622"/>
                    <a:gd name="T34" fmla="*/ 2147483647 w 2622"/>
                    <a:gd name="T35" fmla="*/ 2147483647 h 2622"/>
                    <a:gd name="T36" fmla="*/ 2147483647 w 2622"/>
                    <a:gd name="T37" fmla="*/ 2147483647 h 2622"/>
                    <a:gd name="T38" fmla="*/ 2147483647 w 2622"/>
                    <a:gd name="T39" fmla="*/ 2147483647 h 2622"/>
                    <a:gd name="T40" fmla="*/ 2147483647 w 2622"/>
                    <a:gd name="T41" fmla="*/ 2147483647 h 2622"/>
                    <a:gd name="T42" fmla="*/ 2147483647 w 2622"/>
                    <a:gd name="T43" fmla="*/ 2147483647 h 2622"/>
                    <a:gd name="T44" fmla="*/ 2147483647 w 2622"/>
                    <a:gd name="T45" fmla="*/ 2147483647 h 2622"/>
                    <a:gd name="T46" fmla="*/ 2147483647 w 2622"/>
                    <a:gd name="T47" fmla="*/ 2147483647 h 2622"/>
                    <a:gd name="T48" fmla="*/ 2147483647 w 2622"/>
                    <a:gd name="T49" fmla="*/ 2147483647 h 2622"/>
                    <a:gd name="T50" fmla="*/ 2147483647 w 2622"/>
                    <a:gd name="T51" fmla="*/ 2147483647 h 2622"/>
                    <a:gd name="T52" fmla="*/ 2147483647 w 2622"/>
                    <a:gd name="T53" fmla="*/ 2147483647 h 2622"/>
                    <a:gd name="T54" fmla="*/ 2147483647 w 2622"/>
                    <a:gd name="T55" fmla="*/ 2147483647 h 2622"/>
                    <a:gd name="T56" fmla="*/ 2147483647 w 2622"/>
                    <a:gd name="T57" fmla="*/ 2147483647 h 2622"/>
                    <a:gd name="T58" fmla="*/ 2147483647 w 2622"/>
                    <a:gd name="T59" fmla="*/ 2147483647 h 2622"/>
                    <a:gd name="T60" fmla="*/ 2147483647 w 2622"/>
                    <a:gd name="T61" fmla="*/ 2147483647 h 2622"/>
                    <a:gd name="T62" fmla="*/ 2147483647 w 2622"/>
                    <a:gd name="T63" fmla="*/ 2147483647 h 2622"/>
                    <a:gd name="T64" fmla="*/ 2147483647 w 2622"/>
                    <a:gd name="T65" fmla="*/ 2147483647 h 2622"/>
                    <a:gd name="T66" fmla="*/ 2147483647 w 2622"/>
                    <a:gd name="T67" fmla="*/ 2147483647 h 2622"/>
                    <a:gd name="T68" fmla="*/ 2147483647 w 2622"/>
                    <a:gd name="T69" fmla="*/ 2147483647 h 2622"/>
                    <a:gd name="T70" fmla="*/ 2147483647 w 2622"/>
                    <a:gd name="T71" fmla="*/ 2147483647 h 2622"/>
                    <a:gd name="T72" fmla="*/ 2147483647 w 2622"/>
                    <a:gd name="T73" fmla="*/ 2147483647 h 2622"/>
                    <a:gd name="T74" fmla="*/ 2147483647 w 2622"/>
                    <a:gd name="T75" fmla="*/ 2147483647 h 2622"/>
                    <a:gd name="T76" fmla="*/ 2147483647 w 2622"/>
                    <a:gd name="T77" fmla="*/ 2147483647 h 2622"/>
                    <a:gd name="T78" fmla="*/ 2147483647 w 2622"/>
                    <a:gd name="T79" fmla="*/ 2147483647 h 2622"/>
                    <a:gd name="T80" fmla="*/ 2147483647 w 2622"/>
                    <a:gd name="T81" fmla="*/ 2147483647 h 2622"/>
                    <a:gd name="T82" fmla="*/ 2147483647 w 2622"/>
                    <a:gd name="T83" fmla="*/ 2147483647 h 2622"/>
                    <a:gd name="T84" fmla="*/ 2147483647 w 2622"/>
                    <a:gd name="T85" fmla="*/ 2147483647 h 2622"/>
                    <a:gd name="T86" fmla="*/ 2147483647 w 2622"/>
                    <a:gd name="T87" fmla="*/ 2147483647 h 2622"/>
                    <a:gd name="T88" fmla="*/ 2147483647 w 2622"/>
                    <a:gd name="T89" fmla="*/ 2147483647 h 2622"/>
                    <a:gd name="T90" fmla="*/ 2147483647 w 2622"/>
                    <a:gd name="T91" fmla="*/ 2147483647 h 2622"/>
                    <a:gd name="T92" fmla="*/ 2147483647 w 2622"/>
                    <a:gd name="T93" fmla="*/ 2147483647 h 2622"/>
                    <a:gd name="T94" fmla="*/ 2147483647 w 2622"/>
                    <a:gd name="T95" fmla="*/ 2147483647 h 2622"/>
                    <a:gd name="T96" fmla="*/ 2147483647 w 2622"/>
                    <a:gd name="T97" fmla="*/ 2147483647 h 2622"/>
                    <a:gd name="T98" fmla="*/ 2147483647 w 2622"/>
                    <a:gd name="T99" fmla="*/ 2147483647 h 2622"/>
                    <a:gd name="T100" fmla="*/ 2147483647 w 2622"/>
                    <a:gd name="T101" fmla="*/ 2147483647 h 2622"/>
                    <a:gd name="T102" fmla="*/ 2147483647 w 2622"/>
                    <a:gd name="T103" fmla="*/ 2147483647 h 2622"/>
                    <a:gd name="T104" fmla="*/ 2147483647 w 2622"/>
                    <a:gd name="T105" fmla="*/ 2147483647 h 2622"/>
                    <a:gd name="T106" fmla="*/ 2147483647 w 2622"/>
                    <a:gd name="T107" fmla="*/ 2147483647 h 262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622"/>
                    <a:gd name="T163" fmla="*/ 0 h 2622"/>
                    <a:gd name="T164" fmla="*/ 2622 w 2622"/>
                    <a:gd name="T165" fmla="*/ 2622 h 262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622" h="2622">
                      <a:moveTo>
                        <a:pt x="2622" y="1382"/>
                      </a:moveTo>
                      <a:lnTo>
                        <a:pt x="2622" y="1240"/>
                      </a:lnTo>
                      <a:lnTo>
                        <a:pt x="2520" y="1240"/>
                      </a:lnTo>
                      <a:lnTo>
                        <a:pt x="2516" y="1196"/>
                      </a:lnTo>
                      <a:lnTo>
                        <a:pt x="2512" y="1152"/>
                      </a:lnTo>
                      <a:lnTo>
                        <a:pt x="2506" y="1110"/>
                      </a:lnTo>
                      <a:lnTo>
                        <a:pt x="2498" y="1068"/>
                      </a:lnTo>
                      <a:lnTo>
                        <a:pt x="2596" y="1040"/>
                      </a:lnTo>
                      <a:lnTo>
                        <a:pt x="2560" y="904"/>
                      </a:lnTo>
                      <a:lnTo>
                        <a:pt x="2460" y="930"/>
                      </a:lnTo>
                      <a:lnTo>
                        <a:pt x="2446" y="888"/>
                      </a:lnTo>
                      <a:lnTo>
                        <a:pt x="2430" y="848"/>
                      </a:lnTo>
                      <a:lnTo>
                        <a:pt x="2412" y="808"/>
                      </a:lnTo>
                      <a:lnTo>
                        <a:pt x="2394" y="768"/>
                      </a:lnTo>
                      <a:lnTo>
                        <a:pt x="2482" y="718"/>
                      </a:lnTo>
                      <a:lnTo>
                        <a:pt x="2412" y="594"/>
                      </a:lnTo>
                      <a:lnTo>
                        <a:pt x="2322" y="646"/>
                      </a:lnTo>
                      <a:lnTo>
                        <a:pt x="2298" y="610"/>
                      </a:lnTo>
                      <a:lnTo>
                        <a:pt x="2272" y="574"/>
                      </a:lnTo>
                      <a:lnTo>
                        <a:pt x="2244" y="540"/>
                      </a:lnTo>
                      <a:lnTo>
                        <a:pt x="2216" y="508"/>
                      </a:lnTo>
                      <a:lnTo>
                        <a:pt x="2290" y="434"/>
                      </a:lnTo>
                      <a:lnTo>
                        <a:pt x="2188" y="334"/>
                      </a:lnTo>
                      <a:lnTo>
                        <a:pt x="2116" y="406"/>
                      </a:lnTo>
                      <a:lnTo>
                        <a:pt x="2082" y="378"/>
                      </a:lnTo>
                      <a:lnTo>
                        <a:pt x="2048" y="352"/>
                      </a:lnTo>
                      <a:lnTo>
                        <a:pt x="2014" y="326"/>
                      </a:lnTo>
                      <a:lnTo>
                        <a:pt x="1978" y="300"/>
                      </a:lnTo>
                      <a:lnTo>
                        <a:pt x="2028" y="212"/>
                      </a:lnTo>
                      <a:lnTo>
                        <a:pt x="1906" y="140"/>
                      </a:lnTo>
                      <a:lnTo>
                        <a:pt x="1854" y="230"/>
                      </a:lnTo>
                      <a:lnTo>
                        <a:pt x="1816" y="210"/>
                      </a:lnTo>
                      <a:lnTo>
                        <a:pt x="1776" y="194"/>
                      </a:lnTo>
                      <a:lnTo>
                        <a:pt x="1734" y="178"/>
                      </a:lnTo>
                      <a:lnTo>
                        <a:pt x="1694" y="162"/>
                      </a:lnTo>
                      <a:lnTo>
                        <a:pt x="1720" y="64"/>
                      </a:lnTo>
                      <a:lnTo>
                        <a:pt x="1582" y="26"/>
                      </a:lnTo>
                      <a:lnTo>
                        <a:pt x="1556" y="126"/>
                      </a:lnTo>
                      <a:lnTo>
                        <a:pt x="1514" y="118"/>
                      </a:lnTo>
                      <a:lnTo>
                        <a:pt x="1470" y="112"/>
                      </a:lnTo>
                      <a:lnTo>
                        <a:pt x="1426" y="106"/>
                      </a:lnTo>
                      <a:lnTo>
                        <a:pt x="1382" y="104"/>
                      </a:lnTo>
                      <a:lnTo>
                        <a:pt x="1382" y="0"/>
                      </a:lnTo>
                      <a:lnTo>
                        <a:pt x="1240" y="0"/>
                      </a:lnTo>
                      <a:lnTo>
                        <a:pt x="1240" y="104"/>
                      </a:lnTo>
                      <a:lnTo>
                        <a:pt x="1196" y="106"/>
                      </a:lnTo>
                      <a:lnTo>
                        <a:pt x="1154" y="112"/>
                      </a:lnTo>
                      <a:lnTo>
                        <a:pt x="1110" y="118"/>
                      </a:lnTo>
                      <a:lnTo>
                        <a:pt x="1068" y="126"/>
                      </a:lnTo>
                      <a:lnTo>
                        <a:pt x="1042" y="26"/>
                      </a:lnTo>
                      <a:lnTo>
                        <a:pt x="904" y="64"/>
                      </a:lnTo>
                      <a:lnTo>
                        <a:pt x="930" y="162"/>
                      </a:lnTo>
                      <a:lnTo>
                        <a:pt x="890" y="178"/>
                      </a:lnTo>
                      <a:lnTo>
                        <a:pt x="848" y="194"/>
                      </a:lnTo>
                      <a:lnTo>
                        <a:pt x="808" y="210"/>
                      </a:lnTo>
                      <a:lnTo>
                        <a:pt x="770" y="230"/>
                      </a:lnTo>
                      <a:lnTo>
                        <a:pt x="718" y="140"/>
                      </a:lnTo>
                      <a:lnTo>
                        <a:pt x="594" y="212"/>
                      </a:lnTo>
                      <a:lnTo>
                        <a:pt x="646" y="300"/>
                      </a:lnTo>
                      <a:lnTo>
                        <a:pt x="610" y="326"/>
                      </a:lnTo>
                      <a:lnTo>
                        <a:pt x="576" y="352"/>
                      </a:lnTo>
                      <a:lnTo>
                        <a:pt x="542" y="378"/>
                      </a:lnTo>
                      <a:lnTo>
                        <a:pt x="508" y="406"/>
                      </a:lnTo>
                      <a:lnTo>
                        <a:pt x="436" y="334"/>
                      </a:lnTo>
                      <a:lnTo>
                        <a:pt x="334" y="434"/>
                      </a:lnTo>
                      <a:lnTo>
                        <a:pt x="408" y="508"/>
                      </a:lnTo>
                      <a:lnTo>
                        <a:pt x="378" y="540"/>
                      </a:lnTo>
                      <a:lnTo>
                        <a:pt x="352" y="574"/>
                      </a:lnTo>
                      <a:lnTo>
                        <a:pt x="326" y="610"/>
                      </a:lnTo>
                      <a:lnTo>
                        <a:pt x="302" y="646"/>
                      </a:lnTo>
                      <a:lnTo>
                        <a:pt x="212" y="594"/>
                      </a:lnTo>
                      <a:lnTo>
                        <a:pt x="140" y="718"/>
                      </a:lnTo>
                      <a:lnTo>
                        <a:pt x="230" y="768"/>
                      </a:lnTo>
                      <a:lnTo>
                        <a:pt x="212" y="808"/>
                      </a:lnTo>
                      <a:lnTo>
                        <a:pt x="194" y="848"/>
                      </a:lnTo>
                      <a:lnTo>
                        <a:pt x="178" y="888"/>
                      </a:lnTo>
                      <a:lnTo>
                        <a:pt x="164" y="930"/>
                      </a:lnTo>
                      <a:lnTo>
                        <a:pt x="64" y="904"/>
                      </a:lnTo>
                      <a:lnTo>
                        <a:pt x="26" y="1040"/>
                      </a:lnTo>
                      <a:lnTo>
                        <a:pt x="126" y="1068"/>
                      </a:lnTo>
                      <a:lnTo>
                        <a:pt x="118" y="1110"/>
                      </a:lnTo>
                      <a:lnTo>
                        <a:pt x="112" y="1152"/>
                      </a:lnTo>
                      <a:lnTo>
                        <a:pt x="108" y="1196"/>
                      </a:lnTo>
                      <a:lnTo>
                        <a:pt x="104" y="1240"/>
                      </a:lnTo>
                      <a:lnTo>
                        <a:pt x="0" y="1240"/>
                      </a:lnTo>
                      <a:lnTo>
                        <a:pt x="0" y="1382"/>
                      </a:lnTo>
                      <a:lnTo>
                        <a:pt x="104" y="1382"/>
                      </a:lnTo>
                      <a:lnTo>
                        <a:pt x="108" y="1426"/>
                      </a:lnTo>
                      <a:lnTo>
                        <a:pt x="112" y="1470"/>
                      </a:lnTo>
                      <a:lnTo>
                        <a:pt x="118" y="1512"/>
                      </a:lnTo>
                      <a:lnTo>
                        <a:pt x="126" y="1556"/>
                      </a:lnTo>
                      <a:lnTo>
                        <a:pt x="26" y="1582"/>
                      </a:lnTo>
                      <a:lnTo>
                        <a:pt x="64" y="1720"/>
                      </a:lnTo>
                      <a:lnTo>
                        <a:pt x="164" y="1692"/>
                      </a:lnTo>
                      <a:lnTo>
                        <a:pt x="178" y="1734"/>
                      </a:lnTo>
                      <a:lnTo>
                        <a:pt x="194" y="1774"/>
                      </a:lnTo>
                      <a:lnTo>
                        <a:pt x="212" y="1814"/>
                      </a:lnTo>
                      <a:lnTo>
                        <a:pt x="230" y="1854"/>
                      </a:lnTo>
                      <a:lnTo>
                        <a:pt x="140" y="1906"/>
                      </a:lnTo>
                      <a:lnTo>
                        <a:pt x="212" y="2028"/>
                      </a:lnTo>
                      <a:lnTo>
                        <a:pt x="302" y="1978"/>
                      </a:lnTo>
                      <a:lnTo>
                        <a:pt x="326" y="2014"/>
                      </a:lnTo>
                      <a:lnTo>
                        <a:pt x="352" y="2048"/>
                      </a:lnTo>
                      <a:lnTo>
                        <a:pt x="378" y="2082"/>
                      </a:lnTo>
                      <a:lnTo>
                        <a:pt x="408" y="2116"/>
                      </a:lnTo>
                      <a:lnTo>
                        <a:pt x="334" y="2188"/>
                      </a:lnTo>
                      <a:lnTo>
                        <a:pt x="436" y="2288"/>
                      </a:lnTo>
                      <a:lnTo>
                        <a:pt x="508" y="2216"/>
                      </a:lnTo>
                      <a:lnTo>
                        <a:pt x="542" y="2244"/>
                      </a:lnTo>
                      <a:lnTo>
                        <a:pt x="576" y="2272"/>
                      </a:lnTo>
                      <a:lnTo>
                        <a:pt x="610" y="2298"/>
                      </a:lnTo>
                      <a:lnTo>
                        <a:pt x="646" y="2322"/>
                      </a:lnTo>
                      <a:lnTo>
                        <a:pt x="594" y="2412"/>
                      </a:lnTo>
                      <a:lnTo>
                        <a:pt x="718" y="2482"/>
                      </a:lnTo>
                      <a:lnTo>
                        <a:pt x="770" y="2394"/>
                      </a:lnTo>
                      <a:lnTo>
                        <a:pt x="808" y="2412"/>
                      </a:lnTo>
                      <a:lnTo>
                        <a:pt x="848" y="2430"/>
                      </a:lnTo>
                      <a:lnTo>
                        <a:pt x="890" y="2446"/>
                      </a:lnTo>
                      <a:lnTo>
                        <a:pt x="930" y="2460"/>
                      </a:lnTo>
                      <a:lnTo>
                        <a:pt x="904" y="2560"/>
                      </a:lnTo>
                      <a:lnTo>
                        <a:pt x="1042" y="2596"/>
                      </a:lnTo>
                      <a:lnTo>
                        <a:pt x="1068" y="2498"/>
                      </a:lnTo>
                      <a:lnTo>
                        <a:pt x="1110" y="2504"/>
                      </a:lnTo>
                      <a:lnTo>
                        <a:pt x="1154" y="2512"/>
                      </a:lnTo>
                      <a:lnTo>
                        <a:pt x="1196" y="2516"/>
                      </a:lnTo>
                      <a:lnTo>
                        <a:pt x="1240" y="2520"/>
                      </a:lnTo>
                      <a:lnTo>
                        <a:pt x="1240" y="2622"/>
                      </a:lnTo>
                      <a:lnTo>
                        <a:pt x="1382" y="2622"/>
                      </a:lnTo>
                      <a:lnTo>
                        <a:pt x="1382" y="2520"/>
                      </a:lnTo>
                      <a:lnTo>
                        <a:pt x="1426" y="2516"/>
                      </a:lnTo>
                      <a:lnTo>
                        <a:pt x="1470" y="2512"/>
                      </a:lnTo>
                      <a:lnTo>
                        <a:pt x="1514" y="2504"/>
                      </a:lnTo>
                      <a:lnTo>
                        <a:pt x="1556" y="2498"/>
                      </a:lnTo>
                      <a:lnTo>
                        <a:pt x="1582" y="2596"/>
                      </a:lnTo>
                      <a:lnTo>
                        <a:pt x="1720" y="2560"/>
                      </a:lnTo>
                      <a:lnTo>
                        <a:pt x="1694" y="2460"/>
                      </a:lnTo>
                      <a:lnTo>
                        <a:pt x="1734" y="2446"/>
                      </a:lnTo>
                      <a:lnTo>
                        <a:pt x="1776" y="2430"/>
                      </a:lnTo>
                      <a:lnTo>
                        <a:pt x="1816" y="2412"/>
                      </a:lnTo>
                      <a:lnTo>
                        <a:pt x="1854" y="2394"/>
                      </a:lnTo>
                      <a:lnTo>
                        <a:pt x="1906" y="2482"/>
                      </a:lnTo>
                      <a:lnTo>
                        <a:pt x="2028" y="2412"/>
                      </a:lnTo>
                      <a:lnTo>
                        <a:pt x="1978" y="2322"/>
                      </a:lnTo>
                      <a:lnTo>
                        <a:pt x="2014" y="2298"/>
                      </a:lnTo>
                      <a:lnTo>
                        <a:pt x="2048" y="2272"/>
                      </a:lnTo>
                      <a:lnTo>
                        <a:pt x="2082" y="2244"/>
                      </a:lnTo>
                      <a:lnTo>
                        <a:pt x="2116" y="2216"/>
                      </a:lnTo>
                      <a:lnTo>
                        <a:pt x="2188" y="2288"/>
                      </a:lnTo>
                      <a:lnTo>
                        <a:pt x="2290" y="2188"/>
                      </a:lnTo>
                      <a:lnTo>
                        <a:pt x="2216" y="2116"/>
                      </a:lnTo>
                      <a:lnTo>
                        <a:pt x="2244" y="2082"/>
                      </a:lnTo>
                      <a:lnTo>
                        <a:pt x="2272" y="2048"/>
                      </a:lnTo>
                      <a:lnTo>
                        <a:pt x="2298" y="2014"/>
                      </a:lnTo>
                      <a:lnTo>
                        <a:pt x="2322" y="1978"/>
                      </a:lnTo>
                      <a:lnTo>
                        <a:pt x="2412" y="2028"/>
                      </a:lnTo>
                      <a:lnTo>
                        <a:pt x="2482" y="1906"/>
                      </a:lnTo>
                      <a:lnTo>
                        <a:pt x="2394" y="1854"/>
                      </a:lnTo>
                      <a:lnTo>
                        <a:pt x="2412" y="1814"/>
                      </a:lnTo>
                      <a:lnTo>
                        <a:pt x="2430" y="1774"/>
                      </a:lnTo>
                      <a:lnTo>
                        <a:pt x="2446" y="1734"/>
                      </a:lnTo>
                      <a:lnTo>
                        <a:pt x="2460" y="1692"/>
                      </a:lnTo>
                      <a:lnTo>
                        <a:pt x="2560" y="1720"/>
                      </a:lnTo>
                      <a:lnTo>
                        <a:pt x="2596" y="1582"/>
                      </a:lnTo>
                      <a:lnTo>
                        <a:pt x="2498" y="1556"/>
                      </a:lnTo>
                      <a:lnTo>
                        <a:pt x="2506" y="1512"/>
                      </a:lnTo>
                      <a:lnTo>
                        <a:pt x="2512" y="1470"/>
                      </a:lnTo>
                      <a:lnTo>
                        <a:pt x="2516" y="1426"/>
                      </a:lnTo>
                      <a:lnTo>
                        <a:pt x="2520" y="1382"/>
                      </a:lnTo>
                      <a:lnTo>
                        <a:pt x="2622" y="1382"/>
                      </a:lnTo>
                      <a:close/>
                      <a:moveTo>
                        <a:pt x="1312" y="2420"/>
                      </a:moveTo>
                      <a:lnTo>
                        <a:pt x="1312" y="2420"/>
                      </a:lnTo>
                      <a:lnTo>
                        <a:pt x="1254" y="2420"/>
                      </a:lnTo>
                      <a:lnTo>
                        <a:pt x="1198" y="2416"/>
                      </a:lnTo>
                      <a:lnTo>
                        <a:pt x="1142" y="2408"/>
                      </a:lnTo>
                      <a:lnTo>
                        <a:pt x="1088" y="2398"/>
                      </a:lnTo>
                      <a:lnTo>
                        <a:pt x="1034" y="2386"/>
                      </a:lnTo>
                      <a:lnTo>
                        <a:pt x="982" y="2370"/>
                      </a:lnTo>
                      <a:lnTo>
                        <a:pt x="930" y="2354"/>
                      </a:lnTo>
                      <a:lnTo>
                        <a:pt x="880" y="2334"/>
                      </a:lnTo>
                      <a:lnTo>
                        <a:pt x="830" y="2312"/>
                      </a:lnTo>
                      <a:lnTo>
                        <a:pt x="782" y="2286"/>
                      </a:lnTo>
                      <a:lnTo>
                        <a:pt x="736" y="2260"/>
                      </a:lnTo>
                      <a:lnTo>
                        <a:pt x="692" y="2232"/>
                      </a:lnTo>
                      <a:lnTo>
                        <a:pt x="648" y="2200"/>
                      </a:lnTo>
                      <a:lnTo>
                        <a:pt x="606" y="2168"/>
                      </a:lnTo>
                      <a:lnTo>
                        <a:pt x="566" y="2132"/>
                      </a:lnTo>
                      <a:lnTo>
                        <a:pt x="528" y="2096"/>
                      </a:lnTo>
                      <a:lnTo>
                        <a:pt x="490" y="2058"/>
                      </a:lnTo>
                      <a:lnTo>
                        <a:pt x="456" y="2018"/>
                      </a:lnTo>
                      <a:lnTo>
                        <a:pt x="422" y="1976"/>
                      </a:lnTo>
                      <a:lnTo>
                        <a:pt x="392" y="1932"/>
                      </a:lnTo>
                      <a:lnTo>
                        <a:pt x="362" y="1886"/>
                      </a:lnTo>
                      <a:lnTo>
                        <a:pt x="336" y="1840"/>
                      </a:lnTo>
                      <a:lnTo>
                        <a:pt x="312" y="1792"/>
                      </a:lnTo>
                      <a:lnTo>
                        <a:pt x="290" y="1744"/>
                      </a:lnTo>
                      <a:lnTo>
                        <a:pt x="270" y="1692"/>
                      </a:lnTo>
                      <a:lnTo>
                        <a:pt x="252" y="1642"/>
                      </a:lnTo>
                      <a:lnTo>
                        <a:pt x="238" y="1588"/>
                      </a:lnTo>
                      <a:lnTo>
                        <a:pt x="224" y="1534"/>
                      </a:lnTo>
                      <a:lnTo>
                        <a:pt x="216" y="1480"/>
                      </a:lnTo>
                      <a:lnTo>
                        <a:pt x="208" y="1424"/>
                      </a:lnTo>
                      <a:lnTo>
                        <a:pt x="204" y="1368"/>
                      </a:lnTo>
                      <a:lnTo>
                        <a:pt x="202" y="1312"/>
                      </a:lnTo>
                      <a:lnTo>
                        <a:pt x="204" y="1254"/>
                      </a:lnTo>
                      <a:lnTo>
                        <a:pt x="208" y="1198"/>
                      </a:lnTo>
                      <a:lnTo>
                        <a:pt x="216" y="1142"/>
                      </a:lnTo>
                      <a:lnTo>
                        <a:pt x="224" y="1088"/>
                      </a:lnTo>
                      <a:lnTo>
                        <a:pt x="238" y="1034"/>
                      </a:lnTo>
                      <a:lnTo>
                        <a:pt x="252" y="982"/>
                      </a:lnTo>
                      <a:lnTo>
                        <a:pt x="270" y="930"/>
                      </a:lnTo>
                      <a:lnTo>
                        <a:pt x="290" y="880"/>
                      </a:lnTo>
                      <a:lnTo>
                        <a:pt x="312" y="830"/>
                      </a:lnTo>
                      <a:lnTo>
                        <a:pt x="336" y="782"/>
                      </a:lnTo>
                      <a:lnTo>
                        <a:pt x="362" y="736"/>
                      </a:lnTo>
                      <a:lnTo>
                        <a:pt x="392" y="692"/>
                      </a:lnTo>
                      <a:lnTo>
                        <a:pt x="422" y="648"/>
                      </a:lnTo>
                      <a:lnTo>
                        <a:pt x="456" y="606"/>
                      </a:lnTo>
                      <a:lnTo>
                        <a:pt x="490" y="566"/>
                      </a:lnTo>
                      <a:lnTo>
                        <a:pt x="528" y="526"/>
                      </a:lnTo>
                      <a:lnTo>
                        <a:pt x="566" y="490"/>
                      </a:lnTo>
                      <a:lnTo>
                        <a:pt x="606" y="456"/>
                      </a:lnTo>
                      <a:lnTo>
                        <a:pt x="648" y="422"/>
                      </a:lnTo>
                      <a:lnTo>
                        <a:pt x="692" y="392"/>
                      </a:lnTo>
                      <a:lnTo>
                        <a:pt x="736" y="362"/>
                      </a:lnTo>
                      <a:lnTo>
                        <a:pt x="782" y="336"/>
                      </a:lnTo>
                      <a:lnTo>
                        <a:pt x="830" y="312"/>
                      </a:lnTo>
                      <a:lnTo>
                        <a:pt x="880" y="290"/>
                      </a:lnTo>
                      <a:lnTo>
                        <a:pt x="930" y="270"/>
                      </a:lnTo>
                      <a:lnTo>
                        <a:pt x="982" y="252"/>
                      </a:lnTo>
                      <a:lnTo>
                        <a:pt x="1034" y="236"/>
                      </a:lnTo>
                      <a:lnTo>
                        <a:pt x="1088" y="224"/>
                      </a:lnTo>
                      <a:lnTo>
                        <a:pt x="1142" y="214"/>
                      </a:lnTo>
                      <a:lnTo>
                        <a:pt x="1198" y="208"/>
                      </a:lnTo>
                      <a:lnTo>
                        <a:pt x="1254" y="204"/>
                      </a:lnTo>
                      <a:lnTo>
                        <a:pt x="1312" y="202"/>
                      </a:lnTo>
                      <a:lnTo>
                        <a:pt x="1368" y="204"/>
                      </a:lnTo>
                      <a:lnTo>
                        <a:pt x="1426" y="208"/>
                      </a:lnTo>
                      <a:lnTo>
                        <a:pt x="1480" y="214"/>
                      </a:lnTo>
                      <a:lnTo>
                        <a:pt x="1536" y="224"/>
                      </a:lnTo>
                      <a:lnTo>
                        <a:pt x="1588" y="236"/>
                      </a:lnTo>
                      <a:lnTo>
                        <a:pt x="1642" y="252"/>
                      </a:lnTo>
                      <a:lnTo>
                        <a:pt x="1694" y="270"/>
                      </a:lnTo>
                      <a:lnTo>
                        <a:pt x="1744" y="290"/>
                      </a:lnTo>
                      <a:lnTo>
                        <a:pt x="1792" y="312"/>
                      </a:lnTo>
                      <a:lnTo>
                        <a:pt x="1840" y="336"/>
                      </a:lnTo>
                      <a:lnTo>
                        <a:pt x="1886" y="362"/>
                      </a:lnTo>
                      <a:lnTo>
                        <a:pt x="1932" y="392"/>
                      </a:lnTo>
                      <a:lnTo>
                        <a:pt x="1976" y="422"/>
                      </a:lnTo>
                      <a:lnTo>
                        <a:pt x="2018" y="456"/>
                      </a:lnTo>
                      <a:lnTo>
                        <a:pt x="2058" y="490"/>
                      </a:lnTo>
                      <a:lnTo>
                        <a:pt x="2096" y="526"/>
                      </a:lnTo>
                      <a:lnTo>
                        <a:pt x="2132" y="566"/>
                      </a:lnTo>
                      <a:lnTo>
                        <a:pt x="2168" y="606"/>
                      </a:lnTo>
                      <a:lnTo>
                        <a:pt x="2200" y="648"/>
                      </a:lnTo>
                      <a:lnTo>
                        <a:pt x="2232" y="692"/>
                      </a:lnTo>
                      <a:lnTo>
                        <a:pt x="2260" y="736"/>
                      </a:lnTo>
                      <a:lnTo>
                        <a:pt x="2288" y="782"/>
                      </a:lnTo>
                      <a:lnTo>
                        <a:pt x="2312" y="830"/>
                      </a:lnTo>
                      <a:lnTo>
                        <a:pt x="2334" y="880"/>
                      </a:lnTo>
                      <a:lnTo>
                        <a:pt x="2354" y="930"/>
                      </a:lnTo>
                      <a:lnTo>
                        <a:pt x="2372" y="982"/>
                      </a:lnTo>
                      <a:lnTo>
                        <a:pt x="2386" y="1034"/>
                      </a:lnTo>
                      <a:lnTo>
                        <a:pt x="2398" y="1088"/>
                      </a:lnTo>
                      <a:lnTo>
                        <a:pt x="2408" y="1142"/>
                      </a:lnTo>
                      <a:lnTo>
                        <a:pt x="2416" y="1198"/>
                      </a:lnTo>
                      <a:lnTo>
                        <a:pt x="2420" y="1254"/>
                      </a:lnTo>
                      <a:lnTo>
                        <a:pt x="2422" y="1312"/>
                      </a:lnTo>
                      <a:lnTo>
                        <a:pt x="2420" y="1368"/>
                      </a:lnTo>
                      <a:lnTo>
                        <a:pt x="2416" y="1424"/>
                      </a:lnTo>
                      <a:lnTo>
                        <a:pt x="2408" y="1480"/>
                      </a:lnTo>
                      <a:lnTo>
                        <a:pt x="2398" y="1534"/>
                      </a:lnTo>
                      <a:lnTo>
                        <a:pt x="2386" y="1588"/>
                      </a:lnTo>
                      <a:lnTo>
                        <a:pt x="2372" y="1642"/>
                      </a:lnTo>
                      <a:lnTo>
                        <a:pt x="2354" y="1692"/>
                      </a:lnTo>
                      <a:lnTo>
                        <a:pt x="2334" y="1744"/>
                      </a:lnTo>
                      <a:lnTo>
                        <a:pt x="2312" y="1792"/>
                      </a:lnTo>
                      <a:lnTo>
                        <a:pt x="2288" y="1840"/>
                      </a:lnTo>
                      <a:lnTo>
                        <a:pt x="2260" y="1886"/>
                      </a:lnTo>
                      <a:lnTo>
                        <a:pt x="2232" y="1932"/>
                      </a:lnTo>
                      <a:lnTo>
                        <a:pt x="2200" y="1976"/>
                      </a:lnTo>
                      <a:lnTo>
                        <a:pt x="2168" y="2018"/>
                      </a:lnTo>
                      <a:lnTo>
                        <a:pt x="2132" y="2058"/>
                      </a:lnTo>
                      <a:lnTo>
                        <a:pt x="2096" y="2096"/>
                      </a:lnTo>
                      <a:lnTo>
                        <a:pt x="2058" y="2132"/>
                      </a:lnTo>
                      <a:lnTo>
                        <a:pt x="2018" y="2168"/>
                      </a:lnTo>
                      <a:lnTo>
                        <a:pt x="1976" y="2200"/>
                      </a:lnTo>
                      <a:lnTo>
                        <a:pt x="1932" y="2232"/>
                      </a:lnTo>
                      <a:lnTo>
                        <a:pt x="1886" y="2260"/>
                      </a:lnTo>
                      <a:lnTo>
                        <a:pt x="1840" y="2286"/>
                      </a:lnTo>
                      <a:lnTo>
                        <a:pt x="1792" y="2312"/>
                      </a:lnTo>
                      <a:lnTo>
                        <a:pt x="1744" y="2334"/>
                      </a:lnTo>
                      <a:lnTo>
                        <a:pt x="1694" y="2354"/>
                      </a:lnTo>
                      <a:lnTo>
                        <a:pt x="1642" y="2370"/>
                      </a:lnTo>
                      <a:lnTo>
                        <a:pt x="1588" y="2386"/>
                      </a:lnTo>
                      <a:lnTo>
                        <a:pt x="1536" y="2398"/>
                      </a:lnTo>
                      <a:lnTo>
                        <a:pt x="1480" y="2408"/>
                      </a:lnTo>
                      <a:lnTo>
                        <a:pt x="1426" y="2416"/>
                      </a:lnTo>
                      <a:lnTo>
                        <a:pt x="1368" y="2420"/>
                      </a:lnTo>
                      <a:lnTo>
                        <a:pt x="1312" y="2420"/>
                      </a:lnTo>
                      <a:close/>
                    </a:path>
                  </a:pathLst>
                </a:custGeom>
                <a:solidFill>
                  <a:srgbClr val="808080">
                    <a:alpha val="7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prstDash val="sysDot"/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1217930" latinLnBrk="1"/>
                  <a:endParaRPr kumimoji="1" lang="zh-CN" altLang="en-US" kern="0">
                    <a:solidFill>
                      <a:sysClr val="window" lastClr="FFFFFF">
                        <a:lumMod val="65000"/>
                      </a:sysClr>
                    </a:solidFill>
                    <a:cs typeface="+mn-ea"/>
                  </a:endParaRPr>
                </a:p>
              </p:txBody>
            </p:sp>
            <p:sp>
              <p:nvSpPr>
                <p:cNvPr id="31" name="Oval 676">
                  <a:extLst>
                    <a:ext uri="{FF2B5EF4-FFF2-40B4-BE49-F238E27FC236}">
                      <a16:creationId xmlns:a16="http://schemas.microsoft.com/office/drawing/2014/main" id="{94052FC9-7321-4FD1-A73B-A4B08FE79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275257">
                  <a:off x="1307091" y="2016046"/>
                  <a:ext cx="2695575" cy="2693988"/>
                </a:xfrm>
                <a:prstGeom prst="ellipse">
                  <a:avLst/>
                </a:prstGeom>
                <a:solidFill>
                  <a:srgbClr val="B0E7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1217930" latinLnBrk="1"/>
                  <a:endParaRPr kumimoji="1" lang="ko-KR" altLang="en-US" kern="0">
                    <a:solidFill>
                      <a:sysClr val="window" lastClr="FFFFFF">
                        <a:lumMod val="65000"/>
                      </a:sysClr>
                    </a:solidFill>
                    <a:cs typeface="+mn-ea"/>
                  </a:endParaRPr>
                </a:p>
              </p:txBody>
            </p:sp>
            <p:sp>
              <p:nvSpPr>
                <p:cNvPr id="32" name="Oval 677">
                  <a:extLst>
                    <a:ext uri="{FF2B5EF4-FFF2-40B4-BE49-F238E27FC236}">
                      <a16:creationId xmlns:a16="http://schemas.microsoft.com/office/drawing/2014/main" id="{BFD14FE2-4A0A-4DD2-BAE1-6B4F41B4EA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275257">
                  <a:off x="4617028" y="1993821"/>
                  <a:ext cx="1801813" cy="1801813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1217930" latinLnBrk="1"/>
                  <a:endParaRPr kumimoji="1" lang="ko-KR" altLang="en-US" kern="0" dirty="0">
                    <a:solidFill>
                      <a:sysClr val="window" lastClr="FFFFFF">
                        <a:lumMod val="65000"/>
                      </a:sysClr>
                    </a:solidFill>
                    <a:cs typeface="+mn-ea"/>
                  </a:endParaRPr>
                </a:p>
              </p:txBody>
            </p:sp>
            <p:sp>
              <p:nvSpPr>
                <p:cNvPr id="33" name="Freeform 679">
                  <a:extLst>
                    <a:ext uri="{FF2B5EF4-FFF2-40B4-BE49-F238E27FC236}">
                      <a16:creationId xmlns:a16="http://schemas.microsoft.com/office/drawing/2014/main" id="{BDA402AC-BFA6-4F28-B539-AA59376383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21275257">
                  <a:off x="5693353" y="3676571"/>
                  <a:ext cx="2303463" cy="2305050"/>
                </a:xfrm>
                <a:custGeom>
                  <a:avLst/>
                  <a:gdLst>
                    <a:gd name="T0" fmla="*/ 2147483647 w 1816"/>
                    <a:gd name="T1" fmla="*/ 2147483647 h 1816"/>
                    <a:gd name="T2" fmla="*/ 2147483647 w 1816"/>
                    <a:gd name="T3" fmla="*/ 2147483647 h 1816"/>
                    <a:gd name="T4" fmla="*/ 2147483647 w 1816"/>
                    <a:gd name="T5" fmla="*/ 2147483647 h 1816"/>
                    <a:gd name="T6" fmla="*/ 2147483647 w 1816"/>
                    <a:gd name="T7" fmla="*/ 2147483647 h 1816"/>
                    <a:gd name="T8" fmla="*/ 2147483647 w 1816"/>
                    <a:gd name="T9" fmla="*/ 2147483647 h 1816"/>
                    <a:gd name="T10" fmla="*/ 2147483647 w 1816"/>
                    <a:gd name="T11" fmla="*/ 2147483647 h 1816"/>
                    <a:gd name="T12" fmla="*/ 2147483647 w 1816"/>
                    <a:gd name="T13" fmla="*/ 2147483647 h 1816"/>
                    <a:gd name="T14" fmla="*/ 2147483647 w 1816"/>
                    <a:gd name="T15" fmla="*/ 2147483647 h 1816"/>
                    <a:gd name="T16" fmla="*/ 2147483647 w 1816"/>
                    <a:gd name="T17" fmla="*/ 2147483647 h 1816"/>
                    <a:gd name="T18" fmla="*/ 2147483647 w 1816"/>
                    <a:gd name="T19" fmla="*/ 2147483647 h 1816"/>
                    <a:gd name="T20" fmla="*/ 2147483647 w 1816"/>
                    <a:gd name="T21" fmla="*/ 2147483647 h 1816"/>
                    <a:gd name="T22" fmla="*/ 2147483647 w 1816"/>
                    <a:gd name="T23" fmla="*/ 2147483647 h 1816"/>
                    <a:gd name="T24" fmla="*/ 0 w 1816"/>
                    <a:gd name="T25" fmla="*/ 2147483647 h 1816"/>
                    <a:gd name="T26" fmla="*/ 2147483647 w 1816"/>
                    <a:gd name="T27" fmla="*/ 2147483647 h 1816"/>
                    <a:gd name="T28" fmla="*/ 2147483647 w 1816"/>
                    <a:gd name="T29" fmla="*/ 2147483647 h 1816"/>
                    <a:gd name="T30" fmla="*/ 2147483647 w 1816"/>
                    <a:gd name="T31" fmla="*/ 2147483647 h 1816"/>
                    <a:gd name="T32" fmla="*/ 2147483647 w 1816"/>
                    <a:gd name="T33" fmla="*/ 2147483647 h 1816"/>
                    <a:gd name="T34" fmla="*/ 2147483647 w 1816"/>
                    <a:gd name="T35" fmla="*/ 2147483647 h 1816"/>
                    <a:gd name="T36" fmla="*/ 2147483647 w 1816"/>
                    <a:gd name="T37" fmla="*/ 2147483647 h 1816"/>
                    <a:gd name="T38" fmla="*/ 2147483647 w 1816"/>
                    <a:gd name="T39" fmla="*/ 2147483647 h 1816"/>
                    <a:gd name="T40" fmla="*/ 2147483647 w 1816"/>
                    <a:gd name="T41" fmla="*/ 2147483647 h 1816"/>
                    <a:gd name="T42" fmla="*/ 2147483647 w 1816"/>
                    <a:gd name="T43" fmla="*/ 2147483647 h 1816"/>
                    <a:gd name="T44" fmla="*/ 2147483647 w 1816"/>
                    <a:gd name="T45" fmla="*/ 2147483647 h 1816"/>
                    <a:gd name="T46" fmla="*/ 2147483647 w 1816"/>
                    <a:gd name="T47" fmla="*/ 2147483647 h 1816"/>
                    <a:gd name="T48" fmla="*/ 2147483647 w 1816"/>
                    <a:gd name="T49" fmla="*/ 2147483647 h 1816"/>
                    <a:gd name="T50" fmla="*/ 2147483647 w 1816"/>
                    <a:gd name="T51" fmla="*/ 2147483647 h 1816"/>
                    <a:gd name="T52" fmla="*/ 2147483647 w 1816"/>
                    <a:gd name="T53" fmla="*/ 2147483647 h 1816"/>
                    <a:gd name="T54" fmla="*/ 2147483647 w 1816"/>
                    <a:gd name="T55" fmla="*/ 2147483647 h 1816"/>
                    <a:gd name="T56" fmla="*/ 2147483647 w 1816"/>
                    <a:gd name="T57" fmla="*/ 2147483647 h 1816"/>
                    <a:gd name="T58" fmla="*/ 2147483647 w 1816"/>
                    <a:gd name="T59" fmla="*/ 2147483647 h 1816"/>
                    <a:gd name="T60" fmla="*/ 2147483647 w 1816"/>
                    <a:gd name="T61" fmla="*/ 2147483647 h 1816"/>
                    <a:gd name="T62" fmla="*/ 2147483647 w 1816"/>
                    <a:gd name="T63" fmla="*/ 2147483647 h 1816"/>
                    <a:gd name="T64" fmla="*/ 2147483647 w 1816"/>
                    <a:gd name="T65" fmla="*/ 2147483647 h 1816"/>
                    <a:gd name="T66" fmla="*/ 2147483647 w 1816"/>
                    <a:gd name="T67" fmla="*/ 2147483647 h 1816"/>
                    <a:gd name="T68" fmla="*/ 2147483647 w 1816"/>
                    <a:gd name="T69" fmla="*/ 2147483647 h 1816"/>
                    <a:gd name="T70" fmla="*/ 2147483647 w 1816"/>
                    <a:gd name="T71" fmla="*/ 2147483647 h 1816"/>
                    <a:gd name="T72" fmla="*/ 2147483647 w 1816"/>
                    <a:gd name="T73" fmla="*/ 2147483647 h 1816"/>
                    <a:gd name="T74" fmla="*/ 2147483647 w 1816"/>
                    <a:gd name="T75" fmla="*/ 2147483647 h 1816"/>
                    <a:gd name="T76" fmla="*/ 2147483647 w 1816"/>
                    <a:gd name="T77" fmla="*/ 2147483647 h 1816"/>
                    <a:gd name="T78" fmla="*/ 2147483647 w 1816"/>
                    <a:gd name="T79" fmla="*/ 2147483647 h 1816"/>
                    <a:gd name="T80" fmla="*/ 2147483647 w 1816"/>
                    <a:gd name="T81" fmla="*/ 2147483647 h 1816"/>
                    <a:gd name="T82" fmla="*/ 2147483647 w 1816"/>
                    <a:gd name="T83" fmla="*/ 2147483647 h 1816"/>
                    <a:gd name="T84" fmla="*/ 2147483647 w 1816"/>
                    <a:gd name="T85" fmla="*/ 2147483647 h 1816"/>
                    <a:gd name="T86" fmla="*/ 2147483647 w 1816"/>
                    <a:gd name="T87" fmla="*/ 2147483647 h 1816"/>
                    <a:gd name="T88" fmla="*/ 2147483647 w 1816"/>
                    <a:gd name="T89" fmla="*/ 2147483647 h 1816"/>
                    <a:gd name="T90" fmla="*/ 2147483647 w 1816"/>
                    <a:gd name="T91" fmla="*/ 2147483647 h 1816"/>
                    <a:gd name="T92" fmla="*/ 2147483647 w 1816"/>
                    <a:gd name="T93" fmla="*/ 2147483647 h 1816"/>
                    <a:gd name="T94" fmla="*/ 2147483647 w 1816"/>
                    <a:gd name="T95" fmla="*/ 2147483647 h 1816"/>
                    <a:gd name="T96" fmla="*/ 2147483647 w 1816"/>
                    <a:gd name="T97" fmla="*/ 2147483647 h 1816"/>
                    <a:gd name="T98" fmla="*/ 2147483647 w 1816"/>
                    <a:gd name="T99" fmla="*/ 2147483647 h 1816"/>
                    <a:gd name="T100" fmla="*/ 2147483647 w 1816"/>
                    <a:gd name="T101" fmla="*/ 2147483647 h 1816"/>
                    <a:gd name="T102" fmla="*/ 2147483647 w 1816"/>
                    <a:gd name="T103" fmla="*/ 2147483647 h 181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16"/>
                    <a:gd name="T157" fmla="*/ 0 h 1816"/>
                    <a:gd name="T158" fmla="*/ 1816 w 1816"/>
                    <a:gd name="T159" fmla="*/ 1816 h 181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16" h="1816">
                      <a:moveTo>
                        <a:pt x="1816" y="978"/>
                      </a:moveTo>
                      <a:lnTo>
                        <a:pt x="1816" y="836"/>
                      </a:lnTo>
                      <a:lnTo>
                        <a:pt x="1710" y="836"/>
                      </a:lnTo>
                      <a:lnTo>
                        <a:pt x="1706" y="792"/>
                      </a:lnTo>
                      <a:lnTo>
                        <a:pt x="1698" y="750"/>
                      </a:lnTo>
                      <a:lnTo>
                        <a:pt x="1688" y="708"/>
                      </a:lnTo>
                      <a:lnTo>
                        <a:pt x="1678" y="666"/>
                      </a:lnTo>
                      <a:lnTo>
                        <a:pt x="1774" y="626"/>
                      </a:lnTo>
                      <a:lnTo>
                        <a:pt x="1718" y="494"/>
                      </a:lnTo>
                      <a:lnTo>
                        <a:pt x="1622" y="534"/>
                      </a:lnTo>
                      <a:lnTo>
                        <a:pt x="1602" y="496"/>
                      </a:lnTo>
                      <a:lnTo>
                        <a:pt x="1578" y="460"/>
                      </a:lnTo>
                      <a:lnTo>
                        <a:pt x="1552" y="424"/>
                      </a:lnTo>
                      <a:lnTo>
                        <a:pt x="1526" y="390"/>
                      </a:lnTo>
                      <a:lnTo>
                        <a:pt x="1600" y="316"/>
                      </a:lnTo>
                      <a:lnTo>
                        <a:pt x="1498" y="216"/>
                      </a:lnTo>
                      <a:lnTo>
                        <a:pt x="1426" y="290"/>
                      </a:lnTo>
                      <a:lnTo>
                        <a:pt x="1392" y="262"/>
                      </a:lnTo>
                      <a:lnTo>
                        <a:pt x="1356" y="236"/>
                      </a:lnTo>
                      <a:lnTo>
                        <a:pt x="1318" y="214"/>
                      </a:lnTo>
                      <a:lnTo>
                        <a:pt x="1280" y="192"/>
                      </a:lnTo>
                      <a:lnTo>
                        <a:pt x="1320" y="96"/>
                      </a:lnTo>
                      <a:lnTo>
                        <a:pt x="1188" y="42"/>
                      </a:lnTo>
                      <a:lnTo>
                        <a:pt x="1150" y="138"/>
                      </a:lnTo>
                      <a:lnTo>
                        <a:pt x="1108" y="126"/>
                      </a:lnTo>
                      <a:lnTo>
                        <a:pt x="1066" y="116"/>
                      </a:lnTo>
                      <a:lnTo>
                        <a:pt x="1022" y="110"/>
                      </a:lnTo>
                      <a:lnTo>
                        <a:pt x="978" y="104"/>
                      </a:lnTo>
                      <a:lnTo>
                        <a:pt x="978" y="0"/>
                      </a:lnTo>
                      <a:lnTo>
                        <a:pt x="836" y="0"/>
                      </a:lnTo>
                      <a:lnTo>
                        <a:pt x="836" y="104"/>
                      </a:lnTo>
                      <a:lnTo>
                        <a:pt x="792" y="110"/>
                      </a:lnTo>
                      <a:lnTo>
                        <a:pt x="750" y="116"/>
                      </a:lnTo>
                      <a:lnTo>
                        <a:pt x="706" y="126"/>
                      </a:lnTo>
                      <a:lnTo>
                        <a:pt x="666" y="138"/>
                      </a:lnTo>
                      <a:lnTo>
                        <a:pt x="626" y="42"/>
                      </a:lnTo>
                      <a:lnTo>
                        <a:pt x="494" y="96"/>
                      </a:lnTo>
                      <a:lnTo>
                        <a:pt x="534" y="192"/>
                      </a:lnTo>
                      <a:lnTo>
                        <a:pt x="496" y="214"/>
                      </a:lnTo>
                      <a:lnTo>
                        <a:pt x="460" y="236"/>
                      </a:lnTo>
                      <a:lnTo>
                        <a:pt x="424" y="262"/>
                      </a:lnTo>
                      <a:lnTo>
                        <a:pt x="390" y="290"/>
                      </a:lnTo>
                      <a:lnTo>
                        <a:pt x="316" y="216"/>
                      </a:lnTo>
                      <a:lnTo>
                        <a:pt x="216" y="316"/>
                      </a:lnTo>
                      <a:lnTo>
                        <a:pt x="288" y="390"/>
                      </a:lnTo>
                      <a:lnTo>
                        <a:pt x="262" y="424"/>
                      </a:lnTo>
                      <a:lnTo>
                        <a:pt x="236" y="460"/>
                      </a:lnTo>
                      <a:lnTo>
                        <a:pt x="214" y="496"/>
                      </a:lnTo>
                      <a:lnTo>
                        <a:pt x="192" y="534"/>
                      </a:lnTo>
                      <a:lnTo>
                        <a:pt x="96" y="494"/>
                      </a:lnTo>
                      <a:lnTo>
                        <a:pt x="42" y="626"/>
                      </a:lnTo>
                      <a:lnTo>
                        <a:pt x="138" y="666"/>
                      </a:lnTo>
                      <a:lnTo>
                        <a:pt x="126" y="708"/>
                      </a:lnTo>
                      <a:lnTo>
                        <a:pt x="116" y="750"/>
                      </a:lnTo>
                      <a:lnTo>
                        <a:pt x="108" y="792"/>
                      </a:lnTo>
                      <a:lnTo>
                        <a:pt x="104" y="836"/>
                      </a:lnTo>
                      <a:lnTo>
                        <a:pt x="0" y="836"/>
                      </a:lnTo>
                      <a:lnTo>
                        <a:pt x="0" y="978"/>
                      </a:lnTo>
                      <a:lnTo>
                        <a:pt x="104" y="978"/>
                      </a:lnTo>
                      <a:lnTo>
                        <a:pt x="108" y="1022"/>
                      </a:lnTo>
                      <a:lnTo>
                        <a:pt x="116" y="1066"/>
                      </a:lnTo>
                      <a:lnTo>
                        <a:pt x="126" y="1108"/>
                      </a:lnTo>
                      <a:lnTo>
                        <a:pt x="138" y="1150"/>
                      </a:lnTo>
                      <a:lnTo>
                        <a:pt x="42" y="1190"/>
                      </a:lnTo>
                      <a:lnTo>
                        <a:pt x="96" y="1320"/>
                      </a:lnTo>
                      <a:lnTo>
                        <a:pt x="192" y="1280"/>
                      </a:lnTo>
                      <a:lnTo>
                        <a:pt x="214" y="1320"/>
                      </a:lnTo>
                      <a:lnTo>
                        <a:pt x="236" y="1356"/>
                      </a:lnTo>
                      <a:lnTo>
                        <a:pt x="262" y="1392"/>
                      </a:lnTo>
                      <a:lnTo>
                        <a:pt x="288" y="1426"/>
                      </a:lnTo>
                      <a:lnTo>
                        <a:pt x="216" y="1500"/>
                      </a:lnTo>
                      <a:lnTo>
                        <a:pt x="316" y="1600"/>
                      </a:lnTo>
                      <a:lnTo>
                        <a:pt x="390" y="1526"/>
                      </a:lnTo>
                      <a:lnTo>
                        <a:pt x="424" y="1554"/>
                      </a:lnTo>
                      <a:lnTo>
                        <a:pt x="460" y="1578"/>
                      </a:lnTo>
                      <a:lnTo>
                        <a:pt x="496" y="1602"/>
                      </a:lnTo>
                      <a:lnTo>
                        <a:pt x="534" y="1622"/>
                      </a:lnTo>
                      <a:lnTo>
                        <a:pt x="494" y="1718"/>
                      </a:lnTo>
                      <a:lnTo>
                        <a:pt x="626" y="1774"/>
                      </a:lnTo>
                      <a:lnTo>
                        <a:pt x="666" y="1678"/>
                      </a:lnTo>
                      <a:lnTo>
                        <a:pt x="706" y="1690"/>
                      </a:lnTo>
                      <a:lnTo>
                        <a:pt x="750" y="1698"/>
                      </a:lnTo>
                      <a:lnTo>
                        <a:pt x="792" y="1706"/>
                      </a:lnTo>
                      <a:lnTo>
                        <a:pt x="836" y="1712"/>
                      </a:lnTo>
                      <a:lnTo>
                        <a:pt x="836" y="1816"/>
                      </a:lnTo>
                      <a:lnTo>
                        <a:pt x="978" y="1816"/>
                      </a:lnTo>
                      <a:lnTo>
                        <a:pt x="978" y="1712"/>
                      </a:lnTo>
                      <a:lnTo>
                        <a:pt x="1022" y="1706"/>
                      </a:lnTo>
                      <a:lnTo>
                        <a:pt x="1066" y="1698"/>
                      </a:lnTo>
                      <a:lnTo>
                        <a:pt x="1108" y="1690"/>
                      </a:lnTo>
                      <a:lnTo>
                        <a:pt x="1150" y="1678"/>
                      </a:lnTo>
                      <a:lnTo>
                        <a:pt x="1188" y="1774"/>
                      </a:lnTo>
                      <a:lnTo>
                        <a:pt x="1320" y="1718"/>
                      </a:lnTo>
                      <a:lnTo>
                        <a:pt x="1280" y="1622"/>
                      </a:lnTo>
                      <a:lnTo>
                        <a:pt x="1318" y="1602"/>
                      </a:lnTo>
                      <a:lnTo>
                        <a:pt x="1356" y="1578"/>
                      </a:lnTo>
                      <a:lnTo>
                        <a:pt x="1392" y="1554"/>
                      </a:lnTo>
                      <a:lnTo>
                        <a:pt x="1426" y="1526"/>
                      </a:lnTo>
                      <a:lnTo>
                        <a:pt x="1498" y="1600"/>
                      </a:lnTo>
                      <a:lnTo>
                        <a:pt x="1600" y="1500"/>
                      </a:lnTo>
                      <a:lnTo>
                        <a:pt x="1526" y="1426"/>
                      </a:lnTo>
                      <a:lnTo>
                        <a:pt x="1552" y="1392"/>
                      </a:lnTo>
                      <a:lnTo>
                        <a:pt x="1578" y="1356"/>
                      </a:lnTo>
                      <a:lnTo>
                        <a:pt x="1602" y="1320"/>
                      </a:lnTo>
                      <a:lnTo>
                        <a:pt x="1622" y="1280"/>
                      </a:lnTo>
                      <a:lnTo>
                        <a:pt x="1718" y="1320"/>
                      </a:lnTo>
                      <a:lnTo>
                        <a:pt x="1774" y="1190"/>
                      </a:lnTo>
                      <a:lnTo>
                        <a:pt x="1678" y="1150"/>
                      </a:lnTo>
                      <a:lnTo>
                        <a:pt x="1688" y="1108"/>
                      </a:lnTo>
                      <a:lnTo>
                        <a:pt x="1698" y="1066"/>
                      </a:lnTo>
                      <a:lnTo>
                        <a:pt x="1706" y="1022"/>
                      </a:lnTo>
                      <a:lnTo>
                        <a:pt x="1710" y="978"/>
                      </a:lnTo>
                      <a:lnTo>
                        <a:pt x="1816" y="978"/>
                      </a:lnTo>
                      <a:close/>
                      <a:moveTo>
                        <a:pt x="908" y="1614"/>
                      </a:moveTo>
                      <a:lnTo>
                        <a:pt x="908" y="1614"/>
                      </a:lnTo>
                      <a:lnTo>
                        <a:pt x="872" y="1612"/>
                      </a:lnTo>
                      <a:lnTo>
                        <a:pt x="836" y="1610"/>
                      </a:lnTo>
                      <a:lnTo>
                        <a:pt x="800" y="1606"/>
                      </a:lnTo>
                      <a:lnTo>
                        <a:pt x="766" y="1600"/>
                      </a:lnTo>
                      <a:lnTo>
                        <a:pt x="730" y="1592"/>
                      </a:lnTo>
                      <a:lnTo>
                        <a:pt x="698" y="1582"/>
                      </a:lnTo>
                      <a:lnTo>
                        <a:pt x="664" y="1570"/>
                      </a:lnTo>
                      <a:lnTo>
                        <a:pt x="632" y="1558"/>
                      </a:lnTo>
                      <a:lnTo>
                        <a:pt x="602" y="1544"/>
                      </a:lnTo>
                      <a:lnTo>
                        <a:pt x="570" y="1528"/>
                      </a:lnTo>
                      <a:lnTo>
                        <a:pt x="542" y="1512"/>
                      </a:lnTo>
                      <a:lnTo>
                        <a:pt x="512" y="1492"/>
                      </a:lnTo>
                      <a:lnTo>
                        <a:pt x="484" y="1474"/>
                      </a:lnTo>
                      <a:lnTo>
                        <a:pt x="458" y="1452"/>
                      </a:lnTo>
                      <a:lnTo>
                        <a:pt x="432" y="1430"/>
                      </a:lnTo>
                      <a:lnTo>
                        <a:pt x="408" y="1406"/>
                      </a:lnTo>
                      <a:lnTo>
                        <a:pt x="384" y="1382"/>
                      </a:lnTo>
                      <a:lnTo>
                        <a:pt x="362" y="1356"/>
                      </a:lnTo>
                      <a:lnTo>
                        <a:pt x="342" y="1330"/>
                      </a:lnTo>
                      <a:lnTo>
                        <a:pt x="322" y="1302"/>
                      </a:lnTo>
                      <a:lnTo>
                        <a:pt x="304" y="1274"/>
                      </a:lnTo>
                      <a:lnTo>
                        <a:pt x="286" y="1244"/>
                      </a:lnTo>
                      <a:lnTo>
                        <a:pt x="272" y="1214"/>
                      </a:lnTo>
                      <a:lnTo>
                        <a:pt x="256" y="1182"/>
                      </a:lnTo>
                      <a:lnTo>
                        <a:pt x="244" y="1150"/>
                      </a:lnTo>
                      <a:lnTo>
                        <a:pt x="234" y="1118"/>
                      </a:lnTo>
                      <a:lnTo>
                        <a:pt x="224" y="1084"/>
                      </a:lnTo>
                      <a:lnTo>
                        <a:pt x="216" y="1050"/>
                      </a:lnTo>
                      <a:lnTo>
                        <a:pt x="210" y="1016"/>
                      </a:lnTo>
                      <a:lnTo>
                        <a:pt x="206" y="980"/>
                      </a:lnTo>
                      <a:lnTo>
                        <a:pt x="202" y="944"/>
                      </a:lnTo>
                      <a:lnTo>
                        <a:pt x="202" y="908"/>
                      </a:lnTo>
                      <a:lnTo>
                        <a:pt x="202" y="872"/>
                      </a:lnTo>
                      <a:lnTo>
                        <a:pt x="206" y="836"/>
                      </a:lnTo>
                      <a:lnTo>
                        <a:pt x="210" y="800"/>
                      </a:lnTo>
                      <a:lnTo>
                        <a:pt x="216" y="766"/>
                      </a:lnTo>
                      <a:lnTo>
                        <a:pt x="224" y="732"/>
                      </a:lnTo>
                      <a:lnTo>
                        <a:pt x="234" y="698"/>
                      </a:lnTo>
                      <a:lnTo>
                        <a:pt x="244" y="664"/>
                      </a:lnTo>
                      <a:lnTo>
                        <a:pt x="256" y="632"/>
                      </a:lnTo>
                      <a:lnTo>
                        <a:pt x="272" y="602"/>
                      </a:lnTo>
                      <a:lnTo>
                        <a:pt x="286" y="572"/>
                      </a:lnTo>
                      <a:lnTo>
                        <a:pt x="304" y="542"/>
                      </a:lnTo>
                      <a:lnTo>
                        <a:pt x="322" y="512"/>
                      </a:lnTo>
                      <a:lnTo>
                        <a:pt x="342" y="486"/>
                      </a:lnTo>
                      <a:lnTo>
                        <a:pt x="362" y="458"/>
                      </a:lnTo>
                      <a:lnTo>
                        <a:pt x="384" y="432"/>
                      </a:lnTo>
                      <a:lnTo>
                        <a:pt x="408" y="408"/>
                      </a:lnTo>
                      <a:lnTo>
                        <a:pt x="432" y="386"/>
                      </a:lnTo>
                      <a:lnTo>
                        <a:pt x="458" y="362"/>
                      </a:lnTo>
                      <a:lnTo>
                        <a:pt x="484" y="342"/>
                      </a:lnTo>
                      <a:lnTo>
                        <a:pt x="512" y="322"/>
                      </a:lnTo>
                      <a:lnTo>
                        <a:pt x="542" y="304"/>
                      </a:lnTo>
                      <a:lnTo>
                        <a:pt x="570" y="286"/>
                      </a:lnTo>
                      <a:lnTo>
                        <a:pt x="602" y="272"/>
                      </a:lnTo>
                      <a:lnTo>
                        <a:pt x="632" y="258"/>
                      </a:lnTo>
                      <a:lnTo>
                        <a:pt x="664" y="244"/>
                      </a:lnTo>
                      <a:lnTo>
                        <a:pt x="698" y="234"/>
                      </a:lnTo>
                      <a:lnTo>
                        <a:pt x="730" y="224"/>
                      </a:lnTo>
                      <a:lnTo>
                        <a:pt x="766" y="216"/>
                      </a:lnTo>
                      <a:lnTo>
                        <a:pt x="800" y="210"/>
                      </a:lnTo>
                      <a:lnTo>
                        <a:pt x="836" y="206"/>
                      </a:lnTo>
                      <a:lnTo>
                        <a:pt x="872" y="202"/>
                      </a:lnTo>
                      <a:lnTo>
                        <a:pt x="908" y="202"/>
                      </a:lnTo>
                      <a:lnTo>
                        <a:pt x="944" y="202"/>
                      </a:lnTo>
                      <a:lnTo>
                        <a:pt x="980" y="206"/>
                      </a:lnTo>
                      <a:lnTo>
                        <a:pt x="1014" y="210"/>
                      </a:lnTo>
                      <a:lnTo>
                        <a:pt x="1050" y="216"/>
                      </a:lnTo>
                      <a:lnTo>
                        <a:pt x="1084" y="224"/>
                      </a:lnTo>
                      <a:lnTo>
                        <a:pt x="1118" y="234"/>
                      </a:lnTo>
                      <a:lnTo>
                        <a:pt x="1150" y="244"/>
                      </a:lnTo>
                      <a:lnTo>
                        <a:pt x="1182" y="258"/>
                      </a:lnTo>
                      <a:lnTo>
                        <a:pt x="1214" y="272"/>
                      </a:lnTo>
                      <a:lnTo>
                        <a:pt x="1244" y="286"/>
                      </a:lnTo>
                      <a:lnTo>
                        <a:pt x="1274" y="304"/>
                      </a:lnTo>
                      <a:lnTo>
                        <a:pt x="1302" y="322"/>
                      </a:lnTo>
                      <a:lnTo>
                        <a:pt x="1330" y="342"/>
                      </a:lnTo>
                      <a:lnTo>
                        <a:pt x="1356" y="362"/>
                      </a:lnTo>
                      <a:lnTo>
                        <a:pt x="1382" y="386"/>
                      </a:lnTo>
                      <a:lnTo>
                        <a:pt x="1406" y="408"/>
                      </a:lnTo>
                      <a:lnTo>
                        <a:pt x="1430" y="432"/>
                      </a:lnTo>
                      <a:lnTo>
                        <a:pt x="1452" y="458"/>
                      </a:lnTo>
                      <a:lnTo>
                        <a:pt x="1474" y="486"/>
                      </a:lnTo>
                      <a:lnTo>
                        <a:pt x="1492" y="512"/>
                      </a:lnTo>
                      <a:lnTo>
                        <a:pt x="1512" y="542"/>
                      </a:lnTo>
                      <a:lnTo>
                        <a:pt x="1528" y="572"/>
                      </a:lnTo>
                      <a:lnTo>
                        <a:pt x="1544" y="602"/>
                      </a:lnTo>
                      <a:lnTo>
                        <a:pt x="1558" y="632"/>
                      </a:lnTo>
                      <a:lnTo>
                        <a:pt x="1570" y="664"/>
                      </a:lnTo>
                      <a:lnTo>
                        <a:pt x="1582" y="698"/>
                      </a:lnTo>
                      <a:lnTo>
                        <a:pt x="1592" y="732"/>
                      </a:lnTo>
                      <a:lnTo>
                        <a:pt x="1598" y="766"/>
                      </a:lnTo>
                      <a:lnTo>
                        <a:pt x="1606" y="800"/>
                      </a:lnTo>
                      <a:lnTo>
                        <a:pt x="1610" y="836"/>
                      </a:lnTo>
                      <a:lnTo>
                        <a:pt x="1612" y="872"/>
                      </a:lnTo>
                      <a:lnTo>
                        <a:pt x="1614" y="908"/>
                      </a:lnTo>
                      <a:lnTo>
                        <a:pt x="1612" y="944"/>
                      </a:lnTo>
                      <a:lnTo>
                        <a:pt x="1610" y="980"/>
                      </a:lnTo>
                      <a:lnTo>
                        <a:pt x="1606" y="1016"/>
                      </a:lnTo>
                      <a:lnTo>
                        <a:pt x="1598" y="1050"/>
                      </a:lnTo>
                      <a:lnTo>
                        <a:pt x="1592" y="1084"/>
                      </a:lnTo>
                      <a:lnTo>
                        <a:pt x="1582" y="1118"/>
                      </a:lnTo>
                      <a:lnTo>
                        <a:pt x="1570" y="1150"/>
                      </a:lnTo>
                      <a:lnTo>
                        <a:pt x="1558" y="1182"/>
                      </a:lnTo>
                      <a:lnTo>
                        <a:pt x="1544" y="1214"/>
                      </a:lnTo>
                      <a:lnTo>
                        <a:pt x="1528" y="1244"/>
                      </a:lnTo>
                      <a:lnTo>
                        <a:pt x="1512" y="1274"/>
                      </a:lnTo>
                      <a:lnTo>
                        <a:pt x="1492" y="1302"/>
                      </a:lnTo>
                      <a:lnTo>
                        <a:pt x="1474" y="1330"/>
                      </a:lnTo>
                      <a:lnTo>
                        <a:pt x="1452" y="1356"/>
                      </a:lnTo>
                      <a:lnTo>
                        <a:pt x="1430" y="1382"/>
                      </a:lnTo>
                      <a:lnTo>
                        <a:pt x="1406" y="1406"/>
                      </a:lnTo>
                      <a:lnTo>
                        <a:pt x="1382" y="1430"/>
                      </a:lnTo>
                      <a:lnTo>
                        <a:pt x="1356" y="1452"/>
                      </a:lnTo>
                      <a:lnTo>
                        <a:pt x="1330" y="1474"/>
                      </a:lnTo>
                      <a:lnTo>
                        <a:pt x="1302" y="1492"/>
                      </a:lnTo>
                      <a:lnTo>
                        <a:pt x="1274" y="1512"/>
                      </a:lnTo>
                      <a:lnTo>
                        <a:pt x="1244" y="1528"/>
                      </a:lnTo>
                      <a:lnTo>
                        <a:pt x="1214" y="1544"/>
                      </a:lnTo>
                      <a:lnTo>
                        <a:pt x="1182" y="1558"/>
                      </a:lnTo>
                      <a:lnTo>
                        <a:pt x="1150" y="1570"/>
                      </a:lnTo>
                      <a:lnTo>
                        <a:pt x="1118" y="1582"/>
                      </a:lnTo>
                      <a:lnTo>
                        <a:pt x="1084" y="1592"/>
                      </a:lnTo>
                      <a:lnTo>
                        <a:pt x="1050" y="1600"/>
                      </a:lnTo>
                      <a:lnTo>
                        <a:pt x="1014" y="1606"/>
                      </a:lnTo>
                      <a:lnTo>
                        <a:pt x="980" y="1610"/>
                      </a:lnTo>
                      <a:lnTo>
                        <a:pt x="944" y="1612"/>
                      </a:lnTo>
                      <a:lnTo>
                        <a:pt x="908" y="1614"/>
                      </a:lnTo>
                      <a:close/>
                    </a:path>
                  </a:pathLst>
                </a:custGeom>
                <a:solidFill>
                  <a:srgbClr val="808080">
                    <a:alpha val="7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prstDash val="sysDot"/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1217930" latinLnBrk="1"/>
                  <a:endParaRPr kumimoji="1" lang="zh-CN" altLang="en-US" kern="0">
                    <a:solidFill>
                      <a:sysClr val="window" lastClr="FFFFFF">
                        <a:lumMod val="65000"/>
                      </a:sysClr>
                    </a:solidFill>
                    <a:cs typeface="+mn-ea"/>
                  </a:endParaRPr>
                </a:p>
              </p:txBody>
            </p:sp>
            <p:sp>
              <p:nvSpPr>
                <p:cNvPr id="34" name="Oval 680">
                  <a:extLst>
                    <a:ext uri="{FF2B5EF4-FFF2-40B4-BE49-F238E27FC236}">
                      <a16:creationId xmlns:a16="http://schemas.microsoft.com/office/drawing/2014/main" id="{C9499E0B-83F9-4871-A224-176DA4E78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275257">
                  <a:off x="6055304" y="4040109"/>
                  <a:ext cx="1577975" cy="1577975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1217930" latinLnBrk="1"/>
                  <a:endParaRPr kumimoji="1" lang="ko-KR" altLang="en-US" kern="0">
                    <a:solidFill>
                      <a:sysClr val="window" lastClr="FFFFFF">
                        <a:lumMod val="65000"/>
                      </a:sysClr>
                    </a:solidFill>
                    <a:cs typeface="+mn-ea"/>
                  </a:endParaRPr>
                </a:p>
              </p:txBody>
            </p:sp>
            <p:sp>
              <p:nvSpPr>
                <p:cNvPr id="35" name="Arc 681">
                  <a:extLst>
                    <a:ext uri="{FF2B5EF4-FFF2-40B4-BE49-F238E27FC236}">
                      <a16:creationId xmlns:a16="http://schemas.microsoft.com/office/drawing/2014/main" id="{22D8ED93-1080-4EC5-9D57-38594426194C}"/>
                    </a:ext>
                  </a:extLst>
                </p:cNvPr>
                <p:cNvSpPr/>
                <p:nvPr/>
              </p:nvSpPr>
              <p:spPr bwMode="auto">
                <a:xfrm rot="7501686">
                  <a:off x="4141572" y="3609103"/>
                  <a:ext cx="1906587" cy="1549400"/>
                </a:xfrm>
                <a:custGeom>
                  <a:avLst/>
                  <a:gdLst>
                    <a:gd name="T0" fmla="*/ 2147483647 w 21600"/>
                    <a:gd name="T1" fmla="*/ 0 h 15695"/>
                    <a:gd name="T2" fmla="*/ 2147483647 w 21600"/>
                    <a:gd name="T3" fmla="*/ 2147483647 h 15695"/>
                    <a:gd name="T4" fmla="*/ 0 w 21600"/>
                    <a:gd name="T5" fmla="*/ 2147483647 h 1569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5695"/>
                    <a:gd name="T11" fmla="*/ 21600 w 21600"/>
                    <a:gd name="T12" fmla="*/ 15695 h 156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5695" fill="none" extrusionOk="0">
                      <a:moveTo>
                        <a:pt x="14840" y="-1"/>
                      </a:moveTo>
                      <a:cubicBezTo>
                        <a:pt x="19155" y="4079"/>
                        <a:pt x="21600" y="9756"/>
                        <a:pt x="21600" y="15695"/>
                      </a:cubicBezTo>
                    </a:path>
                    <a:path w="21600" h="15695" stroke="0" extrusionOk="0">
                      <a:moveTo>
                        <a:pt x="14840" y="-1"/>
                      </a:moveTo>
                      <a:cubicBezTo>
                        <a:pt x="19155" y="4079"/>
                        <a:pt x="21600" y="9756"/>
                        <a:pt x="21600" y="15695"/>
                      </a:cubicBezTo>
                      <a:lnTo>
                        <a:pt x="0" y="15695"/>
                      </a:lnTo>
                      <a:lnTo>
                        <a:pt x="14840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ysClr val="window" lastClr="FFFFFF">
                      <a:lumMod val="50000"/>
                    </a:sysClr>
                  </a:solidFill>
                  <a:prstDash val="sysDot"/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1217930" latinLnBrk="1">
                    <a:defRPr/>
                  </a:pPr>
                  <a:endParaRPr kumimoji="1" lang="zh-CN" altLang="en-US" kern="0">
                    <a:solidFill>
                      <a:sysClr val="window" lastClr="FFFFFF">
                        <a:lumMod val="65000"/>
                      </a:sysClr>
                    </a:solidFill>
                    <a:cs typeface="+mn-ea"/>
                  </a:endParaRPr>
                </a:p>
              </p:txBody>
            </p:sp>
            <p:sp>
              <p:nvSpPr>
                <p:cNvPr id="36" name="Arc 683">
                  <a:extLst>
                    <a:ext uri="{FF2B5EF4-FFF2-40B4-BE49-F238E27FC236}">
                      <a16:creationId xmlns:a16="http://schemas.microsoft.com/office/drawing/2014/main" id="{DAEFFCD5-5BCE-469C-B123-F5B10BBEBF8C}"/>
                    </a:ext>
                  </a:extLst>
                </p:cNvPr>
                <p:cNvSpPr/>
                <p:nvPr/>
              </p:nvSpPr>
              <p:spPr bwMode="auto">
                <a:xfrm rot="256945">
                  <a:off x="7018916" y="2744709"/>
                  <a:ext cx="620712" cy="898525"/>
                </a:xfrm>
                <a:custGeom>
                  <a:avLst/>
                  <a:gdLst>
                    <a:gd name="T0" fmla="*/ 2147483647 w 21600"/>
                    <a:gd name="T1" fmla="*/ 0 h 31203"/>
                    <a:gd name="T2" fmla="*/ 2147483647 w 21600"/>
                    <a:gd name="T3" fmla="*/ 2147483647 h 31203"/>
                    <a:gd name="T4" fmla="*/ 0 w 21600"/>
                    <a:gd name="T5" fmla="*/ 2147483647 h 3120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1203"/>
                    <a:gd name="T11" fmla="*/ 21600 w 21600"/>
                    <a:gd name="T12" fmla="*/ 31203 h 3120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1203" fill="none" extrusionOk="0">
                      <a:moveTo>
                        <a:pt x="3237" y="-1"/>
                      </a:moveTo>
                      <a:cubicBezTo>
                        <a:pt x="13795" y="1600"/>
                        <a:pt x="21600" y="10676"/>
                        <a:pt x="21600" y="21356"/>
                      </a:cubicBezTo>
                      <a:cubicBezTo>
                        <a:pt x="21600" y="24780"/>
                        <a:pt x="20785" y="28155"/>
                        <a:pt x="19224" y="31202"/>
                      </a:cubicBezTo>
                    </a:path>
                    <a:path w="21600" h="31203" stroke="0" extrusionOk="0">
                      <a:moveTo>
                        <a:pt x="3237" y="-1"/>
                      </a:moveTo>
                      <a:cubicBezTo>
                        <a:pt x="13795" y="1600"/>
                        <a:pt x="21600" y="10676"/>
                        <a:pt x="21600" y="21356"/>
                      </a:cubicBezTo>
                      <a:cubicBezTo>
                        <a:pt x="21600" y="24780"/>
                        <a:pt x="20785" y="28155"/>
                        <a:pt x="19224" y="31202"/>
                      </a:cubicBezTo>
                      <a:lnTo>
                        <a:pt x="0" y="21356"/>
                      </a:lnTo>
                      <a:lnTo>
                        <a:pt x="3237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ysClr val="window" lastClr="FFFFFF">
                      <a:lumMod val="50000"/>
                    </a:sysClr>
                  </a:solidFill>
                  <a:prstDash val="sysDot"/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1217930" latinLnBrk="1">
                    <a:defRPr/>
                  </a:pPr>
                  <a:endParaRPr kumimoji="1" lang="zh-CN" altLang="en-US" kern="0">
                    <a:solidFill>
                      <a:sysClr val="window" lastClr="FFFFFF">
                        <a:lumMod val="65000"/>
                      </a:sysClr>
                    </a:solidFill>
                    <a:cs typeface="+mn-ea"/>
                  </a:endParaRPr>
                </a:p>
              </p:txBody>
            </p:sp>
          </p:grp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27A8105B-A05E-4A68-9084-2A4DF483BC66}"/>
                  </a:ext>
                </a:extLst>
              </p:cNvPr>
              <p:cNvSpPr/>
              <p:nvPr/>
            </p:nvSpPr>
            <p:spPr>
              <a:xfrm rot="19729987">
                <a:off x="8083916" y="1469755"/>
                <a:ext cx="1283319" cy="806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數位學習</a:t>
                </a:r>
                <a:endPara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精進方案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6D7EF680-2925-4187-B117-9A0065A9831B}"/>
                  </a:ext>
                </a:extLst>
              </p:cNvPr>
              <p:cNvSpPr/>
              <p:nvPr/>
            </p:nvSpPr>
            <p:spPr>
              <a:xfrm rot="19729987">
                <a:off x="7474146" y="3625782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精進計畫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4C2C75D9-55DF-4CF9-85C4-77F02B9D0A24}"/>
                  </a:ext>
                </a:extLst>
              </p:cNvPr>
              <p:cNvSpPr/>
              <p:nvPr/>
            </p:nvSpPr>
            <p:spPr>
              <a:xfrm rot="19729987">
                <a:off x="5813592" y="3797331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校本課程</a:t>
                </a:r>
              </a:p>
            </p:txBody>
          </p:sp>
        </p:grpSp>
        <p:sp>
          <p:nvSpPr>
            <p:cNvPr id="38" name="Shape 664">
              <a:extLst>
                <a:ext uri="{FF2B5EF4-FFF2-40B4-BE49-F238E27FC236}">
                  <a16:creationId xmlns:a16="http://schemas.microsoft.com/office/drawing/2014/main" id="{346BA302-A5A5-4880-A074-AAC34958F4BF}"/>
                </a:ext>
              </a:extLst>
            </p:cNvPr>
            <p:cNvSpPr txBox="1"/>
            <p:nvPr/>
          </p:nvSpPr>
          <p:spPr>
            <a:xfrm>
              <a:off x="8305750" y="4936811"/>
              <a:ext cx="3678080" cy="1052077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defTabSz="457200">
                <a:buSzPct val="25000"/>
                <a:defRPr/>
              </a:pPr>
              <a:r>
                <a:rPr lang="zh-TW" altLang="en-US" sz="2800" b="1" i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</a:rPr>
                <a:t>老師自學能力，</a:t>
              </a:r>
              <a:endParaRPr lang="en-US" altLang="zh-TW" sz="2800" b="1" i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endParaRPr>
            </a:p>
            <a:p>
              <a:pPr defTabSz="457200">
                <a:buSzPct val="25000"/>
                <a:defRPr/>
              </a:pPr>
              <a:r>
                <a:rPr lang="zh-TW" altLang="en-US" sz="2800" b="1" i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</a:rPr>
                <a:t>比數位能力更重要</a:t>
              </a:r>
            </a:p>
            <a:p>
              <a:pPr lvl="0" algn="ctr" defTabSz="457200">
                <a:buSzPct val="25000"/>
                <a:defRPr/>
              </a:pPr>
              <a:endParaRPr kumimoji="0" lang="en-US" altLang="zh-CN" sz="27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3D8E545-C5F0-41A9-AA5A-60B045FA5E07}"/>
                </a:ext>
              </a:extLst>
            </p:cNvPr>
            <p:cNvSpPr/>
            <p:nvPr/>
          </p:nvSpPr>
          <p:spPr>
            <a:xfrm>
              <a:off x="8686535" y="673167"/>
              <a:ext cx="2808805" cy="615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765">
                <a:defRPr/>
              </a:pPr>
              <a:r>
                <a:rPr lang="zh-TW" altLang="en-US" sz="3200" b="1" kern="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</a:rPr>
                <a:t>局處端先整合</a:t>
              </a:r>
              <a:endParaRPr lang="en-US" altLang="zh-TW" sz="3200" b="1" kern="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</a:endParaRPr>
            </a:p>
          </p:txBody>
        </p:sp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4E7A6BC6-8C45-4295-AF88-CD71E88E8AE8}"/>
                </a:ext>
              </a:extLst>
            </p:cNvPr>
            <p:cNvGrpSpPr/>
            <p:nvPr/>
          </p:nvGrpSpPr>
          <p:grpSpPr>
            <a:xfrm>
              <a:off x="9682967" y="3598130"/>
              <a:ext cx="840944" cy="1272925"/>
              <a:chOff x="2264696" y="1030085"/>
              <a:chExt cx="3302001" cy="5313363"/>
            </a:xfrm>
          </p:grpSpPr>
          <p:sp>
            <p:nvSpPr>
              <p:cNvPr id="41" name="Freeform 176">
                <a:extLst>
                  <a:ext uri="{FF2B5EF4-FFF2-40B4-BE49-F238E27FC236}">
                    <a16:creationId xmlns:a16="http://schemas.microsoft.com/office/drawing/2014/main" id="{10F395F1-88B6-434E-B13A-F62EE75653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5696" y="1946073"/>
                <a:ext cx="279400" cy="303213"/>
              </a:xfrm>
              <a:custGeom>
                <a:avLst/>
                <a:gdLst>
                  <a:gd name="T0" fmla="*/ 138 w 176"/>
                  <a:gd name="T1" fmla="*/ 88 h 191"/>
                  <a:gd name="T2" fmla="*/ 132 w 176"/>
                  <a:gd name="T3" fmla="*/ 138 h 191"/>
                  <a:gd name="T4" fmla="*/ 150 w 176"/>
                  <a:gd name="T5" fmla="*/ 143 h 191"/>
                  <a:gd name="T6" fmla="*/ 147 w 176"/>
                  <a:gd name="T7" fmla="*/ 151 h 191"/>
                  <a:gd name="T8" fmla="*/ 132 w 176"/>
                  <a:gd name="T9" fmla="*/ 36 h 191"/>
                  <a:gd name="T10" fmla="*/ 150 w 176"/>
                  <a:gd name="T11" fmla="*/ 26 h 191"/>
                  <a:gd name="T12" fmla="*/ 135 w 176"/>
                  <a:gd name="T13" fmla="*/ 47 h 191"/>
                  <a:gd name="T14" fmla="*/ 146 w 176"/>
                  <a:gd name="T15" fmla="*/ 88 h 191"/>
                  <a:gd name="T16" fmla="*/ 174 w 176"/>
                  <a:gd name="T17" fmla="*/ 85 h 191"/>
                  <a:gd name="T18" fmla="*/ 150 w 176"/>
                  <a:gd name="T19" fmla="*/ 92 h 191"/>
                  <a:gd name="T20" fmla="*/ 88 w 176"/>
                  <a:gd name="T21" fmla="*/ 39 h 191"/>
                  <a:gd name="T22" fmla="*/ 115 w 176"/>
                  <a:gd name="T23" fmla="*/ 46 h 191"/>
                  <a:gd name="T24" fmla="*/ 132 w 176"/>
                  <a:gd name="T25" fmla="*/ 109 h 191"/>
                  <a:gd name="T26" fmla="*/ 115 w 176"/>
                  <a:gd name="T27" fmla="*/ 128 h 191"/>
                  <a:gd name="T28" fmla="*/ 111 w 176"/>
                  <a:gd name="T29" fmla="*/ 180 h 191"/>
                  <a:gd name="T30" fmla="*/ 90 w 176"/>
                  <a:gd name="T31" fmla="*/ 191 h 191"/>
                  <a:gd name="T32" fmla="*/ 105 w 176"/>
                  <a:gd name="T33" fmla="*/ 126 h 191"/>
                  <a:gd name="T34" fmla="*/ 122 w 176"/>
                  <a:gd name="T35" fmla="*/ 107 h 191"/>
                  <a:gd name="T36" fmla="*/ 124 w 176"/>
                  <a:gd name="T37" fmla="*/ 73 h 191"/>
                  <a:gd name="T38" fmla="*/ 104 w 176"/>
                  <a:gd name="T39" fmla="*/ 51 h 191"/>
                  <a:gd name="T40" fmla="*/ 88 w 176"/>
                  <a:gd name="T41" fmla="*/ 39 h 191"/>
                  <a:gd name="T42" fmla="*/ 127 w 176"/>
                  <a:gd name="T43" fmla="*/ 43 h 191"/>
                  <a:gd name="T44" fmla="*/ 132 w 176"/>
                  <a:gd name="T45" fmla="*/ 36 h 191"/>
                  <a:gd name="T46" fmla="*/ 128 w 176"/>
                  <a:gd name="T47" fmla="*/ 128 h 191"/>
                  <a:gd name="T48" fmla="*/ 132 w 176"/>
                  <a:gd name="T49" fmla="*/ 127 h 191"/>
                  <a:gd name="T50" fmla="*/ 92 w 176"/>
                  <a:gd name="T51" fmla="*/ 1 h 191"/>
                  <a:gd name="T52" fmla="*/ 88 w 176"/>
                  <a:gd name="T53" fmla="*/ 30 h 191"/>
                  <a:gd name="T54" fmla="*/ 80 w 176"/>
                  <a:gd name="T55" fmla="*/ 191 h 191"/>
                  <a:gd name="T56" fmla="*/ 62 w 176"/>
                  <a:gd name="T57" fmla="*/ 176 h 191"/>
                  <a:gd name="T58" fmla="*/ 55 w 176"/>
                  <a:gd name="T59" fmla="*/ 124 h 191"/>
                  <a:gd name="T60" fmla="*/ 44 w 176"/>
                  <a:gd name="T61" fmla="*/ 67 h 191"/>
                  <a:gd name="T62" fmla="*/ 67 w 176"/>
                  <a:gd name="T63" fmla="*/ 43 h 191"/>
                  <a:gd name="T64" fmla="*/ 88 w 176"/>
                  <a:gd name="T65" fmla="*/ 49 h 191"/>
                  <a:gd name="T66" fmla="*/ 61 w 176"/>
                  <a:gd name="T67" fmla="*/ 61 h 191"/>
                  <a:gd name="T68" fmla="*/ 50 w 176"/>
                  <a:gd name="T69" fmla="*/ 88 h 191"/>
                  <a:gd name="T70" fmla="*/ 69 w 176"/>
                  <a:gd name="T71" fmla="*/ 120 h 191"/>
                  <a:gd name="T72" fmla="*/ 88 w 176"/>
                  <a:gd name="T73" fmla="*/ 147 h 191"/>
                  <a:gd name="T74" fmla="*/ 88 w 176"/>
                  <a:gd name="T75" fmla="*/ 30 h 191"/>
                  <a:gd name="T76" fmla="*/ 84 w 176"/>
                  <a:gd name="T77" fmla="*/ 26 h 191"/>
                  <a:gd name="T78" fmla="*/ 88 w 176"/>
                  <a:gd name="T79" fmla="*/ 0 h 191"/>
                  <a:gd name="T80" fmla="*/ 47 w 176"/>
                  <a:gd name="T81" fmla="*/ 135 h 191"/>
                  <a:gd name="T82" fmla="*/ 44 w 176"/>
                  <a:gd name="T83" fmla="*/ 138 h 191"/>
                  <a:gd name="T84" fmla="*/ 47 w 176"/>
                  <a:gd name="T85" fmla="*/ 47 h 191"/>
                  <a:gd name="T86" fmla="*/ 44 w 176"/>
                  <a:gd name="T87" fmla="*/ 108 h 191"/>
                  <a:gd name="T88" fmla="*/ 40 w 176"/>
                  <a:gd name="T89" fmla="*/ 77 h 191"/>
                  <a:gd name="T90" fmla="*/ 44 w 176"/>
                  <a:gd name="T91" fmla="*/ 49 h 191"/>
                  <a:gd name="T92" fmla="*/ 25 w 176"/>
                  <a:gd name="T93" fmla="*/ 31 h 191"/>
                  <a:gd name="T94" fmla="*/ 32 w 176"/>
                  <a:gd name="T95" fmla="*/ 26 h 191"/>
                  <a:gd name="T96" fmla="*/ 32 w 176"/>
                  <a:gd name="T97" fmla="*/ 150 h 191"/>
                  <a:gd name="T98" fmla="*/ 24 w 176"/>
                  <a:gd name="T99" fmla="*/ 147 h 191"/>
                  <a:gd name="T100" fmla="*/ 44 w 176"/>
                  <a:gd name="T101" fmla="*/ 127 h 191"/>
                  <a:gd name="T102" fmla="*/ 25 w 176"/>
                  <a:gd name="T103" fmla="*/ 84 h 191"/>
                  <a:gd name="T104" fmla="*/ 25 w 176"/>
                  <a:gd name="T105" fmla="*/ 92 h 191"/>
                  <a:gd name="T106" fmla="*/ 0 w 176"/>
                  <a:gd name="T107" fmla="*/ 8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6" h="191">
                    <a:moveTo>
                      <a:pt x="132" y="66"/>
                    </a:moveTo>
                    <a:lnTo>
                      <a:pt x="132" y="66"/>
                    </a:lnTo>
                    <a:lnTo>
                      <a:pt x="136" y="77"/>
                    </a:lnTo>
                    <a:lnTo>
                      <a:pt x="138" y="88"/>
                    </a:lnTo>
                    <a:lnTo>
                      <a:pt x="138" y="88"/>
                    </a:lnTo>
                    <a:lnTo>
                      <a:pt x="136" y="99"/>
                    </a:lnTo>
                    <a:lnTo>
                      <a:pt x="132" y="109"/>
                    </a:lnTo>
                    <a:lnTo>
                      <a:pt x="132" y="66"/>
                    </a:lnTo>
                    <a:lnTo>
                      <a:pt x="132" y="66"/>
                    </a:lnTo>
                    <a:close/>
                    <a:moveTo>
                      <a:pt x="132" y="138"/>
                    </a:moveTo>
                    <a:lnTo>
                      <a:pt x="132" y="127"/>
                    </a:lnTo>
                    <a:lnTo>
                      <a:pt x="132" y="127"/>
                    </a:lnTo>
                    <a:lnTo>
                      <a:pt x="135" y="128"/>
                    </a:lnTo>
                    <a:lnTo>
                      <a:pt x="135" y="128"/>
                    </a:lnTo>
                    <a:lnTo>
                      <a:pt x="150" y="143"/>
                    </a:lnTo>
                    <a:lnTo>
                      <a:pt x="150" y="143"/>
                    </a:lnTo>
                    <a:lnTo>
                      <a:pt x="151" y="147"/>
                    </a:lnTo>
                    <a:lnTo>
                      <a:pt x="150" y="150"/>
                    </a:lnTo>
                    <a:lnTo>
                      <a:pt x="150" y="150"/>
                    </a:lnTo>
                    <a:lnTo>
                      <a:pt x="147" y="151"/>
                    </a:lnTo>
                    <a:lnTo>
                      <a:pt x="145" y="150"/>
                    </a:lnTo>
                    <a:lnTo>
                      <a:pt x="132" y="138"/>
                    </a:lnTo>
                    <a:lnTo>
                      <a:pt x="132" y="138"/>
                    </a:lnTo>
                    <a:close/>
                    <a:moveTo>
                      <a:pt x="132" y="49"/>
                    </a:moveTo>
                    <a:lnTo>
                      <a:pt x="132" y="36"/>
                    </a:lnTo>
                    <a:lnTo>
                      <a:pt x="145" y="26"/>
                    </a:lnTo>
                    <a:lnTo>
                      <a:pt x="145" y="26"/>
                    </a:lnTo>
                    <a:lnTo>
                      <a:pt x="147" y="24"/>
                    </a:lnTo>
                    <a:lnTo>
                      <a:pt x="150" y="26"/>
                    </a:lnTo>
                    <a:lnTo>
                      <a:pt x="150" y="26"/>
                    </a:lnTo>
                    <a:lnTo>
                      <a:pt x="151" y="28"/>
                    </a:lnTo>
                    <a:lnTo>
                      <a:pt x="150" y="31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2" y="49"/>
                    </a:lnTo>
                    <a:lnTo>
                      <a:pt x="132" y="49"/>
                    </a:lnTo>
                    <a:close/>
                    <a:moveTo>
                      <a:pt x="146" y="88"/>
                    </a:moveTo>
                    <a:lnTo>
                      <a:pt x="146" y="88"/>
                    </a:lnTo>
                    <a:lnTo>
                      <a:pt x="146" y="88"/>
                    </a:lnTo>
                    <a:lnTo>
                      <a:pt x="147" y="85"/>
                    </a:lnTo>
                    <a:lnTo>
                      <a:pt x="150" y="84"/>
                    </a:lnTo>
                    <a:lnTo>
                      <a:pt x="172" y="84"/>
                    </a:lnTo>
                    <a:lnTo>
                      <a:pt x="172" y="84"/>
                    </a:lnTo>
                    <a:lnTo>
                      <a:pt x="174" y="85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91"/>
                    </a:lnTo>
                    <a:lnTo>
                      <a:pt x="172" y="92"/>
                    </a:lnTo>
                    <a:lnTo>
                      <a:pt x="150" y="92"/>
                    </a:lnTo>
                    <a:lnTo>
                      <a:pt x="150" y="92"/>
                    </a:lnTo>
                    <a:lnTo>
                      <a:pt x="147" y="91"/>
                    </a:lnTo>
                    <a:lnTo>
                      <a:pt x="146" y="88"/>
                    </a:lnTo>
                    <a:lnTo>
                      <a:pt x="146" y="88"/>
                    </a:lnTo>
                    <a:close/>
                    <a:moveTo>
                      <a:pt x="88" y="39"/>
                    </a:moveTo>
                    <a:lnTo>
                      <a:pt x="88" y="39"/>
                    </a:lnTo>
                    <a:lnTo>
                      <a:pt x="96" y="39"/>
                    </a:lnTo>
                    <a:lnTo>
                      <a:pt x="103" y="40"/>
                    </a:lnTo>
                    <a:lnTo>
                      <a:pt x="108" y="43"/>
                    </a:lnTo>
                    <a:lnTo>
                      <a:pt x="115" y="46"/>
                    </a:lnTo>
                    <a:lnTo>
                      <a:pt x="120" y="50"/>
                    </a:lnTo>
                    <a:lnTo>
                      <a:pt x="124" y="55"/>
                    </a:lnTo>
                    <a:lnTo>
                      <a:pt x="128" y="61"/>
                    </a:lnTo>
                    <a:lnTo>
                      <a:pt x="132" y="66"/>
                    </a:lnTo>
                    <a:lnTo>
                      <a:pt x="132" y="109"/>
                    </a:lnTo>
                    <a:lnTo>
                      <a:pt x="132" y="109"/>
                    </a:lnTo>
                    <a:lnTo>
                      <a:pt x="128" y="115"/>
                    </a:lnTo>
                    <a:lnTo>
                      <a:pt x="124" y="120"/>
                    </a:lnTo>
                    <a:lnTo>
                      <a:pt x="120" y="124"/>
                    </a:lnTo>
                    <a:lnTo>
                      <a:pt x="115" y="128"/>
                    </a:lnTo>
                    <a:lnTo>
                      <a:pt x="115" y="166"/>
                    </a:lnTo>
                    <a:lnTo>
                      <a:pt x="115" y="166"/>
                    </a:lnTo>
                    <a:lnTo>
                      <a:pt x="115" y="172"/>
                    </a:lnTo>
                    <a:lnTo>
                      <a:pt x="113" y="176"/>
                    </a:lnTo>
                    <a:lnTo>
                      <a:pt x="111" y="180"/>
                    </a:lnTo>
                    <a:lnTo>
                      <a:pt x="108" y="184"/>
                    </a:lnTo>
                    <a:lnTo>
                      <a:pt x="104" y="187"/>
                    </a:lnTo>
                    <a:lnTo>
                      <a:pt x="100" y="189"/>
                    </a:lnTo>
                    <a:lnTo>
                      <a:pt x="96" y="191"/>
                    </a:lnTo>
                    <a:lnTo>
                      <a:pt x="90" y="191"/>
                    </a:lnTo>
                    <a:lnTo>
                      <a:pt x="88" y="191"/>
                    </a:lnTo>
                    <a:lnTo>
                      <a:pt x="88" y="147"/>
                    </a:lnTo>
                    <a:lnTo>
                      <a:pt x="105" y="147"/>
                    </a:lnTo>
                    <a:lnTo>
                      <a:pt x="105" y="126"/>
                    </a:lnTo>
                    <a:lnTo>
                      <a:pt x="105" y="126"/>
                    </a:lnTo>
                    <a:lnTo>
                      <a:pt x="105" y="123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15" y="115"/>
                    </a:lnTo>
                    <a:lnTo>
                      <a:pt x="122" y="107"/>
                    </a:lnTo>
                    <a:lnTo>
                      <a:pt x="126" y="99"/>
                    </a:lnTo>
                    <a:lnTo>
                      <a:pt x="127" y="88"/>
                    </a:lnTo>
                    <a:lnTo>
                      <a:pt x="127" y="88"/>
                    </a:lnTo>
                    <a:lnTo>
                      <a:pt x="126" y="80"/>
                    </a:lnTo>
                    <a:lnTo>
                      <a:pt x="124" y="73"/>
                    </a:lnTo>
                    <a:lnTo>
                      <a:pt x="120" y="66"/>
                    </a:lnTo>
                    <a:lnTo>
                      <a:pt x="116" y="61"/>
                    </a:lnTo>
                    <a:lnTo>
                      <a:pt x="116" y="61"/>
                    </a:lnTo>
                    <a:lnTo>
                      <a:pt x="109" y="55"/>
                    </a:lnTo>
                    <a:lnTo>
                      <a:pt x="104" y="51"/>
                    </a:lnTo>
                    <a:lnTo>
                      <a:pt x="96" y="50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88" y="39"/>
                    </a:lnTo>
                    <a:lnTo>
                      <a:pt x="88" y="39"/>
                    </a:lnTo>
                    <a:lnTo>
                      <a:pt x="88" y="39"/>
                    </a:lnTo>
                    <a:close/>
                    <a:moveTo>
                      <a:pt x="132" y="36"/>
                    </a:moveTo>
                    <a:lnTo>
                      <a:pt x="128" y="40"/>
                    </a:lnTo>
                    <a:lnTo>
                      <a:pt x="128" y="40"/>
                    </a:lnTo>
                    <a:lnTo>
                      <a:pt x="127" y="43"/>
                    </a:lnTo>
                    <a:lnTo>
                      <a:pt x="128" y="47"/>
                    </a:lnTo>
                    <a:lnTo>
                      <a:pt x="128" y="47"/>
                    </a:lnTo>
                    <a:lnTo>
                      <a:pt x="130" y="49"/>
                    </a:lnTo>
                    <a:lnTo>
                      <a:pt x="132" y="49"/>
                    </a:lnTo>
                    <a:lnTo>
                      <a:pt x="132" y="36"/>
                    </a:lnTo>
                    <a:lnTo>
                      <a:pt x="132" y="36"/>
                    </a:lnTo>
                    <a:close/>
                    <a:moveTo>
                      <a:pt x="132" y="127"/>
                    </a:moveTo>
                    <a:lnTo>
                      <a:pt x="132" y="127"/>
                    </a:lnTo>
                    <a:lnTo>
                      <a:pt x="130" y="127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27" y="131"/>
                    </a:lnTo>
                    <a:lnTo>
                      <a:pt x="128" y="135"/>
                    </a:lnTo>
                    <a:lnTo>
                      <a:pt x="132" y="138"/>
                    </a:lnTo>
                    <a:lnTo>
                      <a:pt x="132" y="127"/>
                    </a:lnTo>
                    <a:lnTo>
                      <a:pt x="132" y="127"/>
                    </a:lnTo>
                    <a:close/>
                    <a:moveTo>
                      <a:pt x="88" y="3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92" y="1"/>
                    </a:lnTo>
                    <a:lnTo>
                      <a:pt x="92" y="4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92" y="28"/>
                    </a:lnTo>
                    <a:lnTo>
                      <a:pt x="88" y="30"/>
                    </a:lnTo>
                    <a:lnTo>
                      <a:pt x="88" y="30"/>
                    </a:lnTo>
                    <a:close/>
                    <a:moveTo>
                      <a:pt x="88" y="191"/>
                    </a:moveTo>
                    <a:lnTo>
                      <a:pt x="85" y="191"/>
                    </a:lnTo>
                    <a:lnTo>
                      <a:pt x="85" y="191"/>
                    </a:lnTo>
                    <a:lnTo>
                      <a:pt x="80" y="191"/>
                    </a:lnTo>
                    <a:lnTo>
                      <a:pt x="76" y="189"/>
                    </a:lnTo>
                    <a:lnTo>
                      <a:pt x="71" y="187"/>
                    </a:lnTo>
                    <a:lnTo>
                      <a:pt x="67" y="184"/>
                    </a:lnTo>
                    <a:lnTo>
                      <a:pt x="65" y="180"/>
                    </a:lnTo>
                    <a:lnTo>
                      <a:pt x="62" y="176"/>
                    </a:lnTo>
                    <a:lnTo>
                      <a:pt x="61" y="172"/>
                    </a:lnTo>
                    <a:lnTo>
                      <a:pt x="61" y="166"/>
                    </a:lnTo>
                    <a:lnTo>
                      <a:pt x="61" y="128"/>
                    </a:lnTo>
                    <a:lnTo>
                      <a:pt x="61" y="128"/>
                    </a:lnTo>
                    <a:lnTo>
                      <a:pt x="55" y="124"/>
                    </a:lnTo>
                    <a:lnTo>
                      <a:pt x="51" y="119"/>
                    </a:lnTo>
                    <a:lnTo>
                      <a:pt x="47" y="114"/>
                    </a:lnTo>
                    <a:lnTo>
                      <a:pt x="44" y="108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7" y="61"/>
                    </a:lnTo>
                    <a:lnTo>
                      <a:pt x="51" y="55"/>
                    </a:lnTo>
                    <a:lnTo>
                      <a:pt x="57" y="51"/>
                    </a:lnTo>
                    <a:lnTo>
                      <a:pt x="62" y="47"/>
                    </a:lnTo>
                    <a:lnTo>
                      <a:pt x="67" y="43"/>
                    </a:lnTo>
                    <a:lnTo>
                      <a:pt x="74" y="40"/>
                    </a:lnTo>
                    <a:lnTo>
                      <a:pt x="81" y="39"/>
                    </a:lnTo>
                    <a:lnTo>
                      <a:pt x="88" y="39"/>
                    </a:lnTo>
                    <a:lnTo>
                      <a:pt x="88" y="49"/>
                    </a:lnTo>
                    <a:lnTo>
                      <a:pt x="88" y="49"/>
                    </a:lnTo>
                    <a:lnTo>
                      <a:pt x="81" y="50"/>
                    </a:lnTo>
                    <a:lnTo>
                      <a:pt x="73" y="51"/>
                    </a:lnTo>
                    <a:lnTo>
                      <a:pt x="66" y="55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57" y="66"/>
                    </a:lnTo>
                    <a:lnTo>
                      <a:pt x="53" y="73"/>
                    </a:lnTo>
                    <a:lnTo>
                      <a:pt x="50" y="80"/>
                    </a:lnTo>
                    <a:lnTo>
                      <a:pt x="50" y="88"/>
                    </a:lnTo>
                    <a:lnTo>
                      <a:pt x="50" y="88"/>
                    </a:lnTo>
                    <a:lnTo>
                      <a:pt x="51" y="97"/>
                    </a:lnTo>
                    <a:lnTo>
                      <a:pt x="55" y="107"/>
                    </a:lnTo>
                    <a:lnTo>
                      <a:pt x="61" y="115"/>
                    </a:lnTo>
                    <a:lnTo>
                      <a:pt x="69" y="120"/>
                    </a:lnTo>
                    <a:lnTo>
                      <a:pt x="69" y="120"/>
                    </a:lnTo>
                    <a:lnTo>
                      <a:pt x="69" y="120"/>
                    </a:lnTo>
                    <a:lnTo>
                      <a:pt x="70" y="123"/>
                    </a:lnTo>
                    <a:lnTo>
                      <a:pt x="70" y="126"/>
                    </a:lnTo>
                    <a:lnTo>
                      <a:pt x="70" y="147"/>
                    </a:lnTo>
                    <a:lnTo>
                      <a:pt x="88" y="147"/>
                    </a:lnTo>
                    <a:lnTo>
                      <a:pt x="88" y="191"/>
                    </a:lnTo>
                    <a:lnTo>
                      <a:pt x="88" y="191"/>
                    </a:lnTo>
                    <a:close/>
                    <a:moveTo>
                      <a:pt x="88" y="0"/>
                    </a:moveTo>
                    <a:lnTo>
                      <a:pt x="88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5" y="28"/>
                    </a:lnTo>
                    <a:lnTo>
                      <a:pt x="84" y="26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5" y="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  <a:moveTo>
                      <a:pt x="44" y="138"/>
                    </a:moveTo>
                    <a:lnTo>
                      <a:pt x="47" y="135"/>
                    </a:lnTo>
                    <a:lnTo>
                      <a:pt x="47" y="135"/>
                    </a:lnTo>
                    <a:lnTo>
                      <a:pt x="48" y="131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4" y="127"/>
                    </a:lnTo>
                    <a:lnTo>
                      <a:pt x="44" y="138"/>
                    </a:lnTo>
                    <a:lnTo>
                      <a:pt x="44" y="138"/>
                    </a:lnTo>
                    <a:close/>
                    <a:moveTo>
                      <a:pt x="44" y="49"/>
                    </a:moveTo>
                    <a:lnTo>
                      <a:pt x="44" y="49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8" y="43"/>
                    </a:lnTo>
                    <a:lnTo>
                      <a:pt x="47" y="40"/>
                    </a:lnTo>
                    <a:lnTo>
                      <a:pt x="44" y="38"/>
                    </a:lnTo>
                    <a:lnTo>
                      <a:pt x="44" y="49"/>
                    </a:lnTo>
                    <a:close/>
                    <a:moveTo>
                      <a:pt x="44" y="108"/>
                    </a:moveTo>
                    <a:lnTo>
                      <a:pt x="44" y="108"/>
                    </a:lnTo>
                    <a:lnTo>
                      <a:pt x="40" y="99"/>
                    </a:lnTo>
                    <a:lnTo>
                      <a:pt x="39" y="88"/>
                    </a:lnTo>
                    <a:lnTo>
                      <a:pt x="39" y="88"/>
                    </a:lnTo>
                    <a:lnTo>
                      <a:pt x="40" y="77"/>
                    </a:lnTo>
                    <a:lnTo>
                      <a:pt x="44" y="67"/>
                    </a:lnTo>
                    <a:lnTo>
                      <a:pt x="44" y="108"/>
                    </a:lnTo>
                    <a:lnTo>
                      <a:pt x="44" y="108"/>
                    </a:lnTo>
                    <a:close/>
                    <a:moveTo>
                      <a:pt x="44" y="38"/>
                    </a:moveTo>
                    <a:lnTo>
                      <a:pt x="44" y="49"/>
                    </a:lnTo>
                    <a:lnTo>
                      <a:pt x="44" y="49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4" y="28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8" y="24"/>
                    </a:lnTo>
                    <a:lnTo>
                      <a:pt x="32" y="26"/>
                    </a:lnTo>
                    <a:lnTo>
                      <a:pt x="44" y="38"/>
                    </a:lnTo>
                    <a:lnTo>
                      <a:pt x="44" y="38"/>
                    </a:lnTo>
                    <a:close/>
                    <a:moveTo>
                      <a:pt x="44" y="127"/>
                    </a:moveTo>
                    <a:lnTo>
                      <a:pt x="44" y="138"/>
                    </a:lnTo>
                    <a:lnTo>
                      <a:pt x="32" y="150"/>
                    </a:lnTo>
                    <a:lnTo>
                      <a:pt x="32" y="150"/>
                    </a:lnTo>
                    <a:lnTo>
                      <a:pt x="28" y="151"/>
                    </a:lnTo>
                    <a:lnTo>
                      <a:pt x="25" y="150"/>
                    </a:lnTo>
                    <a:lnTo>
                      <a:pt x="25" y="150"/>
                    </a:lnTo>
                    <a:lnTo>
                      <a:pt x="24" y="147"/>
                    </a:lnTo>
                    <a:lnTo>
                      <a:pt x="25" y="143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4" y="127"/>
                    </a:lnTo>
                    <a:lnTo>
                      <a:pt x="44" y="127"/>
                    </a:lnTo>
                    <a:close/>
                    <a:moveTo>
                      <a:pt x="4" y="84"/>
                    </a:moveTo>
                    <a:lnTo>
                      <a:pt x="4" y="84"/>
                    </a:lnTo>
                    <a:lnTo>
                      <a:pt x="25" y="84"/>
                    </a:lnTo>
                    <a:lnTo>
                      <a:pt x="25" y="84"/>
                    </a:lnTo>
                    <a:lnTo>
                      <a:pt x="29" y="85"/>
                    </a:lnTo>
                    <a:lnTo>
                      <a:pt x="31" y="88"/>
                    </a:lnTo>
                    <a:lnTo>
                      <a:pt x="31" y="88"/>
                    </a:lnTo>
                    <a:lnTo>
                      <a:pt x="29" y="91"/>
                    </a:lnTo>
                    <a:lnTo>
                      <a:pt x="25" y="92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1" y="91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85"/>
                    </a:lnTo>
                    <a:lnTo>
                      <a:pt x="4" y="84"/>
                    </a:lnTo>
                    <a:lnTo>
                      <a:pt x="4" y="84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Impact"/>
                  <a:ea typeface="微软雅黑"/>
                </a:endParaRPr>
              </a:p>
            </p:txBody>
          </p:sp>
          <p:grpSp>
            <p:nvGrpSpPr>
              <p:cNvPr id="42" name="组合 205">
                <a:extLst>
                  <a:ext uri="{FF2B5EF4-FFF2-40B4-BE49-F238E27FC236}">
                    <a16:creationId xmlns:a16="http://schemas.microsoft.com/office/drawing/2014/main" id="{6561D1ED-99D3-4B63-B044-5DA2C3CFAF5B}"/>
                  </a:ext>
                </a:extLst>
              </p:cNvPr>
              <p:cNvGrpSpPr/>
              <p:nvPr/>
            </p:nvGrpSpPr>
            <p:grpSpPr>
              <a:xfrm>
                <a:off x="2610771" y="3123998"/>
                <a:ext cx="247651" cy="312737"/>
                <a:chOff x="1516063" y="3252788"/>
                <a:chExt cx="247651" cy="312737"/>
              </a:xfrm>
            </p:grpSpPr>
            <p:sp>
              <p:nvSpPr>
                <p:cNvPr id="250" name="Freeform 182">
                  <a:extLst>
                    <a:ext uri="{FF2B5EF4-FFF2-40B4-BE49-F238E27FC236}">
                      <a16:creationId xmlns:a16="http://schemas.microsoft.com/office/drawing/2014/main" id="{6B44CA24-8D43-47E3-8117-25D3E0348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7176" y="3263900"/>
                  <a:ext cx="236538" cy="301625"/>
                </a:xfrm>
                <a:custGeom>
                  <a:avLst/>
                  <a:gdLst>
                    <a:gd name="T0" fmla="*/ 0 w 149"/>
                    <a:gd name="T1" fmla="*/ 33 h 190"/>
                    <a:gd name="T2" fmla="*/ 7 w 149"/>
                    <a:gd name="T3" fmla="*/ 28 h 190"/>
                    <a:gd name="T4" fmla="*/ 96 w 149"/>
                    <a:gd name="T5" fmla="*/ 171 h 190"/>
                    <a:gd name="T6" fmla="*/ 96 w 149"/>
                    <a:gd name="T7" fmla="*/ 171 h 190"/>
                    <a:gd name="T8" fmla="*/ 99 w 149"/>
                    <a:gd name="T9" fmla="*/ 176 h 190"/>
                    <a:gd name="T10" fmla="*/ 101 w 149"/>
                    <a:gd name="T11" fmla="*/ 178 h 190"/>
                    <a:gd name="T12" fmla="*/ 105 w 149"/>
                    <a:gd name="T13" fmla="*/ 180 h 190"/>
                    <a:gd name="T14" fmla="*/ 109 w 149"/>
                    <a:gd name="T15" fmla="*/ 181 h 190"/>
                    <a:gd name="T16" fmla="*/ 114 w 149"/>
                    <a:gd name="T17" fmla="*/ 181 h 190"/>
                    <a:gd name="T18" fmla="*/ 119 w 149"/>
                    <a:gd name="T19" fmla="*/ 181 h 190"/>
                    <a:gd name="T20" fmla="*/ 123 w 149"/>
                    <a:gd name="T21" fmla="*/ 180 h 190"/>
                    <a:gd name="T22" fmla="*/ 127 w 149"/>
                    <a:gd name="T23" fmla="*/ 177 h 190"/>
                    <a:gd name="T24" fmla="*/ 127 w 149"/>
                    <a:gd name="T25" fmla="*/ 177 h 190"/>
                    <a:gd name="T26" fmla="*/ 131 w 149"/>
                    <a:gd name="T27" fmla="*/ 174 h 190"/>
                    <a:gd name="T28" fmla="*/ 135 w 149"/>
                    <a:gd name="T29" fmla="*/ 171 h 190"/>
                    <a:gd name="T30" fmla="*/ 137 w 149"/>
                    <a:gd name="T31" fmla="*/ 167 h 190"/>
                    <a:gd name="T32" fmla="*/ 138 w 149"/>
                    <a:gd name="T33" fmla="*/ 163 h 190"/>
                    <a:gd name="T34" fmla="*/ 139 w 149"/>
                    <a:gd name="T35" fmla="*/ 159 h 190"/>
                    <a:gd name="T36" fmla="*/ 139 w 149"/>
                    <a:gd name="T37" fmla="*/ 155 h 190"/>
                    <a:gd name="T38" fmla="*/ 138 w 149"/>
                    <a:gd name="T39" fmla="*/ 150 h 190"/>
                    <a:gd name="T40" fmla="*/ 137 w 149"/>
                    <a:gd name="T41" fmla="*/ 146 h 190"/>
                    <a:gd name="T42" fmla="*/ 49 w 149"/>
                    <a:gd name="T43" fmla="*/ 4 h 190"/>
                    <a:gd name="T44" fmla="*/ 54 w 149"/>
                    <a:gd name="T45" fmla="*/ 0 h 190"/>
                    <a:gd name="T46" fmla="*/ 145 w 149"/>
                    <a:gd name="T47" fmla="*/ 144 h 190"/>
                    <a:gd name="T48" fmla="*/ 145 w 149"/>
                    <a:gd name="T49" fmla="*/ 144 h 190"/>
                    <a:gd name="T50" fmla="*/ 147 w 149"/>
                    <a:gd name="T51" fmla="*/ 150 h 190"/>
                    <a:gd name="T52" fmla="*/ 149 w 149"/>
                    <a:gd name="T53" fmla="*/ 155 h 190"/>
                    <a:gd name="T54" fmla="*/ 149 w 149"/>
                    <a:gd name="T55" fmla="*/ 161 h 190"/>
                    <a:gd name="T56" fmla="*/ 147 w 149"/>
                    <a:gd name="T57" fmla="*/ 166 h 190"/>
                    <a:gd name="T58" fmla="*/ 145 w 149"/>
                    <a:gd name="T59" fmla="*/ 171 h 190"/>
                    <a:gd name="T60" fmla="*/ 142 w 149"/>
                    <a:gd name="T61" fmla="*/ 177 h 190"/>
                    <a:gd name="T62" fmla="*/ 138 w 149"/>
                    <a:gd name="T63" fmla="*/ 181 h 190"/>
                    <a:gd name="T64" fmla="*/ 133 w 149"/>
                    <a:gd name="T65" fmla="*/ 185 h 190"/>
                    <a:gd name="T66" fmla="*/ 133 w 149"/>
                    <a:gd name="T67" fmla="*/ 185 h 190"/>
                    <a:gd name="T68" fmla="*/ 127 w 149"/>
                    <a:gd name="T69" fmla="*/ 188 h 190"/>
                    <a:gd name="T70" fmla="*/ 120 w 149"/>
                    <a:gd name="T71" fmla="*/ 190 h 190"/>
                    <a:gd name="T72" fmla="*/ 115 w 149"/>
                    <a:gd name="T73" fmla="*/ 190 h 190"/>
                    <a:gd name="T74" fmla="*/ 108 w 149"/>
                    <a:gd name="T75" fmla="*/ 190 h 190"/>
                    <a:gd name="T76" fmla="*/ 103 w 149"/>
                    <a:gd name="T77" fmla="*/ 189 h 190"/>
                    <a:gd name="T78" fmla="*/ 97 w 149"/>
                    <a:gd name="T79" fmla="*/ 186 h 190"/>
                    <a:gd name="T80" fmla="*/ 93 w 149"/>
                    <a:gd name="T81" fmla="*/ 182 h 190"/>
                    <a:gd name="T82" fmla="*/ 91 w 149"/>
                    <a:gd name="T83" fmla="*/ 178 h 190"/>
                    <a:gd name="T84" fmla="*/ 0 w 149"/>
                    <a:gd name="T85" fmla="*/ 33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9" h="190">
                      <a:moveTo>
                        <a:pt x="0" y="33"/>
                      </a:moveTo>
                      <a:lnTo>
                        <a:pt x="7" y="28"/>
                      </a:lnTo>
                      <a:lnTo>
                        <a:pt x="96" y="171"/>
                      </a:lnTo>
                      <a:lnTo>
                        <a:pt x="96" y="171"/>
                      </a:lnTo>
                      <a:lnTo>
                        <a:pt x="99" y="176"/>
                      </a:lnTo>
                      <a:lnTo>
                        <a:pt x="101" y="178"/>
                      </a:lnTo>
                      <a:lnTo>
                        <a:pt x="105" y="180"/>
                      </a:lnTo>
                      <a:lnTo>
                        <a:pt x="109" y="181"/>
                      </a:lnTo>
                      <a:lnTo>
                        <a:pt x="114" y="181"/>
                      </a:lnTo>
                      <a:lnTo>
                        <a:pt x="119" y="181"/>
                      </a:lnTo>
                      <a:lnTo>
                        <a:pt x="123" y="180"/>
                      </a:lnTo>
                      <a:lnTo>
                        <a:pt x="127" y="177"/>
                      </a:lnTo>
                      <a:lnTo>
                        <a:pt x="127" y="177"/>
                      </a:lnTo>
                      <a:lnTo>
                        <a:pt x="131" y="174"/>
                      </a:lnTo>
                      <a:lnTo>
                        <a:pt x="135" y="171"/>
                      </a:lnTo>
                      <a:lnTo>
                        <a:pt x="137" y="167"/>
                      </a:lnTo>
                      <a:lnTo>
                        <a:pt x="138" y="163"/>
                      </a:lnTo>
                      <a:lnTo>
                        <a:pt x="139" y="159"/>
                      </a:lnTo>
                      <a:lnTo>
                        <a:pt x="139" y="155"/>
                      </a:lnTo>
                      <a:lnTo>
                        <a:pt x="138" y="150"/>
                      </a:lnTo>
                      <a:lnTo>
                        <a:pt x="137" y="146"/>
                      </a:lnTo>
                      <a:lnTo>
                        <a:pt x="49" y="4"/>
                      </a:lnTo>
                      <a:lnTo>
                        <a:pt x="54" y="0"/>
                      </a:lnTo>
                      <a:lnTo>
                        <a:pt x="145" y="144"/>
                      </a:lnTo>
                      <a:lnTo>
                        <a:pt x="145" y="144"/>
                      </a:lnTo>
                      <a:lnTo>
                        <a:pt x="147" y="150"/>
                      </a:lnTo>
                      <a:lnTo>
                        <a:pt x="149" y="155"/>
                      </a:lnTo>
                      <a:lnTo>
                        <a:pt x="149" y="161"/>
                      </a:lnTo>
                      <a:lnTo>
                        <a:pt x="147" y="166"/>
                      </a:lnTo>
                      <a:lnTo>
                        <a:pt x="145" y="171"/>
                      </a:lnTo>
                      <a:lnTo>
                        <a:pt x="142" y="177"/>
                      </a:lnTo>
                      <a:lnTo>
                        <a:pt x="138" y="181"/>
                      </a:lnTo>
                      <a:lnTo>
                        <a:pt x="133" y="185"/>
                      </a:lnTo>
                      <a:lnTo>
                        <a:pt x="133" y="185"/>
                      </a:lnTo>
                      <a:lnTo>
                        <a:pt x="127" y="188"/>
                      </a:lnTo>
                      <a:lnTo>
                        <a:pt x="120" y="190"/>
                      </a:lnTo>
                      <a:lnTo>
                        <a:pt x="115" y="190"/>
                      </a:lnTo>
                      <a:lnTo>
                        <a:pt x="108" y="190"/>
                      </a:lnTo>
                      <a:lnTo>
                        <a:pt x="103" y="189"/>
                      </a:lnTo>
                      <a:lnTo>
                        <a:pt x="97" y="186"/>
                      </a:lnTo>
                      <a:lnTo>
                        <a:pt x="93" y="182"/>
                      </a:lnTo>
                      <a:lnTo>
                        <a:pt x="91" y="178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black"/>
                    </a:solidFill>
                    <a:latin typeface="Impact"/>
                    <a:ea typeface="微软雅黑"/>
                  </a:endParaRPr>
                </a:p>
              </p:txBody>
            </p:sp>
            <p:sp>
              <p:nvSpPr>
                <p:cNvPr id="251" name="Freeform 183">
                  <a:extLst>
                    <a:ext uri="{FF2B5EF4-FFF2-40B4-BE49-F238E27FC236}">
                      <a16:creationId xmlns:a16="http://schemas.microsoft.com/office/drawing/2014/main" id="{975F8122-27A4-42DA-A83E-D2132CD75D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6063" y="3252788"/>
                  <a:ext cx="114300" cy="79375"/>
                </a:xfrm>
                <a:custGeom>
                  <a:avLst/>
                  <a:gdLst>
                    <a:gd name="T0" fmla="*/ 0 w 72"/>
                    <a:gd name="T1" fmla="*/ 47 h 50"/>
                    <a:gd name="T2" fmla="*/ 0 w 72"/>
                    <a:gd name="T3" fmla="*/ 47 h 50"/>
                    <a:gd name="T4" fmla="*/ 1 w 72"/>
                    <a:gd name="T5" fmla="*/ 49 h 50"/>
                    <a:gd name="T6" fmla="*/ 4 w 72"/>
                    <a:gd name="T7" fmla="*/ 50 h 50"/>
                    <a:gd name="T8" fmla="*/ 5 w 72"/>
                    <a:gd name="T9" fmla="*/ 50 h 50"/>
                    <a:gd name="T10" fmla="*/ 8 w 72"/>
                    <a:gd name="T11" fmla="*/ 49 h 50"/>
                    <a:gd name="T12" fmla="*/ 69 w 72"/>
                    <a:gd name="T13" fmla="*/ 11 h 50"/>
                    <a:gd name="T14" fmla="*/ 69 w 72"/>
                    <a:gd name="T15" fmla="*/ 11 h 50"/>
                    <a:gd name="T16" fmla="*/ 70 w 72"/>
                    <a:gd name="T17" fmla="*/ 9 h 50"/>
                    <a:gd name="T18" fmla="*/ 72 w 72"/>
                    <a:gd name="T19" fmla="*/ 8 h 50"/>
                    <a:gd name="T20" fmla="*/ 72 w 72"/>
                    <a:gd name="T21" fmla="*/ 5 h 50"/>
                    <a:gd name="T22" fmla="*/ 70 w 72"/>
                    <a:gd name="T23" fmla="*/ 2 h 50"/>
                    <a:gd name="T24" fmla="*/ 70 w 72"/>
                    <a:gd name="T25" fmla="*/ 2 h 50"/>
                    <a:gd name="T26" fmla="*/ 69 w 72"/>
                    <a:gd name="T27" fmla="*/ 1 h 50"/>
                    <a:gd name="T28" fmla="*/ 68 w 72"/>
                    <a:gd name="T29" fmla="*/ 0 h 50"/>
                    <a:gd name="T30" fmla="*/ 65 w 72"/>
                    <a:gd name="T31" fmla="*/ 0 h 50"/>
                    <a:gd name="T32" fmla="*/ 64 w 72"/>
                    <a:gd name="T33" fmla="*/ 1 h 50"/>
                    <a:gd name="T34" fmla="*/ 1 w 72"/>
                    <a:gd name="T35" fmla="*/ 39 h 50"/>
                    <a:gd name="T36" fmla="*/ 1 w 72"/>
                    <a:gd name="T37" fmla="*/ 39 h 50"/>
                    <a:gd name="T38" fmla="*/ 0 w 72"/>
                    <a:gd name="T39" fmla="*/ 40 h 50"/>
                    <a:gd name="T40" fmla="*/ 0 w 72"/>
                    <a:gd name="T41" fmla="*/ 43 h 50"/>
                    <a:gd name="T42" fmla="*/ 0 w 72"/>
                    <a:gd name="T43" fmla="*/ 44 h 50"/>
                    <a:gd name="T44" fmla="*/ 0 w 72"/>
                    <a:gd name="T45" fmla="*/ 47 h 50"/>
                    <a:gd name="T46" fmla="*/ 0 w 72"/>
                    <a:gd name="T47" fmla="*/ 4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2" h="50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1" y="49"/>
                      </a:lnTo>
                      <a:lnTo>
                        <a:pt x="4" y="50"/>
                      </a:lnTo>
                      <a:lnTo>
                        <a:pt x="5" y="50"/>
                      </a:lnTo>
                      <a:lnTo>
                        <a:pt x="8" y="49"/>
                      </a:lnTo>
                      <a:lnTo>
                        <a:pt x="69" y="11"/>
                      </a:lnTo>
                      <a:lnTo>
                        <a:pt x="69" y="11"/>
                      </a:lnTo>
                      <a:lnTo>
                        <a:pt x="70" y="9"/>
                      </a:lnTo>
                      <a:lnTo>
                        <a:pt x="72" y="8"/>
                      </a:lnTo>
                      <a:lnTo>
                        <a:pt x="72" y="5"/>
                      </a:lnTo>
                      <a:lnTo>
                        <a:pt x="70" y="2"/>
                      </a:lnTo>
                      <a:lnTo>
                        <a:pt x="70" y="2"/>
                      </a:lnTo>
                      <a:lnTo>
                        <a:pt x="69" y="1"/>
                      </a:lnTo>
                      <a:lnTo>
                        <a:pt x="68" y="0"/>
                      </a:lnTo>
                      <a:lnTo>
                        <a:pt x="65" y="0"/>
                      </a:lnTo>
                      <a:lnTo>
                        <a:pt x="64" y="1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black"/>
                    </a:solidFill>
                    <a:latin typeface="Impact"/>
                    <a:ea typeface="微软雅黑"/>
                  </a:endParaRPr>
                </a:p>
              </p:txBody>
            </p:sp>
            <p:sp>
              <p:nvSpPr>
                <p:cNvPr id="252" name="Freeform 184">
                  <a:extLst>
                    <a:ext uri="{FF2B5EF4-FFF2-40B4-BE49-F238E27FC236}">
                      <a16:creationId xmlns:a16="http://schemas.microsoft.com/office/drawing/2014/main" id="{6677AE3A-BA0A-44CD-9100-91A72A9AB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0513" y="3316288"/>
                  <a:ext cx="161925" cy="219075"/>
                </a:xfrm>
                <a:custGeom>
                  <a:avLst/>
                  <a:gdLst>
                    <a:gd name="T0" fmla="*/ 0 w 102"/>
                    <a:gd name="T1" fmla="*/ 6 h 138"/>
                    <a:gd name="T2" fmla="*/ 9 w 102"/>
                    <a:gd name="T3" fmla="*/ 0 h 138"/>
                    <a:gd name="T4" fmla="*/ 88 w 102"/>
                    <a:gd name="T5" fmla="*/ 128 h 138"/>
                    <a:gd name="T6" fmla="*/ 88 w 102"/>
                    <a:gd name="T7" fmla="*/ 128 h 138"/>
                    <a:gd name="T8" fmla="*/ 91 w 102"/>
                    <a:gd name="T9" fmla="*/ 132 h 138"/>
                    <a:gd name="T10" fmla="*/ 94 w 102"/>
                    <a:gd name="T11" fmla="*/ 133 h 138"/>
                    <a:gd name="T12" fmla="*/ 98 w 102"/>
                    <a:gd name="T13" fmla="*/ 134 h 138"/>
                    <a:gd name="T14" fmla="*/ 102 w 102"/>
                    <a:gd name="T15" fmla="*/ 136 h 138"/>
                    <a:gd name="T16" fmla="*/ 102 w 102"/>
                    <a:gd name="T17" fmla="*/ 136 h 138"/>
                    <a:gd name="T18" fmla="*/ 101 w 102"/>
                    <a:gd name="T19" fmla="*/ 136 h 138"/>
                    <a:gd name="T20" fmla="*/ 101 w 102"/>
                    <a:gd name="T21" fmla="*/ 136 h 138"/>
                    <a:gd name="T22" fmla="*/ 95 w 102"/>
                    <a:gd name="T23" fmla="*/ 138 h 138"/>
                    <a:gd name="T24" fmla="*/ 88 w 102"/>
                    <a:gd name="T25" fmla="*/ 138 h 138"/>
                    <a:gd name="T26" fmla="*/ 83 w 102"/>
                    <a:gd name="T27" fmla="*/ 136 h 138"/>
                    <a:gd name="T28" fmla="*/ 79 w 102"/>
                    <a:gd name="T29" fmla="*/ 132 h 138"/>
                    <a:gd name="T30" fmla="*/ 0 w 102"/>
                    <a:gd name="T31" fmla="*/ 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2" h="138">
                      <a:moveTo>
                        <a:pt x="0" y="6"/>
                      </a:moveTo>
                      <a:lnTo>
                        <a:pt x="9" y="0"/>
                      </a:lnTo>
                      <a:lnTo>
                        <a:pt x="88" y="128"/>
                      </a:lnTo>
                      <a:lnTo>
                        <a:pt x="88" y="128"/>
                      </a:lnTo>
                      <a:lnTo>
                        <a:pt x="91" y="132"/>
                      </a:lnTo>
                      <a:lnTo>
                        <a:pt x="94" y="133"/>
                      </a:lnTo>
                      <a:lnTo>
                        <a:pt x="98" y="134"/>
                      </a:lnTo>
                      <a:lnTo>
                        <a:pt x="102" y="136"/>
                      </a:lnTo>
                      <a:lnTo>
                        <a:pt x="102" y="136"/>
                      </a:lnTo>
                      <a:lnTo>
                        <a:pt x="101" y="136"/>
                      </a:lnTo>
                      <a:lnTo>
                        <a:pt x="101" y="136"/>
                      </a:lnTo>
                      <a:lnTo>
                        <a:pt x="95" y="138"/>
                      </a:lnTo>
                      <a:lnTo>
                        <a:pt x="88" y="138"/>
                      </a:lnTo>
                      <a:lnTo>
                        <a:pt x="83" y="136"/>
                      </a:lnTo>
                      <a:lnTo>
                        <a:pt x="79" y="13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black"/>
                    </a:solidFill>
                    <a:latin typeface="Impact"/>
                    <a:ea typeface="微软雅黑"/>
                  </a:endParaRPr>
                </a:p>
              </p:txBody>
            </p:sp>
          </p:grpSp>
          <p:sp>
            <p:nvSpPr>
              <p:cNvPr id="43" name="Freeform 185">
                <a:extLst>
                  <a:ext uri="{FF2B5EF4-FFF2-40B4-BE49-F238E27FC236}">
                    <a16:creationId xmlns:a16="http://schemas.microsoft.com/office/drawing/2014/main" id="{45B5E660-3848-4196-A5BD-3D498C495A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8596" y="1915910"/>
                <a:ext cx="200025" cy="153988"/>
              </a:xfrm>
              <a:custGeom>
                <a:avLst/>
                <a:gdLst>
                  <a:gd name="T0" fmla="*/ 124 w 126"/>
                  <a:gd name="T1" fmla="*/ 38 h 97"/>
                  <a:gd name="T2" fmla="*/ 105 w 126"/>
                  <a:gd name="T3" fmla="*/ 15 h 97"/>
                  <a:gd name="T4" fmla="*/ 99 w 126"/>
                  <a:gd name="T5" fmla="*/ 34 h 97"/>
                  <a:gd name="T6" fmla="*/ 111 w 126"/>
                  <a:gd name="T7" fmla="*/ 39 h 97"/>
                  <a:gd name="T8" fmla="*/ 113 w 126"/>
                  <a:gd name="T9" fmla="*/ 55 h 97"/>
                  <a:gd name="T10" fmla="*/ 99 w 126"/>
                  <a:gd name="T11" fmla="*/ 63 h 97"/>
                  <a:gd name="T12" fmla="*/ 113 w 126"/>
                  <a:gd name="T13" fmla="*/ 72 h 97"/>
                  <a:gd name="T14" fmla="*/ 125 w 126"/>
                  <a:gd name="T15" fmla="*/ 58 h 97"/>
                  <a:gd name="T16" fmla="*/ 99 w 126"/>
                  <a:gd name="T17" fmla="*/ 12 h 97"/>
                  <a:gd name="T18" fmla="*/ 40 w 126"/>
                  <a:gd name="T19" fmla="*/ 1 h 97"/>
                  <a:gd name="T20" fmla="*/ 42 w 126"/>
                  <a:gd name="T21" fmla="*/ 5 h 97"/>
                  <a:gd name="T22" fmla="*/ 46 w 126"/>
                  <a:gd name="T23" fmla="*/ 13 h 97"/>
                  <a:gd name="T24" fmla="*/ 40 w 126"/>
                  <a:gd name="T25" fmla="*/ 20 h 97"/>
                  <a:gd name="T26" fmla="*/ 40 w 126"/>
                  <a:gd name="T27" fmla="*/ 84 h 97"/>
                  <a:gd name="T28" fmla="*/ 59 w 126"/>
                  <a:gd name="T29" fmla="*/ 82 h 97"/>
                  <a:gd name="T30" fmla="*/ 79 w 126"/>
                  <a:gd name="T31" fmla="*/ 76 h 97"/>
                  <a:gd name="T32" fmla="*/ 99 w 126"/>
                  <a:gd name="T33" fmla="*/ 63 h 97"/>
                  <a:gd name="T34" fmla="*/ 92 w 126"/>
                  <a:gd name="T35" fmla="*/ 62 h 97"/>
                  <a:gd name="T36" fmla="*/ 86 w 126"/>
                  <a:gd name="T37" fmla="*/ 42 h 97"/>
                  <a:gd name="T38" fmla="*/ 95 w 126"/>
                  <a:gd name="T39" fmla="*/ 35 h 97"/>
                  <a:gd name="T40" fmla="*/ 40 w 126"/>
                  <a:gd name="T41" fmla="*/ 1 h 97"/>
                  <a:gd name="T42" fmla="*/ 33 w 126"/>
                  <a:gd name="T43" fmla="*/ 9 h 97"/>
                  <a:gd name="T44" fmla="*/ 40 w 126"/>
                  <a:gd name="T45" fmla="*/ 1 h 97"/>
                  <a:gd name="T46" fmla="*/ 40 w 126"/>
                  <a:gd name="T47" fmla="*/ 96 h 97"/>
                  <a:gd name="T48" fmla="*/ 38 w 126"/>
                  <a:gd name="T49" fmla="*/ 85 h 97"/>
                  <a:gd name="T50" fmla="*/ 33 w 126"/>
                  <a:gd name="T51" fmla="*/ 97 h 97"/>
                  <a:gd name="T52" fmla="*/ 37 w 126"/>
                  <a:gd name="T53" fmla="*/ 72 h 97"/>
                  <a:gd name="T54" fmla="*/ 33 w 126"/>
                  <a:gd name="T55" fmla="*/ 32 h 97"/>
                  <a:gd name="T56" fmla="*/ 33 w 126"/>
                  <a:gd name="T57" fmla="*/ 15 h 97"/>
                  <a:gd name="T58" fmla="*/ 36 w 126"/>
                  <a:gd name="T59" fmla="*/ 19 h 97"/>
                  <a:gd name="T60" fmla="*/ 33 w 126"/>
                  <a:gd name="T61" fmla="*/ 3 h 97"/>
                  <a:gd name="T62" fmla="*/ 27 w 126"/>
                  <a:gd name="T63" fmla="*/ 20 h 97"/>
                  <a:gd name="T64" fmla="*/ 33 w 126"/>
                  <a:gd name="T65" fmla="*/ 15 h 97"/>
                  <a:gd name="T66" fmla="*/ 33 w 126"/>
                  <a:gd name="T67" fmla="*/ 3 h 97"/>
                  <a:gd name="T68" fmla="*/ 27 w 126"/>
                  <a:gd name="T69" fmla="*/ 97 h 97"/>
                  <a:gd name="T70" fmla="*/ 27 w 126"/>
                  <a:gd name="T71" fmla="*/ 92 h 97"/>
                  <a:gd name="T72" fmla="*/ 33 w 126"/>
                  <a:gd name="T73" fmla="*/ 32 h 97"/>
                  <a:gd name="T74" fmla="*/ 23 w 126"/>
                  <a:gd name="T75" fmla="*/ 69 h 97"/>
                  <a:gd name="T76" fmla="*/ 27 w 126"/>
                  <a:gd name="T77" fmla="*/ 59 h 97"/>
                  <a:gd name="T78" fmla="*/ 26 w 126"/>
                  <a:gd name="T79" fmla="*/ 47 h 97"/>
                  <a:gd name="T80" fmla="*/ 23 w 126"/>
                  <a:gd name="T81" fmla="*/ 39 h 97"/>
                  <a:gd name="T82" fmla="*/ 33 w 126"/>
                  <a:gd name="T83" fmla="*/ 32 h 97"/>
                  <a:gd name="T84" fmla="*/ 17 w 126"/>
                  <a:gd name="T85" fmla="*/ 11 h 97"/>
                  <a:gd name="T86" fmla="*/ 2 w 126"/>
                  <a:gd name="T87" fmla="*/ 40 h 97"/>
                  <a:gd name="T88" fmla="*/ 8 w 126"/>
                  <a:gd name="T89" fmla="*/ 88 h 97"/>
                  <a:gd name="T90" fmla="*/ 23 w 126"/>
                  <a:gd name="T91" fmla="*/ 97 h 97"/>
                  <a:gd name="T92" fmla="*/ 22 w 126"/>
                  <a:gd name="T93" fmla="*/ 91 h 97"/>
                  <a:gd name="T94" fmla="*/ 17 w 126"/>
                  <a:gd name="T95" fmla="*/ 74 h 97"/>
                  <a:gd name="T96" fmla="*/ 23 w 126"/>
                  <a:gd name="T97" fmla="*/ 65 h 97"/>
                  <a:gd name="T98" fmla="*/ 13 w 126"/>
                  <a:gd name="T99" fmla="*/ 65 h 97"/>
                  <a:gd name="T100" fmla="*/ 7 w 126"/>
                  <a:gd name="T101" fmla="*/ 54 h 97"/>
                  <a:gd name="T102" fmla="*/ 14 w 126"/>
                  <a:gd name="T103" fmla="*/ 43 h 97"/>
                  <a:gd name="T104" fmla="*/ 23 w 126"/>
                  <a:gd name="T105" fmla="*/ 39 h 97"/>
                  <a:gd name="T106" fmla="*/ 14 w 126"/>
                  <a:gd name="T107" fmla="*/ 32 h 97"/>
                  <a:gd name="T108" fmla="*/ 14 w 126"/>
                  <a:gd name="T109" fmla="*/ 2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" h="97">
                    <a:moveTo>
                      <a:pt x="126" y="53"/>
                    </a:moveTo>
                    <a:lnTo>
                      <a:pt x="126" y="53"/>
                    </a:lnTo>
                    <a:lnTo>
                      <a:pt x="126" y="45"/>
                    </a:lnTo>
                    <a:lnTo>
                      <a:pt x="124" y="38"/>
                    </a:lnTo>
                    <a:lnTo>
                      <a:pt x="121" y="31"/>
                    </a:lnTo>
                    <a:lnTo>
                      <a:pt x="117" y="24"/>
                    </a:lnTo>
                    <a:lnTo>
                      <a:pt x="109" y="17"/>
                    </a:lnTo>
                    <a:lnTo>
                      <a:pt x="105" y="15"/>
                    </a:lnTo>
                    <a:lnTo>
                      <a:pt x="105" y="15"/>
                    </a:lnTo>
                    <a:lnTo>
                      <a:pt x="99" y="12"/>
                    </a:lnTo>
                    <a:lnTo>
                      <a:pt x="99" y="34"/>
                    </a:lnTo>
                    <a:lnTo>
                      <a:pt x="99" y="34"/>
                    </a:lnTo>
                    <a:lnTo>
                      <a:pt x="103" y="35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11" y="39"/>
                    </a:lnTo>
                    <a:lnTo>
                      <a:pt x="114" y="45"/>
                    </a:lnTo>
                    <a:lnTo>
                      <a:pt x="114" y="50"/>
                    </a:lnTo>
                    <a:lnTo>
                      <a:pt x="113" y="55"/>
                    </a:lnTo>
                    <a:lnTo>
                      <a:pt x="113" y="55"/>
                    </a:lnTo>
                    <a:lnTo>
                      <a:pt x="110" y="59"/>
                    </a:lnTo>
                    <a:lnTo>
                      <a:pt x="107" y="62"/>
                    </a:lnTo>
                    <a:lnTo>
                      <a:pt x="103" y="63"/>
                    </a:lnTo>
                    <a:lnTo>
                      <a:pt x="99" y="63"/>
                    </a:lnTo>
                    <a:lnTo>
                      <a:pt x="99" y="76"/>
                    </a:lnTo>
                    <a:lnTo>
                      <a:pt x="99" y="76"/>
                    </a:lnTo>
                    <a:lnTo>
                      <a:pt x="109" y="74"/>
                    </a:lnTo>
                    <a:lnTo>
                      <a:pt x="113" y="72"/>
                    </a:lnTo>
                    <a:lnTo>
                      <a:pt x="117" y="70"/>
                    </a:lnTo>
                    <a:lnTo>
                      <a:pt x="121" y="68"/>
                    </a:lnTo>
                    <a:lnTo>
                      <a:pt x="122" y="63"/>
                    </a:lnTo>
                    <a:lnTo>
                      <a:pt x="125" y="58"/>
                    </a:lnTo>
                    <a:lnTo>
                      <a:pt x="126" y="53"/>
                    </a:lnTo>
                    <a:lnTo>
                      <a:pt x="126" y="53"/>
                    </a:lnTo>
                    <a:close/>
                    <a:moveTo>
                      <a:pt x="99" y="12"/>
                    </a:moveTo>
                    <a:lnTo>
                      <a:pt x="99" y="12"/>
                    </a:lnTo>
                    <a:lnTo>
                      <a:pt x="82" y="5"/>
                    </a:lnTo>
                    <a:lnTo>
                      <a:pt x="65" y="1"/>
                    </a:lnTo>
                    <a:lnTo>
                      <a:pt x="52" y="0"/>
                    </a:lnTo>
                    <a:lnTo>
                      <a:pt x="40" y="1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5" y="8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4" y="19"/>
                    </a:lnTo>
                    <a:lnTo>
                      <a:pt x="40" y="20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49" y="91"/>
                    </a:lnTo>
                    <a:lnTo>
                      <a:pt x="59" y="82"/>
                    </a:lnTo>
                    <a:lnTo>
                      <a:pt x="69" y="77"/>
                    </a:lnTo>
                    <a:lnTo>
                      <a:pt x="73" y="7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90" y="76"/>
                    </a:lnTo>
                    <a:lnTo>
                      <a:pt x="99" y="76"/>
                    </a:lnTo>
                    <a:lnTo>
                      <a:pt x="99" y="63"/>
                    </a:lnTo>
                    <a:lnTo>
                      <a:pt x="99" y="63"/>
                    </a:lnTo>
                    <a:lnTo>
                      <a:pt x="97" y="63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88" y="59"/>
                    </a:lnTo>
                    <a:lnTo>
                      <a:pt x="86" y="54"/>
                    </a:lnTo>
                    <a:lnTo>
                      <a:pt x="84" y="49"/>
                    </a:lnTo>
                    <a:lnTo>
                      <a:pt x="86" y="42"/>
                    </a:lnTo>
                    <a:lnTo>
                      <a:pt x="86" y="42"/>
                    </a:lnTo>
                    <a:lnTo>
                      <a:pt x="88" y="39"/>
                    </a:lnTo>
                    <a:lnTo>
                      <a:pt x="91" y="36"/>
                    </a:lnTo>
                    <a:lnTo>
                      <a:pt x="95" y="35"/>
                    </a:lnTo>
                    <a:lnTo>
                      <a:pt x="99" y="34"/>
                    </a:lnTo>
                    <a:lnTo>
                      <a:pt x="99" y="12"/>
                    </a:lnTo>
                    <a:close/>
                    <a:moveTo>
                      <a:pt x="40" y="1"/>
                    </a:moveTo>
                    <a:lnTo>
                      <a:pt x="40" y="1"/>
                    </a:lnTo>
                    <a:lnTo>
                      <a:pt x="33" y="3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6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40" y="1"/>
                    </a:lnTo>
                    <a:close/>
                    <a:moveTo>
                      <a:pt x="33" y="97"/>
                    </a:moveTo>
                    <a:lnTo>
                      <a:pt x="33" y="97"/>
                    </a:lnTo>
                    <a:lnTo>
                      <a:pt x="40" y="96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38" y="85"/>
                    </a:lnTo>
                    <a:lnTo>
                      <a:pt x="38" y="85"/>
                    </a:lnTo>
                    <a:lnTo>
                      <a:pt x="36" y="89"/>
                    </a:lnTo>
                    <a:lnTo>
                      <a:pt x="33" y="92"/>
                    </a:lnTo>
                    <a:lnTo>
                      <a:pt x="33" y="97"/>
                    </a:lnTo>
                    <a:lnTo>
                      <a:pt x="33" y="97"/>
                    </a:lnTo>
                    <a:close/>
                    <a:moveTo>
                      <a:pt x="40" y="20"/>
                    </a:moveTo>
                    <a:lnTo>
                      <a:pt x="40" y="76"/>
                    </a:lnTo>
                    <a:lnTo>
                      <a:pt x="40" y="76"/>
                    </a:lnTo>
                    <a:lnTo>
                      <a:pt x="37" y="72"/>
                    </a:lnTo>
                    <a:lnTo>
                      <a:pt x="33" y="69"/>
                    </a:lnTo>
                    <a:lnTo>
                      <a:pt x="33" y="69"/>
                    </a:lnTo>
                    <a:lnTo>
                      <a:pt x="33" y="69"/>
                    </a:lnTo>
                    <a:lnTo>
                      <a:pt x="33" y="32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3" y="2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4" y="17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40" y="20"/>
                    </a:lnTo>
                    <a:lnTo>
                      <a:pt x="40" y="20"/>
                    </a:lnTo>
                    <a:close/>
                    <a:moveTo>
                      <a:pt x="33" y="3"/>
                    </a:moveTo>
                    <a:lnTo>
                      <a:pt x="33" y="3"/>
                    </a:lnTo>
                    <a:lnTo>
                      <a:pt x="23" y="7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30" y="23"/>
                    </a:lnTo>
                    <a:lnTo>
                      <a:pt x="33" y="26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2" y="13"/>
                    </a:lnTo>
                    <a:lnTo>
                      <a:pt x="33" y="1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  <a:moveTo>
                      <a:pt x="23" y="97"/>
                    </a:moveTo>
                    <a:lnTo>
                      <a:pt x="23" y="97"/>
                    </a:lnTo>
                    <a:lnTo>
                      <a:pt x="27" y="97"/>
                    </a:lnTo>
                    <a:lnTo>
                      <a:pt x="33" y="97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27" y="92"/>
                    </a:lnTo>
                    <a:lnTo>
                      <a:pt x="23" y="91"/>
                    </a:lnTo>
                    <a:lnTo>
                      <a:pt x="23" y="97"/>
                    </a:lnTo>
                    <a:lnTo>
                      <a:pt x="23" y="97"/>
                    </a:lnTo>
                    <a:close/>
                    <a:moveTo>
                      <a:pt x="33" y="32"/>
                    </a:moveTo>
                    <a:lnTo>
                      <a:pt x="33" y="69"/>
                    </a:lnTo>
                    <a:lnTo>
                      <a:pt x="33" y="69"/>
                    </a:lnTo>
                    <a:lnTo>
                      <a:pt x="27" y="68"/>
                    </a:lnTo>
                    <a:lnTo>
                      <a:pt x="23" y="6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2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9" y="55"/>
                    </a:lnTo>
                    <a:lnTo>
                      <a:pt x="29" y="50"/>
                    </a:lnTo>
                    <a:lnTo>
                      <a:pt x="26" y="47"/>
                    </a:lnTo>
                    <a:lnTo>
                      <a:pt x="23" y="45"/>
                    </a:lnTo>
                    <a:lnTo>
                      <a:pt x="23" y="43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7" y="38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3" y="32"/>
                    </a:lnTo>
                    <a:lnTo>
                      <a:pt x="33" y="32"/>
                    </a:lnTo>
                    <a:close/>
                    <a:moveTo>
                      <a:pt x="23" y="7"/>
                    </a:moveTo>
                    <a:lnTo>
                      <a:pt x="23" y="7"/>
                    </a:lnTo>
                    <a:lnTo>
                      <a:pt x="17" y="11"/>
                    </a:lnTo>
                    <a:lnTo>
                      <a:pt x="13" y="16"/>
                    </a:lnTo>
                    <a:lnTo>
                      <a:pt x="8" y="21"/>
                    </a:lnTo>
                    <a:lnTo>
                      <a:pt x="6" y="27"/>
                    </a:lnTo>
                    <a:lnTo>
                      <a:pt x="2" y="40"/>
                    </a:lnTo>
                    <a:lnTo>
                      <a:pt x="0" y="54"/>
                    </a:lnTo>
                    <a:lnTo>
                      <a:pt x="2" y="66"/>
                    </a:lnTo>
                    <a:lnTo>
                      <a:pt x="4" y="78"/>
                    </a:lnTo>
                    <a:lnTo>
                      <a:pt x="8" y="88"/>
                    </a:lnTo>
                    <a:lnTo>
                      <a:pt x="13" y="91"/>
                    </a:lnTo>
                    <a:lnTo>
                      <a:pt x="15" y="93"/>
                    </a:lnTo>
                    <a:lnTo>
                      <a:pt x="15" y="93"/>
                    </a:lnTo>
                    <a:lnTo>
                      <a:pt x="23" y="97"/>
                    </a:lnTo>
                    <a:lnTo>
                      <a:pt x="23" y="91"/>
                    </a:lnTo>
                    <a:lnTo>
                      <a:pt x="22" y="91"/>
                    </a:lnTo>
                    <a:lnTo>
                      <a:pt x="22" y="91"/>
                    </a:lnTo>
                    <a:lnTo>
                      <a:pt x="22" y="91"/>
                    </a:lnTo>
                    <a:lnTo>
                      <a:pt x="18" y="88"/>
                    </a:lnTo>
                    <a:lnTo>
                      <a:pt x="17" y="84"/>
                    </a:lnTo>
                    <a:lnTo>
                      <a:pt x="15" y="80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9" y="72"/>
                    </a:lnTo>
                    <a:lnTo>
                      <a:pt x="23" y="6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18" y="66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0" y="62"/>
                    </a:lnTo>
                    <a:lnTo>
                      <a:pt x="7" y="58"/>
                    </a:lnTo>
                    <a:lnTo>
                      <a:pt x="7" y="54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6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3" y="43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5" y="35"/>
                    </a:lnTo>
                    <a:lnTo>
                      <a:pt x="14" y="32"/>
                    </a:lnTo>
                    <a:lnTo>
                      <a:pt x="13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8" y="20"/>
                    </a:lnTo>
                    <a:lnTo>
                      <a:pt x="23" y="19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C16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Impact"/>
                  <a:ea typeface="微软雅黑"/>
                </a:endParaRPr>
              </a:p>
            </p:txBody>
          </p:sp>
          <p:grpSp>
            <p:nvGrpSpPr>
              <p:cNvPr id="44" name="群組 43">
                <a:extLst>
                  <a:ext uri="{FF2B5EF4-FFF2-40B4-BE49-F238E27FC236}">
                    <a16:creationId xmlns:a16="http://schemas.microsoft.com/office/drawing/2014/main" id="{E21FA4D6-28FE-48C5-8B64-740649CFE7B5}"/>
                  </a:ext>
                </a:extLst>
              </p:cNvPr>
              <p:cNvGrpSpPr/>
              <p:nvPr/>
            </p:nvGrpSpPr>
            <p:grpSpPr>
              <a:xfrm>
                <a:off x="2264696" y="1030085"/>
                <a:ext cx="3302001" cy="5313363"/>
                <a:chOff x="2264696" y="1030085"/>
                <a:chExt cx="3302001" cy="5313363"/>
              </a:xfrm>
            </p:grpSpPr>
            <p:sp>
              <p:nvSpPr>
                <p:cNvPr id="46" name="Freeform 168">
                  <a:extLst>
                    <a:ext uri="{FF2B5EF4-FFF2-40B4-BE49-F238E27FC236}">
                      <a16:creationId xmlns:a16="http://schemas.microsoft.com/office/drawing/2014/main" id="{7443FD61-D2E1-409A-9F84-6DE669D82D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66521" y="2288973"/>
                  <a:ext cx="788988" cy="515938"/>
                </a:xfrm>
                <a:custGeom>
                  <a:avLst/>
                  <a:gdLst>
                    <a:gd name="T0" fmla="*/ 497 w 497"/>
                    <a:gd name="T1" fmla="*/ 0 h 325"/>
                    <a:gd name="T2" fmla="*/ 386 w 497"/>
                    <a:gd name="T3" fmla="*/ 37 h 325"/>
                    <a:gd name="T4" fmla="*/ 386 w 497"/>
                    <a:gd name="T5" fmla="*/ 210 h 325"/>
                    <a:gd name="T6" fmla="*/ 386 w 497"/>
                    <a:gd name="T7" fmla="*/ 210 h 325"/>
                    <a:gd name="T8" fmla="*/ 397 w 497"/>
                    <a:gd name="T9" fmla="*/ 209 h 325"/>
                    <a:gd name="T10" fmla="*/ 405 w 497"/>
                    <a:gd name="T11" fmla="*/ 206 h 325"/>
                    <a:gd name="T12" fmla="*/ 409 w 497"/>
                    <a:gd name="T13" fmla="*/ 204 h 325"/>
                    <a:gd name="T14" fmla="*/ 411 w 497"/>
                    <a:gd name="T15" fmla="*/ 201 h 325"/>
                    <a:gd name="T16" fmla="*/ 413 w 497"/>
                    <a:gd name="T17" fmla="*/ 197 h 325"/>
                    <a:gd name="T18" fmla="*/ 413 w 497"/>
                    <a:gd name="T19" fmla="*/ 194 h 325"/>
                    <a:gd name="T20" fmla="*/ 413 w 497"/>
                    <a:gd name="T21" fmla="*/ 118 h 325"/>
                    <a:gd name="T22" fmla="*/ 399 w 497"/>
                    <a:gd name="T23" fmla="*/ 118 h 325"/>
                    <a:gd name="T24" fmla="*/ 399 w 497"/>
                    <a:gd name="T25" fmla="*/ 86 h 325"/>
                    <a:gd name="T26" fmla="*/ 413 w 497"/>
                    <a:gd name="T27" fmla="*/ 86 h 325"/>
                    <a:gd name="T28" fmla="*/ 447 w 497"/>
                    <a:gd name="T29" fmla="*/ 86 h 325"/>
                    <a:gd name="T30" fmla="*/ 462 w 497"/>
                    <a:gd name="T31" fmla="*/ 86 h 325"/>
                    <a:gd name="T32" fmla="*/ 462 w 497"/>
                    <a:gd name="T33" fmla="*/ 118 h 325"/>
                    <a:gd name="T34" fmla="*/ 447 w 497"/>
                    <a:gd name="T35" fmla="*/ 118 h 325"/>
                    <a:gd name="T36" fmla="*/ 447 w 497"/>
                    <a:gd name="T37" fmla="*/ 194 h 325"/>
                    <a:gd name="T38" fmla="*/ 447 w 497"/>
                    <a:gd name="T39" fmla="*/ 194 h 325"/>
                    <a:gd name="T40" fmla="*/ 446 w 497"/>
                    <a:gd name="T41" fmla="*/ 204 h 325"/>
                    <a:gd name="T42" fmla="*/ 442 w 497"/>
                    <a:gd name="T43" fmla="*/ 212 h 325"/>
                    <a:gd name="T44" fmla="*/ 436 w 497"/>
                    <a:gd name="T45" fmla="*/ 220 h 325"/>
                    <a:gd name="T46" fmla="*/ 430 w 497"/>
                    <a:gd name="T47" fmla="*/ 227 h 325"/>
                    <a:gd name="T48" fmla="*/ 420 w 497"/>
                    <a:gd name="T49" fmla="*/ 232 h 325"/>
                    <a:gd name="T50" fmla="*/ 411 w 497"/>
                    <a:gd name="T51" fmla="*/ 236 h 325"/>
                    <a:gd name="T52" fmla="*/ 399 w 497"/>
                    <a:gd name="T53" fmla="*/ 239 h 325"/>
                    <a:gd name="T54" fmla="*/ 386 w 497"/>
                    <a:gd name="T55" fmla="*/ 239 h 325"/>
                    <a:gd name="T56" fmla="*/ 386 w 497"/>
                    <a:gd name="T57" fmla="*/ 289 h 325"/>
                    <a:gd name="T58" fmla="*/ 497 w 497"/>
                    <a:gd name="T59" fmla="*/ 325 h 325"/>
                    <a:gd name="T60" fmla="*/ 497 w 497"/>
                    <a:gd name="T61" fmla="*/ 0 h 325"/>
                    <a:gd name="T62" fmla="*/ 386 w 497"/>
                    <a:gd name="T63" fmla="*/ 37 h 325"/>
                    <a:gd name="T64" fmla="*/ 0 w 497"/>
                    <a:gd name="T65" fmla="*/ 163 h 325"/>
                    <a:gd name="T66" fmla="*/ 386 w 497"/>
                    <a:gd name="T67" fmla="*/ 289 h 325"/>
                    <a:gd name="T68" fmla="*/ 386 w 497"/>
                    <a:gd name="T69" fmla="*/ 239 h 325"/>
                    <a:gd name="T70" fmla="*/ 386 w 497"/>
                    <a:gd name="T71" fmla="*/ 239 h 325"/>
                    <a:gd name="T72" fmla="*/ 374 w 497"/>
                    <a:gd name="T73" fmla="*/ 239 h 325"/>
                    <a:gd name="T74" fmla="*/ 363 w 497"/>
                    <a:gd name="T75" fmla="*/ 236 h 325"/>
                    <a:gd name="T76" fmla="*/ 353 w 497"/>
                    <a:gd name="T77" fmla="*/ 232 h 325"/>
                    <a:gd name="T78" fmla="*/ 343 w 497"/>
                    <a:gd name="T79" fmla="*/ 227 h 325"/>
                    <a:gd name="T80" fmla="*/ 336 w 497"/>
                    <a:gd name="T81" fmla="*/ 220 h 325"/>
                    <a:gd name="T82" fmla="*/ 331 w 497"/>
                    <a:gd name="T83" fmla="*/ 212 h 325"/>
                    <a:gd name="T84" fmla="*/ 327 w 497"/>
                    <a:gd name="T85" fmla="*/ 204 h 325"/>
                    <a:gd name="T86" fmla="*/ 325 w 497"/>
                    <a:gd name="T87" fmla="*/ 194 h 325"/>
                    <a:gd name="T88" fmla="*/ 325 w 497"/>
                    <a:gd name="T89" fmla="*/ 118 h 325"/>
                    <a:gd name="T90" fmla="*/ 311 w 497"/>
                    <a:gd name="T91" fmla="*/ 118 h 325"/>
                    <a:gd name="T92" fmla="*/ 311 w 497"/>
                    <a:gd name="T93" fmla="*/ 86 h 325"/>
                    <a:gd name="T94" fmla="*/ 325 w 497"/>
                    <a:gd name="T95" fmla="*/ 86 h 325"/>
                    <a:gd name="T96" fmla="*/ 359 w 497"/>
                    <a:gd name="T97" fmla="*/ 86 h 325"/>
                    <a:gd name="T98" fmla="*/ 376 w 497"/>
                    <a:gd name="T99" fmla="*/ 86 h 325"/>
                    <a:gd name="T100" fmla="*/ 376 w 497"/>
                    <a:gd name="T101" fmla="*/ 118 h 325"/>
                    <a:gd name="T102" fmla="*/ 359 w 497"/>
                    <a:gd name="T103" fmla="*/ 118 h 325"/>
                    <a:gd name="T104" fmla="*/ 359 w 497"/>
                    <a:gd name="T105" fmla="*/ 194 h 325"/>
                    <a:gd name="T106" fmla="*/ 359 w 497"/>
                    <a:gd name="T107" fmla="*/ 194 h 325"/>
                    <a:gd name="T108" fmla="*/ 361 w 497"/>
                    <a:gd name="T109" fmla="*/ 197 h 325"/>
                    <a:gd name="T110" fmla="*/ 362 w 497"/>
                    <a:gd name="T111" fmla="*/ 201 h 325"/>
                    <a:gd name="T112" fmla="*/ 365 w 497"/>
                    <a:gd name="T113" fmla="*/ 204 h 325"/>
                    <a:gd name="T114" fmla="*/ 367 w 497"/>
                    <a:gd name="T115" fmla="*/ 206 h 325"/>
                    <a:gd name="T116" fmla="*/ 376 w 497"/>
                    <a:gd name="T117" fmla="*/ 209 h 325"/>
                    <a:gd name="T118" fmla="*/ 386 w 497"/>
                    <a:gd name="T119" fmla="*/ 210 h 325"/>
                    <a:gd name="T120" fmla="*/ 386 w 497"/>
                    <a:gd name="T121" fmla="*/ 3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97" h="325">
                      <a:moveTo>
                        <a:pt x="497" y="0"/>
                      </a:moveTo>
                      <a:lnTo>
                        <a:pt x="386" y="37"/>
                      </a:lnTo>
                      <a:lnTo>
                        <a:pt x="386" y="210"/>
                      </a:lnTo>
                      <a:lnTo>
                        <a:pt x="386" y="210"/>
                      </a:lnTo>
                      <a:lnTo>
                        <a:pt x="397" y="209"/>
                      </a:lnTo>
                      <a:lnTo>
                        <a:pt x="405" y="206"/>
                      </a:lnTo>
                      <a:lnTo>
                        <a:pt x="409" y="204"/>
                      </a:lnTo>
                      <a:lnTo>
                        <a:pt x="411" y="201"/>
                      </a:lnTo>
                      <a:lnTo>
                        <a:pt x="413" y="197"/>
                      </a:lnTo>
                      <a:lnTo>
                        <a:pt x="413" y="194"/>
                      </a:lnTo>
                      <a:lnTo>
                        <a:pt x="413" y="118"/>
                      </a:lnTo>
                      <a:lnTo>
                        <a:pt x="399" y="118"/>
                      </a:lnTo>
                      <a:lnTo>
                        <a:pt x="399" y="86"/>
                      </a:lnTo>
                      <a:lnTo>
                        <a:pt x="413" y="86"/>
                      </a:lnTo>
                      <a:lnTo>
                        <a:pt x="447" y="86"/>
                      </a:lnTo>
                      <a:lnTo>
                        <a:pt x="462" y="86"/>
                      </a:lnTo>
                      <a:lnTo>
                        <a:pt x="462" y="118"/>
                      </a:lnTo>
                      <a:lnTo>
                        <a:pt x="447" y="118"/>
                      </a:lnTo>
                      <a:lnTo>
                        <a:pt x="447" y="194"/>
                      </a:lnTo>
                      <a:lnTo>
                        <a:pt x="447" y="194"/>
                      </a:lnTo>
                      <a:lnTo>
                        <a:pt x="446" y="204"/>
                      </a:lnTo>
                      <a:lnTo>
                        <a:pt x="442" y="212"/>
                      </a:lnTo>
                      <a:lnTo>
                        <a:pt x="436" y="220"/>
                      </a:lnTo>
                      <a:lnTo>
                        <a:pt x="430" y="227"/>
                      </a:lnTo>
                      <a:lnTo>
                        <a:pt x="420" y="232"/>
                      </a:lnTo>
                      <a:lnTo>
                        <a:pt x="411" y="236"/>
                      </a:lnTo>
                      <a:lnTo>
                        <a:pt x="399" y="239"/>
                      </a:lnTo>
                      <a:lnTo>
                        <a:pt x="386" y="239"/>
                      </a:lnTo>
                      <a:lnTo>
                        <a:pt x="386" y="289"/>
                      </a:lnTo>
                      <a:lnTo>
                        <a:pt x="497" y="325"/>
                      </a:lnTo>
                      <a:lnTo>
                        <a:pt x="497" y="0"/>
                      </a:lnTo>
                      <a:close/>
                      <a:moveTo>
                        <a:pt x="386" y="37"/>
                      </a:moveTo>
                      <a:lnTo>
                        <a:pt x="0" y="163"/>
                      </a:lnTo>
                      <a:lnTo>
                        <a:pt x="386" y="289"/>
                      </a:lnTo>
                      <a:lnTo>
                        <a:pt x="386" y="239"/>
                      </a:lnTo>
                      <a:lnTo>
                        <a:pt x="386" y="239"/>
                      </a:lnTo>
                      <a:lnTo>
                        <a:pt x="374" y="239"/>
                      </a:lnTo>
                      <a:lnTo>
                        <a:pt x="363" y="236"/>
                      </a:lnTo>
                      <a:lnTo>
                        <a:pt x="353" y="232"/>
                      </a:lnTo>
                      <a:lnTo>
                        <a:pt x="343" y="227"/>
                      </a:lnTo>
                      <a:lnTo>
                        <a:pt x="336" y="220"/>
                      </a:lnTo>
                      <a:lnTo>
                        <a:pt x="331" y="212"/>
                      </a:lnTo>
                      <a:lnTo>
                        <a:pt x="327" y="204"/>
                      </a:lnTo>
                      <a:lnTo>
                        <a:pt x="325" y="194"/>
                      </a:lnTo>
                      <a:lnTo>
                        <a:pt x="325" y="118"/>
                      </a:lnTo>
                      <a:lnTo>
                        <a:pt x="311" y="118"/>
                      </a:lnTo>
                      <a:lnTo>
                        <a:pt x="311" y="86"/>
                      </a:lnTo>
                      <a:lnTo>
                        <a:pt x="325" y="86"/>
                      </a:lnTo>
                      <a:lnTo>
                        <a:pt x="359" y="86"/>
                      </a:lnTo>
                      <a:lnTo>
                        <a:pt x="376" y="86"/>
                      </a:lnTo>
                      <a:lnTo>
                        <a:pt x="376" y="118"/>
                      </a:lnTo>
                      <a:lnTo>
                        <a:pt x="359" y="118"/>
                      </a:lnTo>
                      <a:lnTo>
                        <a:pt x="359" y="194"/>
                      </a:lnTo>
                      <a:lnTo>
                        <a:pt x="359" y="194"/>
                      </a:lnTo>
                      <a:lnTo>
                        <a:pt x="361" y="197"/>
                      </a:lnTo>
                      <a:lnTo>
                        <a:pt x="362" y="201"/>
                      </a:lnTo>
                      <a:lnTo>
                        <a:pt x="365" y="204"/>
                      </a:lnTo>
                      <a:lnTo>
                        <a:pt x="367" y="206"/>
                      </a:lnTo>
                      <a:lnTo>
                        <a:pt x="376" y="209"/>
                      </a:lnTo>
                      <a:lnTo>
                        <a:pt x="386" y="210"/>
                      </a:lnTo>
                      <a:lnTo>
                        <a:pt x="386" y="37"/>
                      </a:lnTo>
                      <a:close/>
                    </a:path>
                  </a:pathLst>
                </a:custGeom>
                <a:solidFill>
                  <a:srgbClr val="EDC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black"/>
                    </a:solidFill>
                    <a:latin typeface="Impact"/>
                    <a:ea typeface="微软雅黑"/>
                  </a:endParaRPr>
                </a:p>
              </p:txBody>
            </p:sp>
            <p:grpSp>
              <p:nvGrpSpPr>
                <p:cNvPr id="47" name="群組 46">
                  <a:extLst>
                    <a:ext uri="{FF2B5EF4-FFF2-40B4-BE49-F238E27FC236}">
                      <a16:creationId xmlns:a16="http://schemas.microsoft.com/office/drawing/2014/main" id="{8E4582D4-9A12-435C-AB8B-6F556E20979C}"/>
                    </a:ext>
                  </a:extLst>
                </p:cNvPr>
                <p:cNvGrpSpPr/>
                <p:nvPr/>
              </p:nvGrpSpPr>
              <p:grpSpPr>
                <a:xfrm>
                  <a:off x="2264696" y="1030085"/>
                  <a:ext cx="3302001" cy="5313363"/>
                  <a:chOff x="2264696" y="1030085"/>
                  <a:chExt cx="3302001" cy="5313363"/>
                </a:xfrm>
              </p:grpSpPr>
              <p:sp>
                <p:nvSpPr>
                  <p:cNvPr id="48" name="Freeform 154">
                    <a:extLst>
                      <a:ext uri="{FF2B5EF4-FFF2-40B4-BE49-F238E27FC236}">
                        <a16:creationId xmlns:a16="http://schemas.microsoft.com/office/drawing/2014/main" id="{2B573998-6873-4A87-8FA2-83A1B5F7399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836446" y="3247823"/>
                    <a:ext cx="488950" cy="512763"/>
                  </a:xfrm>
                  <a:custGeom>
                    <a:avLst/>
                    <a:gdLst>
                      <a:gd name="T0" fmla="*/ 306 w 308"/>
                      <a:gd name="T1" fmla="*/ 96 h 323"/>
                      <a:gd name="T2" fmla="*/ 218 w 308"/>
                      <a:gd name="T3" fmla="*/ 308 h 323"/>
                      <a:gd name="T4" fmla="*/ 227 w 308"/>
                      <a:gd name="T5" fmla="*/ 224 h 323"/>
                      <a:gd name="T6" fmla="*/ 233 w 308"/>
                      <a:gd name="T7" fmla="*/ 209 h 323"/>
                      <a:gd name="T8" fmla="*/ 246 w 308"/>
                      <a:gd name="T9" fmla="*/ 184 h 323"/>
                      <a:gd name="T10" fmla="*/ 250 w 308"/>
                      <a:gd name="T11" fmla="*/ 159 h 323"/>
                      <a:gd name="T12" fmla="*/ 280 w 308"/>
                      <a:gd name="T13" fmla="*/ 109 h 323"/>
                      <a:gd name="T14" fmla="*/ 218 w 308"/>
                      <a:gd name="T15" fmla="*/ 75 h 323"/>
                      <a:gd name="T16" fmla="*/ 201 w 308"/>
                      <a:gd name="T17" fmla="*/ 320 h 323"/>
                      <a:gd name="T18" fmla="*/ 197 w 308"/>
                      <a:gd name="T19" fmla="*/ 289 h 323"/>
                      <a:gd name="T20" fmla="*/ 208 w 308"/>
                      <a:gd name="T21" fmla="*/ 262 h 323"/>
                      <a:gd name="T22" fmla="*/ 218 w 308"/>
                      <a:gd name="T23" fmla="*/ 248 h 323"/>
                      <a:gd name="T24" fmla="*/ 203 w 308"/>
                      <a:gd name="T25" fmla="*/ 161 h 323"/>
                      <a:gd name="T26" fmla="*/ 189 w 308"/>
                      <a:gd name="T27" fmla="*/ 184 h 323"/>
                      <a:gd name="T28" fmla="*/ 186 w 308"/>
                      <a:gd name="T29" fmla="*/ 202 h 323"/>
                      <a:gd name="T30" fmla="*/ 185 w 308"/>
                      <a:gd name="T31" fmla="*/ 155 h 323"/>
                      <a:gd name="T32" fmla="*/ 180 w 308"/>
                      <a:gd name="T33" fmla="*/ 26 h 323"/>
                      <a:gd name="T34" fmla="*/ 174 w 308"/>
                      <a:gd name="T35" fmla="*/ 318 h 323"/>
                      <a:gd name="T36" fmla="*/ 147 w 308"/>
                      <a:gd name="T37" fmla="*/ 218 h 323"/>
                      <a:gd name="T38" fmla="*/ 166 w 308"/>
                      <a:gd name="T39" fmla="*/ 199 h 323"/>
                      <a:gd name="T40" fmla="*/ 147 w 308"/>
                      <a:gd name="T41" fmla="*/ 170 h 323"/>
                      <a:gd name="T42" fmla="*/ 180 w 308"/>
                      <a:gd name="T43" fmla="*/ 170 h 323"/>
                      <a:gd name="T44" fmla="*/ 170 w 308"/>
                      <a:gd name="T45" fmla="*/ 225 h 323"/>
                      <a:gd name="T46" fmla="*/ 168 w 308"/>
                      <a:gd name="T47" fmla="*/ 243 h 323"/>
                      <a:gd name="T48" fmla="*/ 151 w 308"/>
                      <a:gd name="T49" fmla="*/ 263 h 323"/>
                      <a:gd name="T50" fmla="*/ 180 w 308"/>
                      <a:gd name="T51" fmla="*/ 321 h 323"/>
                      <a:gd name="T52" fmla="*/ 147 w 308"/>
                      <a:gd name="T53" fmla="*/ 10 h 323"/>
                      <a:gd name="T54" fmla="*/ 119 w 308"/>
                      <a:gd name="T55" fmla="*/ 0 h 323"/>
                      <a:gd name="T56" fmla="*/ 132 w 308"/>
                      <a:gd name="T57" fmla="*/ 260 h 323"/>
                      <a:gd name="T58" fmla="*/ 147 w 308"/>
                      <a:gd name="T59" fmla="*/ 306 h 323"/>
                      <a:gd name="T60" fmla="*/ 139 w 308"/>
                      <a:gd name="T61" fmla="*/ 134 h 323"/>
                      <a:gd name="T62" fmla="*/ 128 w 308"/>
                      <a:gd name="T63" fmla="*/ 159 h 323"/>
                      <a:gd name="T64" fmla="*/ 121 w 308"/>
                      <a:gd name="T65" fmla="*/ 174 h 323"/>
                      <a:gd name="T66" fmla="*/ 123 w 308"/>
                      <a:gd name="T67" fmla="*/ 125 h 323"/>
                      <a:gd name="T68" fmla="*/ 147 w 308"/>
                      <a:gd name="T69" fmla="*/ 235 h 323"/>
                      <a:gd name="T70" fmla="*/ 98 w 308"/>
                      <a:gd name="T71" fmla="*/ 283 h 323"/>
                      <a:gd name="T72" fmla="*/ 103 w 308"/>
                      <a:gd name="T73" fmla="*/ 4 h 323"/>
                      <a:gd name="T74" fmla="*/ 111 w 308"/>
                      <a:gd name="T75" fmla="*/ 34 h 323"/>
                      <a:gd name="T76" fmla="*/ 119 w 308"/>
                      <a:gd name="T77" fmla="*/ 122 h 323"/>
                      <a:gd name="T78" fmla="*/ 119 w 308"/>
                      <a:gd name="T79" fmla="*/ 141 h 323"/>
                      <a:gd name="T80" fmla="*/ 109 w 308"/>
                      <a:gd name="T81" fmla="*/ 197 h 323"/>
                      <a:gd name="T82" fmla="*/ 107 w 308"/>
                      <a:gd name="T83" fmla="*/ 214 h 323"/>
                      <a:gd name="T84" fmla="*/ 105 w 308"/>
                      <a:gd name="T85" fmla="*/ 171 h 323"/>
                      <a:gd name="T86" fmla="*/ 98 w 308"/>
                      <a:gd name="T87" fmla="*/ 147 h 323"/>
                      <a:gd name="T88" fmla="*/ 119 w 308"/>
                      <a:gd name="T89" fmla="*/ 141 h 323"/>
                      <a:gd name="T90" fmla="*/ 86 w 308"/>
                      <a:gd name="T91" fmla="*/ 206 h 323"/>
                      <a:gd name="T92" fmla="*/ 97 w 308"/>
                      <a:gd name="T93" fmla="*/ 188 h 323"/>
                      <a:gd name="T94" fmla="*/ 90 w 308"/>
                      <a:gd name="T95" fmla="*/ 239 h 323"/>
                      <a:gd name="T96" fmla="*/ 86 w 308"/>
                      <a:gd name="T97" fmla="*/ 22 h 323"/>
                      <a:gd name="T98" fmla="*/ 93 w 308"/>
                      <a:gd name="T99" fmla="*/ 68 h 323"/>
                      <a:gd name="T100" fmla="*/ 86 w 308"/>
                      <a:gd name="T101" fmla="*/ 22 h 323"/>
                      <a:gd name="T102" fmla="*/ 86 w 308"/>
                      <a:gd name="T103" fmla="*/ 278 h 323"/>
                      <a:gd name="T104" fmla="*/ 77 w 308"/>
                      <a:gd name="T105" fmla="*/ 230 h 323"/>
                      <a:gd name="T106" fmla="*/ 86 w 308"/>
                      <a:gd name="T107" fmla="*/ 107 h 323"/>
                      <a:gd name="T108" fmla="*/ 67 w 308"/>
                      <a:gd name="T109" fmla="*/ 126 h 323"/>
                      <a:gd name="T110" fmla="*/ 86 w 308"/>
                      <a:gd name="T111" fmla="*/ 141 h 323"/>
                      <a:gd name="T112" fmla="*/ 58 w 308"/>
                      <a:gd name="T113" fmla="*/ 83 h 323"/>
                      <a:gd name="T114" fmla="*/ 86 w 308"/>
                      <a:gd name="T115" fmla="*/ 190 h 323"/>
                      <a:gd name="T116" fmla="*/ 2 w 308"/>
                      <a:gd name="T117" fmla="*/ 226 h 323"/>
                      <a:gd name="T118" fmla="*/ 58 w 308"/>
                      <a:gd name="T119" fmla="*/ 147 h 323"/>
                      <a:gd name="T120" fmla="*/ 50 w 308"/>
                      <a:gd name="T121" fmla="*/ 172 h 323"/>
                      <a:gd name="T122" fmla="*/ 42 w 308"/>
                      <a:gd name="T123" fmla="*/ 186 h 323"/>
                      <a:gd name="T124" fmla="*/ 29 w 308"/>
                      <a:gd name="T125" fmla="*/ 210 h 3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08" h="323">
                        <a:moveTo>
                          <a:pt x="218" y="44"/>
                        </a:moveTo>
                        <a:lnTo>
                          <a:pt x="288" y="76"/>
                        </a:lnTo>
                        <a:lnTo>
                          <a:pt x="288" y="76"/>
                        </a:lnTo>
                        <a:lnTo>
                          <a:pt x="293" y="80"/>
                        </a:lnTo>
                        <a:lnTo>
                          <a:pt x="299" y="84"/>
                        </a:lnTo>
                        <a:lnTo>
                          <a:pt x="303" y="90"/>
                        </a:lnTo>
                        <a:lnTo>
                          <a:pt x="306" y="96"/>
                        </a:lnTo>
                        <a:lnTo>
                          <a:pt x="308" y="103"/>
                        </a:lnTo>
                        <a:lnTo>
                          <a:pt x="308" y="110"/>
                        </a:lnTo>
                        <a:lnTo>
                          <a:pt x="307" y="117"/>
                        </a:lnTo>
                        <a:lnTo>
                          <a:pt x="304" y="124"/>
                        </a:lnTo>
                        <a:lnTo>
                          <a:pt x="222" y="301"/>
                        </a:lnTo>
                        <a:lnTo>
                          <a:pt x="222" y="301"/>
                        </a:lnTo>
                        <a:lnTo>
                          <a:pt x="218" y="308"/>
                        </a:lnTo>
                        <a:lnTo>
                          <a:pt x="218" y="248"/>
                        </a:lnTo>
                        <a:lnTo>
                          <a:pt x="218" y="248"/>
                        </a:lnTo>
                        <a:lnTo>
                          <a:pt x="219" y="245"/>
                        </a:lnTo>
                        <a:lnTo>
                          <a:pt x="227" y="228"/>
                        </a:lnTo>
                        <a:lnTo>
                          <a:pt x="227" y="228"/>
                        </a:lnTo>
                        <a:lnTo>
                          <a:pt x="228" y="226"/>
                        </a:lnTo>
                        <a:lnTo>
                          <a:pt x="227" y="224"/>
                        </a:lnTo>
                        <a:lnTo>
                          <a:pt x="227" y="222"/>
                        </a:lnTo>
                        <a:lnTo>
                          <a:pt x="224" y="221"/>
                        </a:lnTo>
                        <a:lnTo>
                          <a:pt x="218" y="217"/>
                        </a:lnTo>
                        <a:lnTo>
                          <a:pt x="218" y="202"/>
                        </a:lnTo>
                        <a:lnTo>
                          <a:pt x="230" y="209"/>
                        </a:lnTo>
                        <a:lnTo>
                          <a:pt x="230" y="209"/>
                        </a:lnTo>
                        <a:lnTo>
                          <a:pt x="233" y="209"/>
                        </a:lnTo>
                        <a:lnTo>
                          <a:pt x="235" y="209"/>
                        </a:lnTo>
                        <a:lnTo>
                          <a:pt x="237" y="207"/>
                        </a:lnTo>
                        <a:lnTo>
                          <a:pt x="238" y="206"/>
                        </a:lnTo>
                        <a:lnTo>
                          <a:pt x="246" y="188"/>
                        </a:lnTo>
                        <a:lnTo>
                          <a:pt x="246" y="188"/>
                        </a:lnTo>
                        <a:lnTo>
                          <a:pt x="247" y="186"/>
                        </a:lnTo>
                        <a:lnTo>
                          <a:pt x="246" y="184"/>
                        </a:lnTo>
                        <a:lnTo>
                          <a:pt x="246" y="182"/>
                        </a:lnTo>
                        <a:lnTo>
                          <a:pt x="243" y="180"/>
                        </a:lnTo>
                        <a:lnTo>
                          <a:pt x="218" y="168"/>
                        </a:lnTo>
                        <a:lnTo>
                          <a:pt x="218" y="145"/>
                        </a:lnTo>
                        <a:lnTo>
                          <a:pt x="243" y="157"/>
                        </a:lnTo>
                        <a:lnTo>
                          <a:pt x="243" y="157"/>
                        </a:lnTo>
                        <a:lnTo>
                          <a:pt x="250" y="159"/>
                        </a:lnTo>
                        <a:lnTo>
                          <a:pt x="257" y="157"/>
                        </a:lnTo>
                        <a:lnTo>
                          <a:pt x="262" y="155"/>
                        </a:lnTo>
                        <a:lnTo>
                          <a:pt x="266" y="149"/>
                        </a:lnTo>
                        <a:lnTo>
                          <a:pt x="279" y="122"/>
                        </a:lnTo>
                        <a:lnTo>
                          <a:pt x="279" y="122"/>
                        </a:lnTo>
                        <a:lnTo>
                          <a:pt x="280" y="115"/>
                        </a:lnTo>
                        <a:lnTo>
                          <a:pt x="280" y="109"/>
                        </a:lnTo>
                        <a:lnTo>
                          <a:pt x="276" y="103"/>
                        </a:lnTo>
                        <a:lnTo>
                          <a:pt x="270" y="99"/>
                        </a:lnTo>
                        <a:lnTo>
                          <a:pt x="218" y="75"/>
                        </a:lnTo>
                        <a:lnTo>
                          <a:pt x="218" y="44"/>
                        </a:lnTo>
                        <a:close/>
                        <a:moveTo>
                          <a:pt x="180" y="26"/>
                        </a:moveTo>
                        <a:lnTo>
                          <a:pt x="218" y="44"/>
                        </a:lnTo>
                        <a:lnTo>
                          <a:pt x="218" y="75"/>
                        </a:lnTo>
                        <a:lnTo>
                          <a:pt x="180" y="57"/>
                        </a:lnTo>
                        <a:lnTo>
                          <a:pt x="180" y="26"/>
                        </a:lnTo>
                        <a:lnTo>
                          <a:pt x="180" y="26"/>
                        </a:lnTo>
                        <a:close/>
                        <a:moveTo>
                          <a:pt x="218" y="308"/>
                        </a:moveTo>
                        <a:lnTo>
                          <a:pt x="218" y="308"/>
                        </a:lnTo>
                        <a:lnTo>
                          <a:pt x="211" y="316"/>
                        </a:lnTo>
                        <a:lnTo>
                          <a:pt x="201" y="320"/>
                        </a:lnTo>
                        <a:lnTo>
                          <a:pt x="191" y="323"/>
                        </a:lnTo>
                        <a:lnTo>
                          <a:pt x="180" y="321"/>
                        </a:lnTo>
                        <a:lnTo>
                          <a:pt x="180" y="283"/>
                        </a:lnTo>
                        <a:lnTo>
                          <a:pt x="193" y="289"/>
                        </a:lnTo>
                        <a:lnTo>
                          <a:pt x="193" y="289"/>
                        </a:lnTo>
                        <a:lnTo>
                          <a:pt x="195" y="289"/>
                        </a:lnTo>
                        <a:lnTo>
                          <a:pt x="197" y="289"/>
                        </a:lnTo>
                        <a:lnTo>
                          <a:pt x="199" y="287"/>
                        </a:lnTo>
                        <a:lnTo>
                          <a:pt x="200" y="286"/>
                        </a:lnTo>
                        <a:lnTo>
                          <a:pt x="208" y="268"/>
                        </a:lnTo>
                        <a:lnTo>
                          <a:pt x="208" y="268"/>
                        </a:lnTo>
                        <a:lnTo>
                          <a:pt x="209" y="266"/>
                        </a:lnTo>
                        <a:lnTo>
                          <a:pt x="209" y="264"/>
                        </a:lnTo>
                        <a:lnTo>
                          <a:pt x="208" y="262"/>
                        </a:lnTo>
                        <a:lnTo>
                          <a:pt x="205" y="260"/>
                        </a:lnTo>
                        <a:lnTo>
                          <a:pt x="180" y="249"/>
                        </a:lnTo>
                        <a:lnTo>
                          <a:pt x="180" y="235"/>
                        </a:lnTo>
                        <a:lnTo>
                          <a:pt x="212" y="248"/>
                        </a:lnTo>
                        <a:lnTo>
                          <a:pt x="212" y="248"/>
                        </a:lnTo>
                        <a:lnTo>
                          <a:pt x="215" y="249"/>
                        </a:lnTo>
                        <a:lnTo>
                          <a:pt x="218" y="248"/>
                        </a:lnTo>
                        <a:lnTo>
                          <a:pt x="218" y="308"/>
                        </a:lnTo>
                        <a:lnTo>
                          <a:pt x="218" y="308"/>
                        </a:lnTo>
                        <a:close/>
                        <a:moveTo>
                          <a:pt x="218" y="145"/>
                        </a:moveTo>
                        <a:lnTo>
                          <a:pt x="218" y="168"/>
                        </a:lnTo>
                        <a:lnTo>
                          <a:pt x="205" y="163"/>
                        </a:lnTo>
                        <a:lnTo>
                          <a:pt x="205" y="163"/>
                        </a:lnTo>
                        <a:lnTo>
                          <a:pt x="203" y="161"/>
                        </a:lnTo>
                        <a:lnTo>
                          <a:pt x="201" y="163"/>
                        </a:lnTo>
                        <a:lnTo>
                          <a:pt x="199" y="164"/>
                        </a:lnTo>
                        <a:lnTo>
                          <a:pt x="197" y="165"/>
                        </a:lnTo>
                        <a:lnTo>
                          <a:pt x="189" y="183"/>
                        </a:lnTo>
                        <a:lnTo>
                          <a:pt x="189" y="183"/>
                        </a:lnTo>
                        <a:lnTo>
                          <a:pt x="189" y="183"/>
                        </a:lnTo>
                        <a:lnTo>
                          <a:pt x="189" y="184"/>
                        </a:lnTo>
                        <a:lnTo>
                          <a:pt x="189" y="187"/>
                        </a:lnTo>
                        <a:lnTo>
                          <a:pt x="191" y="190"/>
                        </a:lnTo>
                        <a:lnTo>
                          <a:pt x="192" y="191"/>
                        </a:lnTo>
                        <a:lnTo>
                          <a:pt x="218" y="202"/>
                        </a:lnTo>
                        <a:lnTo>
                          <a:pt x="218" y="217"/>
                        </a:lnTo>
                        <a:lnTo>
                          <a:pt x="186" y="202"/>
                        </a:lnTo>
                        <a:lnTo>
                          <a:pt x="186" y="202"/>
                        </a:lnTo>
                        <a:lnTo>
                          <a:pt x="184" y="202"/>
                        </a:lnTo>
                        <a:lnTo>
                          <a:pt x="180" y="203"/>
                        </a:lnTo>
                        <a:lnTo>
                          <a:pt x="180" y="170"/>
                        </a:lnTo>
                        <a:lnTo>
                          <a:pt x="185" y="160"/>
                        </a:lnTo>
                        <a:lnTo>
                          <a:pt x="185" y="160"/>
                        </a:lnTo>
                        <a:lnTo>
                          <a:pt x="185" y="157"/>
                        </a:lnTo>
                        <a:lnTo>
                          <a:pt x="185" y="155"/>
                        </a:lnTo>
                        <a:lnTo>
                          <a:pt x="184" y="153"/>
                        </a:lnTo>
                        <a:lnTo>
                          <a:pt x="182" y="152"/>
                        </a:lnTo>
                        <a:lnTo>
                          <a:pt x="180" y="151"/>
                        </a:lnTo>
                        <a:lnTo>
                          <a:pt x="180" y="128"/>
                        </a:lnTo>
                        <a:lnTo>
                          <a:pt x="218" y="145"/>
                        </a:lnTo>
                        <a:close/>
                        <a:moveTo>
                          <a:pt x="147" y="10"/>
                        </a:moveTo>
                        <a:lnTo>
                          <a:pt x="180" y="26"/>
                        </a:lnTo>
                        <a:lnTo>
                          <a:pt x="180" y="57"/>
                        </a:lnTo>
                        <a:lnTo>
                          <a:pt x="147" y="41"/>
                        </a:lnTo>
                        <a:lnTo>
                          <a:pt x="147" y="10"/>
                        </a:lnTo>
                        <a:lnTo>
                          <a:pt x="147" y="10"/>
                        </a:lnTo>
                        <a:close/>
                        <a:moveTo>
                          <a:pt x="180" y="321"/>
                        </a:moveTo>
                        <a:lnTo>
                          <a:pt x="180" y="321"/>
                        </a:lnTo>
                        <a:lnTo>
                          <a:pt x="174" y="318"/>
                        </a:lnTo>
                        <a:lnTo>
                          <a:pt x="147" y="306"/>
                        </a:lnTo>
                        <a:lnTo>
                          <a:pt x="147" y="240"/>
                        </a:lnTo>
                        <a:lnTo>
                          <a:pt x="147" y="240"/>
                        </a:lnTo>
                        <a:lnTo>
                          <a:pt x="147" y="240"/>
                        </a:lnTo>
                        <a:lnTo>
                          <a:pt x="149" y="237"/>
                        </a:lnTo>
                        <a:lnTo>
                          <a:pt x="147" y="235"/>
                        </a:lnTo>
                        <a:lnTo>
                          <a:pt x="147" y="218"/>
                        </a:lnTo>
                        <a:lnTo>
                          <a:pt x="150" y="220"/>
                        </a:lnTo>
                        <a:lnTo>
                          <a:pt x="150" y="220"/>
                        </a:lnTo>
                        <a:lnTo>
                          <a:pt x="153" y="221"/>
                        </a:lnTo>
                        <a:lnTo>
                          <a:pt x="155" y="220"/>
                        </a:lnTo>
                        <a:lnTo>
                          <a:pt x="157" y="218"/>
                        </a:lnTo>
                        <a:lnTo>
                          <a:pt x="158" y="217"/>
                        </a:lnTo>
                        <a:lnTo>
                          <a:pt x="166" y="199"/>
                        </a:lnTo>
                        <a:lnTo>
                          <a:pt x="166" y="199"/>
                        </a:lnTo>
                        <a:lnTo>
                          <a:pt x="166" y="198"/>
                        </a:lnTo>
                        <a:lnTo>
                          <a:pt x="166" y="195"/>
                        </a:lnTo>
                        <a:lnTo>
                          <a:pt x="165" y="193"/>
                        </a:lnTo>
                        <a:lnTo>
                          <a:pt x="163" y="191"/>
                        </a:lnTo>
                        <a:lnTo>
                          <a:pt x="147" y="184"/>
                        </a:lnTo>
                        <a:lnTo>
                          <a:pt x="147" y="170"/>
                        </a:lnTo>
                        <a:lnTo>
                          <a:pt x="169" y="180"/>
                        </a:lnTo>
                        <a:lnTo>
                          <a:pt x="169" y="180"/>
                        </a:lnTo>
                        <a:lnTo>
                          <a:pt x="172" y="180"/>
                        </a:lnTo>
                        <a:lnTo>
                          <a:pt x="173" y="180"/>
                        </a:lnTo>
                        <a:lnTo>
                          <a:pt x="176" y="179"/>
                        </a:lnTo>
                        <a:lnTo>
                          <a:pt x="177" y="176"/>
                        </a:lnTo>
                        <a:lnTo>
                          <a:pt x="180" y="170"/>
                        </a:lnTo>
                        <a:lnTo>
                          <a:pt x="180" y="203"/>
                        </a:lnTo>
                        <a:lnTo>
                          <a:pt x="180" y="203"/>
                        </a:lnTo>
                        <a:lnTo>
                          <a:pt x="178" y="206"/>
                        </a:lnTo>
                        <a:lnTo>
                          <a:pt x="170" y="222"/>
                        </a:lnTo>
                        <a:lnTo>
                          <a:pt x="170" y="222"/>
                        </a:lnTo>
                        <a:lnTo>
                          <a:pt x="170" y="222"/>
                        </a:lnTo>
                        <a:lnTo>
                          <a:pt x="170" y="225"/>
                        </a:lnTo>
                        <a:lnTo>
                          <a:pt x="170" y="228"/>
                        </a:lnTo>
                        <a:lnTo>
                          <a:pt x="172" y="229"/>
                        </a:lnTo>
                        <a:lnTo>
                          <a:pt x="173" y="230"/>
                        </a:lnTo>
                        <a:lnTo>
                          <a:pt x="180" y="235"/>
                        </a:lnTo>
                        <a:lnTo>
                          <a:pt x="180" y="249"/>
                        </a:lnTo>
                        <a:lnTo>
                          <a:pt x="168" y="243"/>
                        </a:lnTo>
                        <a:lnTo>
                          <a:pt x="168" y="243"/>
                        </a:lnTo>
                        <a:lnTo>
                          <a:pt x="166" y="243"/>
                        </a:lnTo>
                        <a:lnTo>
                          <a:pt x="163" y="243"/>
                        </a:lnTo>
                        <a:lnTo>
                          <a:pt x="162" y="244"/>
                        </a:lnTo>
                        <a:lnTo>
                          <a:pt x="161" y="245"/>
                        </a:lnTo>
                        <a:lnTo>
                          <a:pt x="151" y="263"/>
                        </a:lnTo>
                        <a:lnTo>
                          <a:pt x="151" y="263"/>
                        </a:lnTo>
                        <a:lnTo>
                          <a:pt x="151" y="263"/>
                        </a:lnTo>
                        <a:lnTo>
                          <a:pt x="151" y="266"/>
                        </a:lnTo>
                        <a:lnTo>
                          <a:pt x="151" y="267"/>
                        </a:lnTo>
                        <a:lnTo>
                          <a:pt x="153" y="270"/>
                        </a:lnTo>
                        <a:lnTo>
                          <a:pt x="155" y="271"/>
                        </a:lnTo>
                        <a:lnTo>
                          <a:pt x="180" y="283"/>
                        </a:lnTo>
                        <a:lnTo>
                          <a:pt x="180" y="321"/>
                        </a:lnTo>
                        <a:lnTo>
                          <a:pt x="180" y="321"/>
                        </a:lnTo>
                        <a:close/>
                        <a:moveTo>
                          <a:pt x="180" y="128"/>
                        </a:moveTo>
                        <a:lnTo>
                          <a:pt x="180" y="151"/>
                        </a:lnTo>
                        <a:lnTo>
                          <a:pt x="147" y="136"/>
                        </a:lnTo>
                        <a:lnTo>
                          <a:pt x="147" y="113"/>
                        </a:lnTo>
                        <a:lnTo>
                          <a:pt x="180" y="128"/>
                        </a:lnTo>
                        <a:close/>
                        <a:moveTo>
                          <a:pt x="135" y="4"/>
                        </a:moveTo>
                        <a:lnTo>
                          <a:pt x="147" y="10"/>
                        </a:lnTo>
                        <a:lnTo>
                          <a:pt x="147" y="41"/>
                        </a:lnTo>
                        <a:lnTo>
                          <a:pt x="128" y="33"/>
                        </a:lnTo>
                        <a:lnTo>
                          <a:pt x="128" y="33"/>
                        </a:lnTo>
                        <a:lnTo>
                          <a:pt x="124" y="31"/>
                        </a:lnTo>
                        <a:lnTo>
                          <a:pt x="119" y="31"/>
                        </a:lnTo>
                        <a:lnTo>
                          <a:pt x="119" y="0"/>
                        </a:lnTo>
                        <a:lnTo>
                          <a:pt x="119" y="0"/>
                        </a:lnTo>
                        <a:lnTo>
                          <a:pt x="127" y="2"/>
                        </a:lnTo>
                        <a:lnTo>
                          <a:pt x="135" y="4"/>
                        </a:lnTo>
                        <a:lnTo>
                          <a:pt x="135" y="4"/>
                        </a:lnTo>
                        <a:close/>
                        <a:moveTo>
                          <a:pt x="147" y="306"/>
                        </a:moveTo>
                        <a:lnTo>
                          <a:pt x="119" y="293"/>
                        </a:lnTo>
                        <a:lnTo>
                          <a:pt x="119" y="253"/>
                        </a:lnTo>
                        <a:lnTo>
                          <a:pt x="132" y="260"/>
                        </a:lnTo>
                        <a:lnTo>
                          <a:pt x="132" y="260"/>
                        </a:lnTo>
                        <a:lnTo>
                          <a:pt x="134" y="260"/>
                        </a:lnTo>
                        <a:lnTo>
                          <a:pt x="136" y="260"/>
                        </a:lnTo>
                        <a:lnTo>
                          <a:pt x="138" y="259"/>
                        </a:lnTo>
                        <a:lnTo>
                          <a:pt x="139" y="258"/>
                        </a:lnTo>
                        <a:lnTo>
                          <a:pt x="147" y="240"/>
                        </a:lnTo>
                        <a:lnTo>
                          <a:pt x="147" y="306"/>
                        </a:lnTo>
                        <a:lnTo>
                          <a:pt x="147" y="306"/>
                        </a:lnTo>
                        <a:close/>
                        <a:moveTo>
                          <a:pt x="147" y="113"/>
                        </a:moveTo>
                        <a:lnTo>
                          <a:pt x="147" y="136"/>
                        </a:lnTo>
                        <a:lnTo>
                          <a:pt x="144" y="134"/>
                        </a:lnTo>
                        <a:lnTo>
                          <a:pt x="144" y="134"/>
                        </a:lnTo>
                        <a:lnTo>
                          <a:pt x="142" y="133"/>
                        </a:lnTo>
                        <a:lnTo>
                          <a:pt x="139" y="134"/>
                        </a:lnTo>
                        <a:lnTo>
                          <a:pt x="138" y="134"/>
                        </a:lnTo>
                        <a:lnTo>
                          <a:pt x="136" y="137"/>
                        </a:lnTo>
                        <a:lnTo>
                          <a:pt x="128" y="155"/>
                        </a:lnTo>
                        <a:lnTo>
                          <a:pt x="128" y="155"/>
                        </a:lnTo>
                        <a:lnTo>
                          <a:pt x="128" y="155"/>
                        </a:lnTo>
                        <a:lnTo>
                          <a:pt x="128" y="156"/>
                        </a:lnTo>
                        <a:lnTo>
                          <a:pt x="128" y="159"/>
                        </a:lnTo>
                        <a:lnTo>
                          <a:pt x="130" y="160"/>
                        </a:lnTo>
                        <a:lnTo>
                          <a:pt x="131" y="161"/>
                        </a:lnTo>
                        <a:lnTo>
                          <a:pt x="147" y="170"/>
                        </a:lnTo>
                        <a:lnTo>
                          <a:pt x="147" y="184"/>
                        </a:lnTo>
                        <a:lnTo>
                          <a:pt x="126" y="174"/>
                        </a:lnTo>
                        <a:lnTo>
                          <a:pt x="126" y="174"/>
                        </a:lnTo>
                        <a:lnTo>
                          <a:pt x="121" y="174"/>
                        </a:lnTo>
                        <a:lnTo>
                          <a:pt x="119" y="175"/>
                        </a:lnTo>
                        <a:lnTo>
                          <a:pt x="119" y="141"/>
                        </a:lnTo>
                        <a:lnTo>
                          <a:pt x="124" y="130"/>
                        </a:lnTo>
                        <a:lnTo>
                          <a:pt x="124" y="130"/>
                        </a:lnTo>
                        <a:lnTo>
                          <a:pt x="124" y="129"/>
                        </a:lnTo>
                        <a:lnTo>
                          <a:pt x="124" y="126"/>
                        </a:lnTo>
                        <a:lnTo>
                          <a:pt x="123" y="125"/>
                        </a:lnTo>
                        <a:lnTo>
                          <a:pt x="121" y="124"/>
                        </a:lnTo>
                        <a:lnTo>
                          <a:pt x="119" y="122"/>
                        </a:lnTo>
                        <a:lnTo>
                          <a:pt x="119" y="99"/>
                        </a:lnTo>
                        <a:lnTo>
                          <a:pt x="147" y="113"/>
                        </a:lnTo>
                        <a:lnTo>
                          <a:pt x="147" y="113"/>
                        </a:lnTo>
                        <a:close/>
                        <a:moveTo>
                          <a:pt x="147" y="218"/>
                        </a:moveTo>
                        <a:lnTo>
                          <a:pt x="147" y="235"/>
                        </a:lnTo>
                        <a:lnTo>
                          <a:pt x="147" y="235"/>
                        </a:lnTo>
                        <a:lnTo>
                          <a:pt x="144" y="232"/>
                        </a:lnTo>
                        <a:lnTo>
                          <a:pt x="119" y="220"/>
                        </a:lnTo>
                        <a:lnTo>
                          <a:pt x="119" y="205"/>
                        </a:lnTo>
                        <a:lnTo>
                          <a:pt x="147" y="218"/>
                        </a:lnTo>
                        <a:close/>
                        <a:moveTo>
                          <a:pt x="119" y="293"/>
                        </a:moveTo>
                        <a:lnTo>
                          <a:pt x="98" y="283"/>
                        </a:lnTo>
                        <a:lnTo>
                          <a:pt x="98" y="244"/>
                        </a:lnTo>
                        <a:lnTo>
                          <a:pt x="119" y="253"/>
                        </a:lnTo>
                        <a:lnTo>
                          <a:pt x="119" y="293"/>
                        </a:lnTo>
                        <a:lnTo>
                          <a:pt x="119" y="293"/>
                        </a:lnTo>
                        <a:close/>
                        <a:moveTo>
                          <a:pt x="98" y="7"/>
                        </a:moveTo>
                        <a:lnTo>
                          <a:pt x="98" y="7"/>
                        </a:lnTo>
                        <a:lnTo>
                          <a:pt x="103" y="4"/>
                        </a:lnTo>
                        <a:lnTo>
                          <a:pt x="108" y="3"/>
                        </a:lnTo>
                        <a:lnTo>
                          <a:pt x="113" y="2"/>
                        </a:lnTo>
                        <a:lnTo>
                          <a:pt x="119" y="0"/>
                        </a:lnTo>
                        <a:lnTo>
                          <a:pt x="119" y="31"/>
                        </a:lnTo>
                        <a:lnTo>
                          <a:pt x="119" y="31"/>
                        </a:lnTo>
                        <a:lnTo>
                          <a:pt x="115" y="33"/>
                        </a:lnTo>
                        <a:lnTo>
                          <a:pt x="111" y="34"/>
                        </a:lnTo>
                        <a:lnTo>
                          <a:pt x="108" y="37"/>
                        </a:lnTo>
                        <a:lnTo>
                          <a:pt x="105" y="41"/>
                        </a:lnTo>
                        <a:lnTo>
                          <a:pt x="98" y="56"/>
                        </a:lnTo>
                        <a:lnTo>
                          <a:pt x="98" y="7"/>
                        </a:lnTo>
                        <a:lnTo>
                          <a:pt x="98" y="7"/>
                        </a:lnTo>
                        <a:close/>
                        <a:moveTo>
                          <a:pt x="119" y="99"/>
                        </a:moveTo>
                        <a:lnTo>
                          <a:pt x="119" y="122"/>
                        </a:lnTo>
                        <a:lnTo>
                          <a:pt x="98" y="113"/>
                        </a:lnTo>
                        <a:lnTo>
                          <a:pt x="98" y="90"/>
                        </a:lnTo>
                        <a:lnTo>
                          <a:pt x="98" y="90"/>
                        </a:lnTo>
                        <a:lnTo>
                          <a:pt x="101" y="91"/>
                        </a:lnTo>
                        <a:lnTo>
                          <a:pt x="119" y="99"/>
                        </a:lnTo>
                        <a:lnTo>
                          <a:pt x="119" y="99"/>
                        </a:lnTo>
                        <a:close/>
                        <a:moveTo>
                          <a:pt x="119" y="141"/>
                        </a:moveTo>
                        <a:lnTo>
                          <a:pt x="119" y="175"/>
                        </a:lnTo>
                        <a:lnTo>
                          <a:pt x="119" y="175"/>
                        </a:lnTo>
                        <a:lnTo>
                          <a:pt x="117" y="176"/>
                        </a:lnTo>
                        <a:lnTo>
                          <a:pt x="109" y="194"/>
                        </a:lnTo>
                        <a:lnTo>
                          <a:pt x="109" y="194"/>
                        </a:lnTo>
                        <a:lnTo>
                          <a:pt x="109" y="194"/>
                        </a:lnTo>
                        <a:lnTo>
                          <a:pt x="109" y="197"/>
                        </a:lnTo>
                        <a:lnTo>
                          <a:pt x="109" y="199"/>
                        </a:lnTo>
                        <a:lnTo>
                          <a:pt x="111" y="201"/>
                        </a:lnTo>
                        <a:lnTo>
                          <a:pt x="112" y="202"/>
                        </a:lnTo>
                        <a:lnTo>
                          <a:pt x="119" y="205"/>
                        </a:lnTo>
                        <a:lnTo>
                          <a:pt x="119" y="220"/>
                        </a:lnTo>
                        <a:lnTo>
                          <a:pt x="107" y="214"/>
                        </a:lnTo>
                        <a:lnTo>
                          <a:pt x="107" y="214"/>
                        </a:lnTo>
                        <a:lnTo>
                          <a:pt x="104" y="214"/>
                        </a:lnTo>
                        <a:lnTo>
                          <a:pt x="103" y="214"/>
                        </a:lnTo>
                        <a:lnTo>
                          <a:pt x="100" y="216"/>
                        </a:lnTo>
                        <a:lnTo>
                          <a:pt x="98" y="217"/>
                        </a:lnTo>
                        <a:lnTo>
                          <a:pt x="98" y="218"/>
                        </a:lnTo>
                        <a:lnTo>
                          <a:pt x="98" y="186"/>
                        </a:lnTo>
                        <a:lnTo>
                          <a:pt x="105" y="171"/>
                        </a:lnTo>
                        <a:lnTo>
                          <a:pt x="105" y="171"/>
                        </a:lnTo>
                        <a:lnTo>
                          <a:pt x="105" y="168"/>
                        </a:lnTo>
                        <a:lnTo>
                          <a:pt x="105" y="167"/>
                        </a:lnTo>
                        <a:lnTo>
                          <a:pt x="104" y="164"/>
                        </a:lnTo>
                        <a:lnTo>
                          <a:pt x="103" y="163"/>
                        </a:lnTo>
                        <a:lnTo>
                          <a:pt x="98" y="161"/>
                        </a:lnTo>
                        <a:lnTo>
                          <a:pt x="98" y="147"/>
                        </a:lnTo>
                        <a:lnTo>
                          <a:pt x="108" y="152"/>
                        </a:lnTo>
                        <a:lnTo>
                          <a:pt x="108" y="152"/>
                        </a:lnTo>
                        <a:lnTo>
                          <a:pt x="111" y="152"/>
                        </a:lnTo>
                        <a:lnTo>
                          <a:pt x="112" y="152"/>
                        </a:lnTo>
                        <a:lnTo>
                          <a:pt x="115" y="151"/>
                        </a:lnTo>
                        <a:lnTo>
                          <a:pt x="116" y="148"/>
                        </a:lnTo>
                        <a:lnTo>
                          <a:pt x="119" y="141"/>
                        </a:lnTo>
                        <a:close/>
                        <a:moveTo>
                          <a:pt x="98" y="283"/>
                        </a:moveTo>
                        <a:lnTo>
                          <a:pt x="86" y="278"/>
                        </a:lnTo>
                        <a:lnTo>
                          <a:pt x="86" y="212"/>
                        </a:lnTo>
                        <a:lnTo>
                          <a:pt x="86" y="212"/>
                        </a:lnTo>
                        <a:lnTo>
                          <a:pt x="86" y="212"/>
                        </a:lnTo>
                        <a:lnTo>
                          <a:pt x="86" y="209"/>
                        </a:lnTo>
                        <a:lnTo>
                          <a:pt x="86" y="206"/>
                        </a:lnTo>
                        <a:lnTo>
                          <a:pt x="86" y="190"/>
                        </a:lnTo>
                        <a:lnTo>
                          <a:pt x="89" y="191"/>
                        </a:lnTo>
                        <a:lnTo>
                          <a:pt x="89" y="191"/>
                        </a:lnTo>
                        <a:lnTo>
                          <a:pt x="92" y="191"/>
                        </a:lnTo>
                        <a:lnTo>
                          <a:pt x="93" y="191"/>
                        </a:lnTo>
                        <a:lnTo>
                          <a:pt x="96" y="190"/>
                        </a:lnTo>
                        <a:lnTo>
                          <a:pt x="97" y="188"/>
                        </a:lnTo>
                        <a:lnTo>
                          <a:pt x="98" y="186"/>
                        </a:lnTo>
                        <a:lnTo>
                          <a:pt x="98" y="218"/>
                        </a:lnTo>
                        <a:lnTo>
                          <a:pt x="90" y="235"/>
                        </a:lnTo>
                        <a:lnTo>
                          <a:pt x="90" y="235"/>
                        </a:lnTo>
                        <a:lnTo>
                          <a:pt x="90" y="235"/>
                        </a:lnTo>
                        <a:lnTo>
                          <a:pt x="90" y="237"/>
                        </a:lnTo>
                        <a:lnTo>
                          <a:pt x="90" y="239"/>
                        </a:lnTo>
                        <a:lnTo>
                          <a:pt x="92" y="241"/>
                        </a:lnTo>
                        <a:lnTo>
                          <a:pt x="93" y="243"/>
                        </a:lnTo>
                        <a:lnTo>
                          <a:pt x="98" y="244"/>
                        </a:lnTo>
                        <a:lnTo>
                          <a:pt x="98" y="283"/>
                        </a:lnTo>
                        <a:lnTo>
                          <a:pt x="98" y="283"/>
                        </a:lnTo>
                        <a:close/>
                        <a:moveTo>
                          <a:pt x="86" y="22"/>
                        </a:moveTo>
                        <a:lnTo>
                          <a:pt x="86" y="22"/>
                        </a:lnTo>
                        <a:lnTo>
                          <a:pt x="86" y="22"/>
                        </a:lnTo>
                        <a:lnTo>
                          <a:pt x="92" y="14"/>
                        </a:lnTo>
                        <a:lnTo>
                          <a:pt x="98" y="7"/>
                        </a:lnTo>
                        <a:lnTo>
                          <a:pt x="98" y="56"/>
                        </a:lnTo>
                        <a:lnTo>
                          <a:pt x="93" y="68"/>
                        </a:lnTo>
                        <a:lnTo>
                          <a:pt x="93" y="68"/>
                        </a:lnTo>
                        <a:lnTo>
                          <a:pt x="93" y="68"/>
                        </a:lnTo>
                        <a:lnTo>
                          <a:pt x="92" y="73"/>
                        </a:lnTo>
                        <a:lnTo>
                          <a:pt x="92" y="79"/>
                        </a:lnTo>
                        <a:lnTo>
                          <a:pt x="94" y="84"/>
                        </a:lnTo>
                        <a:lnTo>
                          <a:pt x="98" y="90"/>
                        </a:lnTo>
                        <a:lnTo>
                          <a:pt x="98" y="113"/>
                        </a:lnTo>
                        <a:lnTo>
                          <a:pt x="86" y="107"/>
                        </a:lnTo>
                        <a:lnTo>
                          <a:pt x="86" y="22"/>
                        </a:lnTo>
                        <a:lnTo>
                          <a:pt x="86" y="22"/>
                        </a:lnTo>
                        <a:close/>
                        <a:moveTo>
                          <a:pt x="98" y="147"/>
                        </a:moveTo>
                        <a:lnTo>
                          <a:pt x="98" y="161"/>
                        </a:lnTo>
                        <a:lnTo>
                          <a:pt x="86" y="156"/>
                        </a:lnTo>
                        <a:lnTo>
                          <a:pt x="86" y="141"/>
                        </a:lnTo>
                        <a:lnTo>
                          <a:pt x="98" y="147"/>
                        </a:lnTo>
                        <a:close/>
                        <a:moveTo>
                          <a:pt x="86" y="278"/>
                        </a:moveTo>
                        <a:lnTo>
                          <a:pt x="58" y="264"/>
                        </a:lnTo>
                        <a:lnTo>
                          <a:pt x="58" y="225"/>
                        </a:lnTo>
                        <a:lnTo>
                          <a:pt x="70" y="232"/>
                        </a:lnTo>
                        <a:lnTo>
                          <a:pt x="70" y="232"/>
                        </a:lnTo>
                        <a:lnTo>
                          <a:pt x="73" y="232"/>
                        </a:lnTo>
                        <a:lnTo>
                          <a:pt x="75" y="232"/>
                        </a:lnTo>
                        <a:lnTo>
                          <a:pt x="77" y="230"/>
                        </a:lnTo>
                        <a:lnTo>
                          <a:pt x="78" y="229"/>
                        </a:lnTo>
                        <a:lnTo>
                          <a:pt x="86" y="212"/>
                        </a:lnTo>
                        <a:lnTo>
                          <a:pt x="86" y="278"/>
                        </a:lnTo>
                        <a:lnTo>
                          <a:pt x="86" y="278"/>
                        </a:lnTo>
                        <a:close/>
                        <a:moveTo>
                          <a:pt x="58" y="83"/>
                        </a:moveTo>
                        <a:lnTo>
                          <a:pt x="86" y="22"/>
                        </a:lnTo>
                        <a:lnTo>
                          <a:pt x="86" y="107"/>
                        </a:lnTo>
                        <a:lnTo>
                          <a:pt x="82" y="106"/>
                        </a:lnTo>
                        <a:lnTo>
                          <a:pt x="82" y="106"/>
                        </a:lnTo>
                        <a:lnTo>
                          <a:pt x="81" y="105"/>
                        </a:lnTo>
                        <a:lnTo>
                          <a:pt x="78" y="105"/>
                        </a:lnTo>
                        <a:lnTo>
                          <a:pt x="77" y="106"/>
                        </a:lnTo>
                        <a:lnTo>
                          <a:pt x="75" y="109"/>
                        </a:lnTo>
                        <a:lnTo>
                          <a:pt x="67" y="126"/>
                        </a:lnTo>
                        <a:lnTo>
                          <a:pt x="67" y="126"/>
                        </a:lnTo>
                        <a:lnTo>
                          <a:pt x="67" y="126"/>
                        </a:lnTo>
                        <a:lnTo>
                          <a:pt x="66" y="128"/>
                        </a:lnTo>
                        <a:lnTo>
                          <a:pt x="67" y="130"/>
                        </a:lnTo>
                        <a:lnTo>
                          <a:pt x="67" y="132"/>
                        </a:lnTo>
                        <a:lnTo>
                          <a:pt x="70" y="133"/>
                        </a:lnTo>
                        <a:lnTo>
                          <a:pt x="86" y="141"/>
                        </a:lnTo>
                        <a:lnTo>
                          <a:pt x="86" y="156"/>
                        </a:lnTo>
                        <a:lnTo>
                          <a:pt x="65" y="145"/>
                        </a:lnTo>
                        <a:lnTo>
                          <a:pt x="65" y="145"/>
                        </a:lnTo>
                        <a:lnTo>
                          <a:pt x="61" y="145"/>
                        </a:lnTo>
                        <a:lnTo>
                          <a:pt x="58" y="147"/>
                        </a:lnTo>
                        <a:lnTo>
                          <a:pt x="58" y="83"/>
                        </a:lnTo>
                        <a:lnTo>
                          <a:pt x="58" y="83"/>
                        </a:lnTo>
                        <a:close/>
                        <a:moveTo>
                          <a:pt x="86" y="190"/>
                        </a:moveTo>
                        <a:lnTo>
                          <a:pt x="86" y="206"/>
                        </a:lnTo>
                        <a:lnTo>
                          <a:pt x="86" y="206"/>
                        </a:lnTo>
                        <a:lnTo>
                          <a:pt x="84" y="203"/>
                        </a:lnTo>
                        <a:lnTo>
                          <a:pt x="58" y="191"/>
                        </a:lnTo>
                        <a:lnTo>
                          <a:pt x="58" y="176"/>
                        </a:lnTo>
                        <a:lnTo>
                          <a:pt x="86" y="190"/>
                        </a:lnTo>
                        <a:close/>
                        <a:moveTo>
                          <a:pt x="58" y="264"/>
                        </a:moveTo>
                        <a:lnTo>
                          <a:pt x="21" y="247"/>
                        </a:lnTo>
                        <a:lnTo>
                          <a:pt x="21" y="247"/>
                        </a:lnTo>
                        <a:lnTo>
                          <a:pt x="14" y="243"/>
                        </a:lnTo>
                        <a:lnTo>
                          <a:pt x="9" y="239"/>
                        </a:lnTo>
                        <a:lnTo>
                          <a:pt x="5" y="233"/>
                        </a:lnTo>
                        <a:lnTo>
                          <a:pt x="2" y="226"/>
                        </a:lnTo>
                        <a:lnTo>
                          <a:pt x="1" y="220"/>
                        </a:lnTo>
                        <a:lnTo>
                          <a:pt x="0" y="213"/>
                        </a:lnTo>
                        <a:lnTo>
                          <a:pt x="1" y="206"/>
                        </a:lnTo>
                        <a:lnTo>
                          <a:pt x="4" y="199"/>
                        </a:lnTo>
                        <a:lnTo>
                          <a:pt x="58" y="83"/>
                        </a:lnTo>
                        <a:lnTo>
                          <a:pt x="58" y="147"/>
                        </a:lnTo>
                        <a:lnTo>
                          <a:pt x="58" y="147"/>
                        </a:lnTo>
                        <a:lnTo>
                          <a:pt x="56" y="148"/>
                        </a:lnTo>
                        <a:lnTo>
                          <a:pt x="48" y="165"/>
                        </a:lnTo>
                        <a:lnTo>
                          <a:pt x="48" y="165"/>
                        </a:lnTo>
                        <a:lnTo>
                          <a:pt x="48" y="165"/>
                        </a:lnTo>
                        <a:lnTo>
                          <a:pt x="48" y="168"/>
                        </a:lnTo>
                        <a:lnTo>
                          <a:pt x="48" y="170"/>
                        </a:lnTo>
                        <a:lnTo>
                          <a:pt x="50" y="172"/>
                        </a:lnTo>
                        <a:lnTo>
                          <a:pt x="51" y="174"/>
                        </a:lnTo>
                        <a:lnTo>
                          <a:pt x="58" y="176"/>
                        </a:lnTo>
                        <a:lnTo>
                          <a:pt x="58" y="191"/>
                        </a:lnTo>
                        <a:lnTo>
                          <a:pt x="46" y="186"/>
                        </a:lnTo>
                        <a:lnTo>
                          <a:pt x="46" y="186"/>
                        </a:lnTo>
                        <a:lnTo>
                          <a:pt x="43" y="184"/>
                        </a:lnTo>
                        <a:lnTo>
                          <a:pt x="42" y="186"/>
                        </a:lnTo>
                        <a:lnTo>
                          <a:pt x="39" y="187"/>
                        </a:lnTo>
                        <a:lnTo>
                          <a:pt x="38" y="188"/>
                        </a:lnTo>
                        <a:lnTo>
                          <a:pt x="29" y="206"/>
                        </a:lnTo>
                        <a:lnTo>
                          <a:pt x="29" y="206"/>
                        </a:lnTo>
                        <a:lnTo>
                          <a:pt x="29" y="206"/>
                        </a:lnTo>
                        <a:lnTo>
                          <a:pt x="29" y="207"/>
                        </a:lnTo>
                        <a:lnTo>
                          <a:pt x="29" y="210"/>
                        </a:lnTo>
                        <a:lnTo>
                          <a:pt x="31" y="212"/>
                        </a:lnTo>
                        <a:lnTo>
                          <a:pt x="32" y="213"/>
                        </a:lnTo>
                        <a:lnTo>
                          <a:pt x="58" y="225"/>
                        </a:lnTo>
                        <a:lnTo>
                          <a:pt x="58" y="264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Impact"/>
                      <a:ea typeface="微软雅黑"/>
                    </a:endParaRPr>
                  </a:p>
                </p:txBody>
              </p:sp>
              <p:sp>
                <p:nvSpPr>
                  <p:cNvPr id="49" name="Freeform 171">
                    <a:extLst>
                      <a:ext uri="{FF2B5EF4-FFF2-40B4-BE49-F238E27FC236}">
                        <a16:creationId xmlns:a16="http://schemas.microsoft.com/office/drawing/2014/main" id="{4EA463A4-1033-4118-9C63-A64F9DE517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552159" y="2225473"/>
                    <a:ext cx="561975" cy="565150"/>
                  </a:xfrm>
                  <a:custGeom>
                    <a:avLst/>
                    <a:gdLst>
                      <a:gd name="T0" fmla="*/ 337 w 354"/>
                      <a:gd name="T1" fmla="*/ 299 h 356"/>
                      <a:gd name="T2" fmla="*/ 352 w 354"/>
                      <a:gd name="T3" fmla="*/ 91 h 356"/>
                      <a:gd name="T4" fmla="*/ 339 w 354"/>
                      <a:gd name="T5" fmla="*/ 154 h 356"/>
                      <a:gd name="T6" fmla="*/ 333 w 354"/>
                      <a:gd name="T7" fmla="*/ 150 h 356"/>
                      <a:gd name="T8" fmla="*/ 333 w 354"/>
                      <a:gd name="T9" fmla="*/ 206 h 356"/>
                      <a:gd name="T10" fmla="*/ 289 w 354"/>
                      <a:gd name="T11" fmla="*/ 221 h 356"/>
                      <a:gd name="T12" fmla="*/ 306 w 354"/>
                      <a:gd name="T13" fmla="*/ 244 h 356"/>
                      <a:gd name="T14" fmla="*/ 283 w 354"/>
                      <a:gd name="T15" fmla="*/ 267 h 356"/>
                      <a:gd name="T16" fmla="*/ 306 w 354"/>
                      <a:gd name="T17" fmla="*/ 338 h 356"/>
                      <a:gd name="T18" fmla="*/ 283 w 354"/>
                      <a:gd name="T19" fmla="*/ 59 h 356"/>
                      <a:gd name="T20" fmla="*/ 317 w 354"/>
                      <a:gd name="T21" fmla="*/ 59 h 356"/>
                      <a:gd name="T22" fmla="*/ 271 w 354"/>
                      <a:gd name="T23" fmla="*/ 47 h 356"/>
                      <a:gd name="T24" fmla="*/ 263 w 354"/>
                      <a:gd name="T25" fmla="*/ 12 h 356"/>
                      <a:gd name="T26" fmla="*/ 272 w 354"/>
                      <a:gd name="T27" fmla="*/ 223 h 356"/>
                      <a:gd name="T28" fmla="*/ 283 w 354"/>
                      <a:gd name="T29" fmla="*/ 68 h 356"/>
                      <a:gd name="T30" fmla="*/ 272 w 354"/>
                      <a:gd name="T31" fmla="*/ 264 h 356"/>
                      <a:gd name="T32" fmla="*/ 274 w 354"/>
                      <a:gd name="T33" fmla="*/ 356 h 356"/>
                      <a:gd name="T34" fmla="*/ 263 w 354"/>
                      <a:gd name="T35" fmla="*/ 28 h 356"/>
                      <a:gd name="T36" fmla="*/ 259 w 354"/>
                      <a:gd name="T37" fmla="*/ 50 h 356"/>
                      <a:gd name="T38" fmla="*/ 236 w 354"/>
                      <a:gd name="T39" fmla="*/ 50 h 356"/>
                      <a:gd name="T40" fmla="*/ 230 w 354"/>
                      <a:gd name="T41" fmla="*/ 28 h 356"/>
                      <a:gd name="T42" fmla="*/ 263 w 354"/>
                      <a:gd name="T43" fmla="*/ 68 h 356"/>
                      <a:gd name="T44" fmla="*/ 263 w 354"/>
                      <a:gd name="T45" fmla="*/ 231 h 356"/>
                      <a:gd name="T46" fmla="*/ 228 w 354"/>
                      <a:gd name="T47" fmla="*/ 269 h 356"/>
                      <a:gd name="T48" fmla="*/ 228 w 354"/>
                      <a:gd name="T49" fmla="*/ 216 h 356"/>
                      <a:gd name="T50" fmla="*/ 263 w 354"/>
                      <a:gd name="T51" fmla="*/ 348 h 356"/>
                      <a:gd name="T52" fmla="*/ 228 w 354"/>
                      <a:gd name="T53" fmla="*/ 28 h 356"/>
                      <a:gd name="T54" fmla="*/ 225 w 354"/>
                      <a:gd name="T55" fmla="*/ 49 h 356"/>
                      <a:gd name="T56" fmla="*/ 228 w 354"/>
                      <a:gd name="T57" fmla="*/ 4 h 356"/>
                      <a:gd name="T58" fmla="*/ 179 w 354"/>
                      <a:gd name="T59" fmla="*/ 68 h 356"/>
                      <a:gd name="T60" fmla="*/ 228 w 354"/>
                      <a:gd name="T61" fmla="*/ 216 h 356"/>
                      <a:gd name="T62" fmla="*/ 228 w 354"/>
                      <a:gd name="T63" fmla="*/ 299 h 356"/>
                      <a:gd name="T64" fmla="*/ 133 w 354"/>
                      <a:gd name="T65" fmla="*/ 43 h 356"/>
                      <a:gd name="T66" fmla="*/ 126 w 354"/>
                      <a:gd name="T67" fmla="*/ 4 h 356"/>
                      <a:gd name="T68" fmla="*/ 179 w 354"/>
                      <a:gd name="T69" fmla="*/ 68 h 356"/>
                      <a:gd name="T70" fmla="*/ 179 w 354"/>
                      <a:gd name="T71" fmla="*/ 242 h 356"/>
                      <a:gd name="T72" fmla="*/ 171 w 354"/>
                      <a:gd name="T73" fmla="*/ 162 h 356"/>
                      <a:gd name="T74" fmla="*/ 115 w 354"/>
                      <a:gd name="T75" fmla="*/ 31 h 356"/>
                      <a:gd name="T76" fmla="*/ 123 w 354"/>
                      <a:gd name="T77" fmla="*/ 50 h 356"/>
                      <a:gd name="T78" fmla="*/ 100 w 354"/>
                      <a:gd name="T79" fmla="*/ 43 h 356"/>
                      <a:gd name="T80" fmla="*/ 90 w 354"/>
                      <a:gd name="T81" fmla="*/ 12 h 356"/>
                      <a:gd name="T82" fmla="*/ 126 w 354"/>
                      <a:gd name="T83" fmla="*/ 96 h 356"/>
                      <a:gd name="T84" fmla="*/ 90 w 354"/>
                      <a:gd name="T85" fmla="*/ 256 h 356"/>
                      <a:gd name="T86" fmla="*/ 126 w 354"/>
                      <a:gd name="T87" fmla="*/ 162 h 356"/>
                      <a:gd name="T88" fmla="*/ 90 w 354"/>
                      <a:gd name="T89" fmla="*/ 348 h 356"/>
                      <a:gd name="T90" fmla="*/ 79 w 354"/>
                      <a:gd name="T91" fmla="*/ 39 h 356"/>
                      <a:gd name="T92" fmla="*/ 71 w 354"/>
                      <a:gd name="T93" fmla="*/ 20 h 356"/>
                      <a:gd name="T94" fmla="*/ 90 w 354"/>
                      <a:gd name="T95" fmla="*/ 162 h 356"/>
                      <a:gd name="T96" fmla="*/ 90 w 354"/>
                      <a:gd name="T97" fmla="*/ 68 h 356"/>
                      <a:gd name="T98" fmla="*/ 81 w 354"/>
                      <a:gd name="T99" fmla="*/ 264 h 356"/>
                      <a:gd name="T100" fmla="*/ 84 w 354"/>
                      <a:gd name="T101" fmla="*/ 353 h 356"/>
                      <a:gd name="T102" fmla="*/ 37 w 354"/>
                      <a:gd name="T103" fmla="*/ 59 h 356"/>
                      <a:gd name="T104" fmla="*/ 71 w 354"/>
                      <a:gd name="T105" fmla="*/ 20 h 356"/>
                      <a:gd name="T106" fmla="*/ 54 w 354"/>
                      <a:gd name="T107" fmla="*/ 227 h 356"/>
                      <a:gd name="T108" fmla="*/ 50 w 354"/>
                      <a:gd name="T109" fmla="*/ 257 h 356"/>
                      <a:gd name="T110" fmla="*/ 16 w 354"/>
                      <a:gd name="T111" fmla="*/ 299 h 356"/>
                      <a:gd name="T112" fmla="*/ 71 w 354"/>
                      <a:gd name="T113" fmla="*/ 68 h 356"/>
                      <a:gd name="T114" fmla="*/ 49 w 354"/>
                      <a:gd name="T115" fmla="*/ 345 h 356"/>
                      <a:gd name="T116" fmla="*/ 20 w 354"/>
                      <a:gd name="T117" fmla="*/ 150 h 356"/>
                      <a:gd name="T118" fmla="*/ 16 w 354"/>
                      <a:gd name="T119" fmla="*/ 154 h 356"/>
                      <a:gd name="T120" fmla="*/ 0 w 354"/>
                      <a:gd name="T121" fmla="*/ 95 h 356"/>
                      <a:gd name="T122" fmla="*/ 16 w 354"/>
                      <a:gd name="T123" fmla="*/ 96 h 356"/>
                      <a:gd name="T124" fmla="*/ 16 w 354"/>
                      <a:gd name="T125" fmla="*/ 210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54" h="356">
                        <a:moveTo>
                          <a:pt x="337" y="299"/>
                        </a:moveTo>
                        <a:lnTo>
                          <a:pt x="337" y="210"/>
                        </a:lnTo>
                        <a:lnTo>
                          <a:pt x="337" y="210"/>
                        </a:lnTo>
                        <a:lnTo>
                          <a:pt x="340" y="215"/>
                        </a:lnTo>
                        <a:lnTo>
                          <a:pt x="341" y="222"/>
                        </a:lnTo>
                        <a:lnTo>
                          <a:pt x="341" y="299"/>
                        </a:lnTo>
                        <a:lnTo>
                          <a:pt x="337" y="299"/>
                        </a:lnTo>
                        <a:lnTo>
                          <a:pt x="337" y="299"/>
                        </a:lnTo>
                        <a:close/>
                        <a:moveTo>
                          <a:pt x="337" y="154"/>
                        </a:moveTo>
                        <a:lnTo>
                          <a:pt x="337" y="96"/>
                        </a:lnTo>
                        <a:lnTo>
                          <a:pt x="337" y="96"/>
                        </a:lnTo>
                        <a:lnTo>
                          <a:pt x="339" y="95"/>
                        </a:lnTo>
                        <a:lnTo>
                          <a:pt x="348" y="91"/>
                        </a:lnTo>
                        <a:lnTo>
                          <a:pt x="348" y="91"/>
                        </a:lnTo>
                        <a:lnTo>
                          <a:pt x="350" y="91"/>
                        </a:lnTo>
                        <a:lnTo>
                          <a:pt x="352" y="91"/>
                        </a:lnTo>
                        <a:lnTo>
                          <a:pt x="354" y="93"/>
                        </a:lnTo>
                        <a:lnTo>
                          <a:pt x="354" y="95"/>
                        </a:lnTo>
                        <a:lnTo>
                          <a:pt x="354" y="142"/>
                        </a:lnTo>
                        <a:lnTo>
                          <a:pt x="354" y="142"/>
                        </a:lnTo>
                        <a:lnTo>
                          <a:pt x="352" y="147"/>
                        </a:lnTo>
                        <a:lnTo>
                          <a:pt x="350" y="149"/>
                        </a:lnTo>
                        <a:lnTo>
                          <a:pt x="348" y="150"/>
                        </a:lnTo>
                        <a:lnTo>
                          <a:pt x="339" y="154"/>
                        </a:lnTo>
                        <a:lnTo>
                          <a:pt x="339" y="154"/>
                        </a:lnTo>
                        <a:lnTo>
                          <a:pt x="337" y="154"/>
                        </a:lnTo>
                        <a:lnTo>
                          <a:pt x="337" y="154"/>
                        </a:lnTo>
                        <a:close/>
                        <a:moveTo>
                          <a:pt x="337" y="96"/>
                        </a:moveTo>
                        <a:lnTo>
                          <a:pt x="337" y="154"/>
                        </a:lnTo>
                        <a:lnTo>
                          <a:pt x="337" y="154"/>
                        </a:lnTo>
                        <a:lnTo>
                          <a:pt x="335" y="153"/>
                        </a:lnTo>
                        <a:lnTo>
                          <a:pt x="333" y="150"/>
                        </a:lnTo>
                        <a:lnTo>
                          <a:pt x="333" y="103"/>
                        </a:lnTo>
                        <a:lnTo>
                          <a:pt x="333" y="103"/>
                        </a:lnTo>
                        <a:lnTo>
                          <a:pt x="335" y="99"/>
                        </a:lnTo>
                        <a:lnTo>
                          <a:pt x="337" y="96"/>
                        </a:lnTo>
                        <a:lnTo>
                          <a:pt x="337" y="96"/>
                        </a:lnTo>
                        <a:close/>
                        <a:moveTo>
                          <a:pt x="337" y="210"/>
                        </a:moveTo>
                        <a:lnTo>
                          <a:pt x="337" y="210"/>
                        </a:lnTo>
                        <a:lnTo>
                          <a:pt x="333" y="206"/>
                        </a:lnTo>
                        <a:lnTo>
                          <a:pt x="329" y="202"/>
                        </a:lnTo>
                        <a:lnTo>
                          <a:pt x="324" y="199"/>
                        </a:lnTo>
                        <a:lnTo>
                          <a:pt x="317" y="199"/>
                        </a:lnTo>
                        <a:lnTo>
                          <a:pt x="317" y="68"/>
                        </a:lnTo>
                        <a:lnTo>
                          <a:pt x="283" y="68"/>
                        </a:lnTo>
                        <a:lnTo>
                          <a:pt x="283" y="221"/>
                        </a:lnTo>
                        <a:lnTo>
                          <a:pt x="283" y="221"/>
                        </a:lnTo>
                        <a:lnTo>
                          <a:pt x="289" y="221"/>
                        </a:lnTo>
                        <a:lnTo>
                          <a:pt x="293" y="222"/>
                        </a:lnTo>
                        <a:lnTo>
                          <a:pt x="297" y="225"/>
                        </a:lnTo>
                        <a:lnTo>
                          <a:pt x="299" y="227"/>
                        </a:lnTo>
                        <a:lnTo>
                          <a:pt x="302" y="230"/>
                        </a:lnTo>
                        <a:lnTo>
                          <a:pt x="305" y="234"/>
                        </a:lnTo>
                        <a:lnTo>
                          <a:pt x="306" y="239"/>
                        </a:lnTo>
                        <a:lnTo>
                          <a:pt x="306" y="244"/>
                        </a:lnTo>
                        <a:lnTo>
                          <a:pt x="306" y="244"/>
                        </a:lnTo>
                        <a:lnTo>
                          <a:pt x="306" y="248"/>
                        </a:lnTo>
                        <a:lnTo>
                          <a:pt x="305" y="253"/>
                        </a:lnTo>
                        <a:lnTo>
                          <a:pt x="302" y="257"/>
                        </a:lnTo>
                        <a:lnTo>
                          <a:pt x="299" y="260"/>
                        </a:lnTo>
                        <a:lnTo>
                          <a:pt x="297" y="262"/>
                        </a:lnTo>
                        <a:lnTo>
                          <a:pt x="293" y="265"/>
                        </a:lnTo>
                        <a:lnTo>
                          <a:pt x="289" y="267"/>
                        </a:lnTo>
                        <a:lnTo>
                          <a:pt x="283" y="267"/>
                        </a:lnTo>
                        <a:lnTo>
                          <a:pt x="283" y="299"/>
                        </a:lnTo>
                        <a:lnTo>
                          <a:pt x="337" y="299"/>
                        </a:lnTo>
                        <a:lnTo>
                          <a:pt x="337" y="210"/>
                        </a:lnTo>
                        <a:lnTo>
                          <a:pt x="337" y="210"/>
                        </a:lnTo>
                        <a:close/>
                        <a:moveTo>
                          <a:pt x="283" y="356"/>
                        </a:moveTo>
                        <a:lnTo>
                          <a:pt x="283" y="314"/>
                        </a:lnTo>
                        <a:lnTo>
                          <a:pt x="306" y="314"/>
                        </a:lnTo>
                        <a:lnTo>
                          <a:pt x="306" y="338"/>
                        </a:lnTo>
                        <a:lnTo>
                          <a:pt x="306" y="338"/>
                        </a:lnTo>
                        <a:lnTo>
                          <a:pt x="305" y="345"/>
                        </a:lnTo>
                        <a:lnTo>
                          <a:pt x="301" y="350"/>
                        </a:lnTo>
                        <a:lnTo>
                          <a:pt x="295" y="355"/>
                        </a:lnTo>
                        <a:lnTo>
                          <a:pt x="289" y="356"/>
                        </a:lnTo>
                        <a:lnTo>
                          <a:pt x="283" y="356"/>
                        </a:lnTo>
                        <a:lnTo>
                          <a:pt x="283" y="356"/>
                        </a:lnTo>
                        <a:close/>
                        <a:moveTo>
                          <a:pt x="283" y="59"/>
                        </a:moveTo>
                        <a:lnTo>
                          <a:pt x="283" y="20"/>
                        </a:lnTo>
                        <a:lnTo>
                          <a:pt x="283" y="20"/>
                        </a:lnTo>
                        <a:lnTo>
                          <a:pt x="298" y="30"/>
                        </a:lnTo>
                        <a:lnTo>
                          <a:pt x="309" y="38"/>
                        </a:lnTo>
                        <a:lnTo>
                          <a:pt x="313" y="43"/>
                        </a:lnTo>
                        <a:lnTo>
                          <a:pt x="316" y="49"/>
                        </a:lnTo>
                        <a:lnTo>
                          <a:pt x="317" y="54"/>
                        </a:lnTo>
                        <a:lnTo>
                          <a:pt x="317" y="59"/>
                        </a:lnTo>
                        <a:lnTo>
                          <a:pt x="283" y="59"/>
                        </a:lnTo>
                        <a:close/>
                        <a:moveTo>
                          <a:pt x="283" y="20"/>
                        </a:moveTo>
                        <a:lnTo>
                          <a:pt x="283" y="59"/>
                        </a:lnTo>
                        <a:lnTo>
                          <a:pt x="263" y="59"/>
                        </a:lnTo>
                        <a:lnTo>
                          <a:pt x="263" y="50"/>
                        </a:lnTo>
                        <a:lnTo>
                          <a:pt x="263" y="50"/>
                        </a:lnTo>
                        <a:lnTo>
                          <a:pt x="268" y="50"/>
                        </a:lnTo>
                        <a:lnTo>
                          <a:pt x="271" y="47"/>
                        </a:lnTo>
                        <a:lnTo>
                          <a:pt x="274" y="43"/>
                        </a:lnTo>
                        <a:lnTo>
                          <a:pt x="275" y="39"/>
                        </a:lnTo>
                        <a:lnTo>
                          <a:pt x="275" y="39"/>
                        </a:lnTo>
                        <a:lnTo>
                          <a:pt x="274" y="35"/>
                        </a:lnTo>
                        <a:lnTo>
                          <a:pt x="271" y="31"/>
                        </a:lnTo>
                        <a:lnTo>
                          <a:pt x="268" y="28"/>
                        </a:lnTo>
                        <a:lnTo>
                          <a:pt x="263" y="28"/>
                        </a:lnTo>
                        <a:lnTo>
                          <a:pt x="263" y="12"/>
                        </a:lnTo>
                        <a:lnTo>
                          <a:pt x="263" y="12"/>
                        </a:lnTo>
                        <a:lnTo>
                          <a:pt x="283" y="20"/>
                        </a:lnTo>
                        <a:lnTo>
                          <a:pt x="283" y="20"/>
                        </a:lnTo>
                        <a:close/>
                        <a:moveTo>
                          <a:pt x="283" y="68"/>
                        </a:moveTo>
                        <a:lnTo>
                          <a:pt x="283" y="221"/>
                        </a:lnTo>
                        <a:lnTo>
                          <a:pt x="283" y="221"/>
                        </a:lnTo>
                        <a:lnTo>
                          <a:pt x="278" y="221"/>
                        </a:lnTo>
                        <a:lnTo>
                          <a:pt x="272" y="223"/>
                        </a:lnTo>
                        <a:lnTo>
                          <a:pt x="267" y="227"/>
                        </a:lnTo>
                        <a:lnTo>
                          <a:pt x="263" y="231"/>
                        </a:lnTo>
                        <a:lnTo>
                          <a:pt x="263" y="162"/>
                        </a:lnTo>
                        <a:lnTo>
                          <a:pt x="272" y="162"/>
                        </a:lnTo>
                        <a:lnTo>
                          <a:pt x="272" y="96"/>
                        </a:lnTo>
                        <a:lnTo>
                          <a:pt x="263" y="96"/>
                        </a:lnTo>
                        <a:lnTo>
                          <a:pt x="263" y="68"/>
                        </a:lnTo>
                        <a:lnTo>
                          <a:pt x="283" y="68"/>
                        </a:lnTo>
                        <a:lnTo>
                          <a:pt x="283" y="68"/>
                        </a:lnTo>
                        <a:close/>
                        <a:moveTo>
                          <a:pt x="283" y="267"/>
                        </a:moveTo>
                        <a:lnTo>
                          <a:pt x="283" y="299"/>
                        </a:lnTo>
                        <a:lnTo>
                          <a:pt x="263" y="299"/>
                        </a:lnTo>
                        <a:lnTo>
                          <a:pt x="263" y="256"/>
                        </a:lnTo>
                        <a:lnTo>
                          <a:pt x="263" y="256"/>
                        </a:lnTo>
                        <a:lnTo>
                          <a:pt x="267" y="260"/>
                        </a:lnTo>
                        <a:lnTo>
                          <a:pt x="272" y="264"/>
                        </a:lnTo>
                        <a:lnTo>
                          <a:pt x="278" y="267"/>
                        </a:lnTo>
                        <a:lnTo>
                          <a:pt x="283" y="267"/>
                        </a:lnTo>
                        <a:lnTo>
                          <a:pt x="283" y="267"/>
                        </a:lnTo>
                        <a:close/>
                        <a:moveTo>
                          <a:pt x="283" y="314"/>
                        </a:moveTo>
                        <a:lnTo>
                          <a:pt x="283" y="356"/>
                        </a:lnTo>
                        <a:lnTo>
                          <a:pt x="278" y="356"/>
                        </a:lnTo>
                        <a:lnTo>
                          <a:pt x="278" y="356"/>
                        </a:lnTo>
                        <a:lnTo>
                          <a:pt x="274" y="356"/>
                        </a:lnTo>
                        <a:lnTo>
                          <a:pt x="270" y="353"/>
                        </a:lnTo>
                        <a:lnTo>
                          <a:pt x="267" y="352"/>
                        </a:lnTo>
                        <a:lnTo>
                          <a:pt x="263" y="348"/>
                        </a:lnTo>
                        <a:lnTo>
                          <a:pt x="263" y="314"/>
                        </a:lnTo>
                        <a:lnTo>
                          <a:pt x="283" y="314"/>
                        </a:lnTo>
                        <a:close/>
                        <a:moveTo>
                          <a:pt x="263" y="12"/>
                        </a:moveTo>
                        <a:lnTo>
                          <a:pt x="263" y="28"/>
                        </a:lnTo>
                        <a:lnTo>
                          <a:pt x="263" y="28"/>
                        </a:lnTo>
                        <a:lnTo>
                          <a:pt x="259" y="28"/>
                        </a:lnTo>
                        <a:lnTo>
                          <a:pt x="256" y="31"/>
                        </a:lnTo>
                        <a:lnTo>
                          <a:pt x="253" y="35"/>
                        </a:lnTo>
                        <a:lnTo>
                          <a:pt x="252" y="39"/>
                        </a:lnTo>
                        <a:lnTo>
                          <a:pt x="252" y="39"/>
                        </a:lnTo>
                        <a:lnTo>
                          <a:pt x="253" y="43"/>
                        </a:lnTo>
                        <a:lnTo>
                          <a:pt x="256" y="47"/>
                        </a:lnTo>
                        <a:lnTo>
                          <a:pt x="259" y="50"/>
                        </a:lnTo>
                        <a:lnTo>
                          <a:pt x="263" y="50"/>
                        </a:lnTo>
                        <a:lnTo>
                          <a:pt x="263" y="59"/>
                        </a:lnTo>
                        <a:lnTo>
                          <a:pt x="228" y="59"/>
                        </a:lnTo>
                        <a:lnTo>
                          <a:pt x="228" y="50"/>
                        </a:lnTo>
                        <a:lnTo>
                          <a:pt x="228" y="50"/>
                        </a:lnTo>
                        <a:lnTo>
                          <a:pt x="230" y="50"/>
                        </a:lnTo>
                        <a:lnTo>
                          <a:pt x="230" y="50"/>
                        </a:lnTo>
                        <a:lnTo>
                          <a:pt x="236" y="50"/>
                        </a:lnTo>
                        <a:lnTo>
                          <a:pt x="238" y="47"/>
                        </a:lnTo>
                        <a:lnTo>
                          <a:pt x="241" y="43"/>
                        </a:lnTo>
                        <a:lnTo>
                          <a:pt x="243" y="39"/>
                        </a:lnTo>
                        <a:lnTo>
                          <a:pt x="243" y="39"/>
                        </a:lnTo>
                        <a:lnTo>
                          <a:pt x="241" y="35"/>
                        </a:lnTo>
                        <a:lnTo>
                          <a:pt x="238" y="31"/>
                        </a:lnTo>
                        <a:lnTo>
                          <a:pt x="236" y="28"/>
                        </a:lnTo>
                        <a:lnTo>
                          <a:pt x="230" y="28"/>
                        </a:lnTo>
                        <a:lnTo>
                          <a:pt x="230" y="28"/>
                        </a:lnTo>
                        <a:lnTo>
                          <a:pt x="228" y="28"/>
                        </a:lnTo>
                        <a:lnTo>
                          <a:pt x="228" y="4"/>
                        </a:lnTo>
                        <a:lnTo>
                          <a:pt x="228" y="4"/>
                        </a:lnTo>
                        <a:lnTo>
                          <a:pt x="247" y="8"/>
                        </a:lnTo>
                        <a:lnTo>
                          <a:pt x="263" y="12"/>
                        </a:lnTo>
                        <a:lnTo>
                          <a:pt x="263" y="12"/>
                        </a:lnTo>
                        <a:close/>
                        <a:moveTo>
                          <a:pt x="263" y="68"/>
                        </a:moveTo>
                        <a:lnTo>
                          <a:pt x="263" y="96"/>
                        </a:lnTo>
                        <a:lnTo>
                          <a:pt x="228" y="96"/>
                        </a:lnTo>
                        <a:lnTo>
                          <a:pt x="228" y="68"/>
                        </a:lnTo>
                        <a:lnTo>
                          <a:pt x="263" y="68"/>
                        </a:lnTo>
                        <a:lnTo>
                          <a:pt x="263" y="68"/>
                        </a:lnTo>
                        <a:close/>
                        <a:moveTo>
                          <a:pt x="263" y="162"/>
                        </a:moveTo>
                        <a:lnTo>
                          <a:pt x="263" y="231"/>
                        </a:lnTo>
                        <a:lnTo>
                          <a:pt x="263" y="231"/>
                        </a:lnTo>
                        <a:lnTo>
                          <a:pt x="262" y="237"/>
                        </a:lnTo>
                        <a:lnTo>
                          <a:pt x="260" y="244"/>
                        </a:lnTo>
                        <a:lnTo>
                          <a:pt x="260" y="244"/>
                        </a:lnTo>
                        <a:lnTo>
                          <a:pt x="262" y="250"/>
                        </a:lnTo>
                        <a:lnTo>
                          <a:pt x="263" y="256"/>
                        </a:lnTo>
                        <a:lnTo>
                          <a:pt x="263" y="299"/>
                        </a:lnTo>
                        <a:lnTo>
                          <a:pt x="228" y="299"/>
                        </a:lnTo>
                        <a:lnTo>
                          <a:pt x="228" y="269"/>
                        </a:lnTo>
                        <a:lnTo>
                          <a:pt x="229" y="269"/>
                        </a:lnTo>
                        <a:lnTo>
                          <a:pt x="229" y="253"/>
                        </a:lnTo>
                        <a:lnTo>
                          <a:pt x="228" y="253"/>
                        </a:lnTo>
                        <a:lnTo>
                          <a:pt x="228" y="242"/>
                        </a:lnTo>
                        <a:lnTo>
                          <a:pt x="229" y="242"/>
                        </a:lnTo>
                        <a:lnTo>
                          <a:pt x="229" y="227"/>
                        </a:lnTo>
                        <a:lnTo>
                          <a:pt x="228" y="227"/>
                        </a:lnTo>
                        <a:lnTo>
                          <a:pt x="228" y="216"/>
                        </a:lnTo>
                        <a:lnTo>
                          <a:pt x="229" y="216"/>
                        </a:lnTo>
                        <a:lnTo>
                          <a:pt x="229" y="200"/>
                        </a:lnTo>
                        <a:lnTo>
                          <a:pt x="228" y="200"/>
                        </a:lnTo>
                        <a:lnTo>
                          <a:pt x="228" y="162"/>
                        </a:lnTo>
                        <a:lnTo>
                          <a:pt x="263" y="162"/>
                        </a:lnTo>
                        <a:lnTo>
                          <a:pt x="263" y="162"/>
                        </a:lnTo>
                        <a:close/>
                        <a:moveTo>
                          <a:pt x="263" y="314"/>
                        </a:moveTo>
                        <a:lnTo>
                          <a:pt x="263" y="348"/>
                        </a:lnTo>
                        <a:lnTo>
                          <a:pt x="263" y="348"/>
                        </a:lnTo>
                        <a:lnTo>
                          <a:pt x="262" y="344"/>
                        </a:lnTo>
                        <a:lnTo>
                          <a:pt x="260" y="338"/>
                        </a:lnTo>
                        <a:lnTo>
                          <a:pt x="260" y="314"/>
                        </a:lnTo>
                        <a:lnTo>
                          <a:pt x="263" y="314"/>
                        </a:lnTo>
                        <a:close/>
                        <a:moveTo>
                          <a:pt x="228" y="4"/>
                        </a:moveTo>
                        <a:lnTo>
                          <a:pt x="228" y="28"/>
                        </a:lnTo>
                        <a:lnTo>
                          <a:pt x="228" y="28"/>
                        </a:lnTo>
                        <a:lnTo>
                          <a:pt x="225" y="30"/>
                        </a:lnTo>
                        <a:lnTo>
                          <a:pt x="222" y="32"/>
                        </a:lnTo>
                        <a:lnTo>
                          <a:pt x="221" y="35"/>
                        </a:lnTo>
                        <a:lnTo>
                          <a:pt x="220" y="39"/>
                        </a:lnTo>
                        <a:lnTo>
                          <a:pt x="220" y="39"/>
                        </a:lnTo>
                        <a:lnTo>
                          <a:pt x="221" y="43"/>
                        </a:lnTo>
                        <a:lnTo>
                          <a:pt x="222" y="46"/>
                        </a:lnTo>
                        <a:lnTo>
                          <a:pt x="225" y="49"/>
                        </a:lnTo>
                        <a:lnTo>
                          <a:pt x="228" y="50"/>
                        </a:lnTo>
                        <a:lnTo>
                          <a:pt x="228" y="59"/>
                        </a:lnTo>
                        <a:lnTo>
                          <a:pt x="179" y="59"/>
                        </a:lnTo>
                        <a:lnTo>
                          <a:pt x="179" y="0"/>
                        </a:lnTo>
                        <a:lnTo>
                          <a:pt x="179" y="0"/>
                        </a:lnTo>
                        <a:lnTo>
                          <a:pt x="203" y="1"/>
                        </a:lnTo>
                        <a:lnTo>
                          <a:pt x="228" y="4"/>
                        </a:lnTo>
                        <a:lnTo>
                          <a:pt x="228" y="4"/>
                        </a:lnTo>
                        <a:close/>
                        <a:moveTo>
                          <a:pt x="228" y="68"/>
                        </a:moveTo>
                        <a:lnTo>
                          <a:pt x="228" y="96"/>
                        </a:lnTo>
                        <a:lnTo>
                          <a:pt x="183" y="96"/>
                        </a:lnTo>
                        <a:lnTo>
                          <a:pt x="183" y="162"/>
                        </a:lnTo>
                        <a:lnTo>
                          <a:pt x="228" y="162"/>
                        </a:lnTo>
                        <a:lnTo>
                          <a:pt x="228" y="200"/>
                        </a:lnTo>
                        <a:lnTo>
                          <a:pt x="179" y="200"/>
                        </a:lnTo>
                        <a:lnTo>
                          <a:pt x="179" y="68"/>
                        </a:lnTo>
                        <a:lnTo>
                          <a:pt x="228" y="68"/>
                        </a:lnTo>
                        <a:lnTo>
                          <a:pt x="228" y="68"/>
                        </a:lnTo>
                        <a:close/>
                        <a:moveTo>
                          <a:pt x="228" y="216"/>
                        </a:moveTo>
                        <a:lnTo>
                          <a:pt x="228" y="227"/>
                        </a:lnTo>
                        <a:lnTo>
                          <a:pt x="179" y="227"/>
                        </a:lnTo>
                        <a:lnTo>
                          <a:pt x="179" y="216"/>
                        </a:lnTo>
                        <a:lnTo>
                          <a:pt x="228" y="216"/>
                        </a:lnTo>
                        <a:lnTo>
                          <a:pt x="228" y="216"/>
                        </a:lnTo>
                        <a:close/>
                        <a:moveTo>
                          <a:pt x="228" y="242"/>
                        </a:moveTo>
                        <a:lnTo>
                          <a:pt x="228" y="253"/>
                        </a:lnTo>
                        <a:lnTo>
                          <a:pt x="179" y="253"/>
                        </a:lnTo>
                        <a:lnTo>
                          <a:pt x="179" y="242"/>
                        </a:lnTo>
                        <a:lnTo>
                          <a:pt x="228" y="242"/>
                        </a:lnTo>
                        <a:lnTo>
                          <a:pt x="228" y="242"/>
                        </a:lnTo>
                        <a:close/>
                        <a:moveTo>
                          <a:pt x="228" y="269"/>
                        </a:moveTo>
                        <a:lnTo>
                          <a:pt x="228" y="299"/>
                        </a:lnTo>
                        <a:lnTo>
                          <a:pt x="179" y="299"/>
                        </a:lnTo>
                        <a:lnTo>
                          <a:pt x="179" y="269"/>
                        </a:lnTo>
                        <a:lnTo>
                          <a:pt x="228" y="269"/>
                        </a:lnTo>
                        <a:close/>
                        <a:moveTo>
                          <a:pt x="126" y="50"/>
                        </a:moveTo>
                        <a:lnTo>
                          <a:pt x="126" y="50"/>
                        </a:lnTo>
                        <a:lnTo>
                          <a:pt x="129" y="49"/>
                        </a:lnTo>
                        <a:lnTo>
                          <a:pt x="132" y="46"/>
                        </a:lnTo>
                        <a:lnTo>
                          <a:pt x="133" y="43"/>
                        </a:lnTo>
                        <a:lnTo>
                          <a:pt x="134" y="39"/>
                        </a:lnTo>
                        <a:lnTo>
                          <a:pt x="134" y="39"/>
                        </a:lnTo>
                        <a:lnTo>
                          <a:pt x="133" y="35"/>
                        </a:lnTo>
                        <a:lnTo>
                          <a:pt x="132" y="32"/>
                        </a:lnTo>
                        <a:lnTo>
                          <a:pt x="129" y="30"/>
                        </a:lnTo>
                        <a:lnTo>
                          <a:pt x="126" y="28"/>
                        </a:lnTo>
                        <a:lnTo>
                          <a:pt x="126" y="4"/>
                        </a:lnTo>
                        <a:lnTo>
                          <a:pt x="126" y="4"/>
                        </a:lnTo>
                        <a:lnTo>
                          <a:pt x="150" y="1"/>
                        </a:lnTo>
                        <a:lnTo>
                          <a:pt x="176" y="0"/>
                        </a:lnTo>
                        <a:lnTo>
                          <a:pt x="179" y="0"/>
                        </a:lnTo>
                        <a:lnTo>
                          <a:pt x="179" y="59"/>
                        </a:lnTo>
                        <a:lnTo>
                          <a:pt x="126" y="59"/>
                        </a:lnTo>
                        <a:lnTo>
                          <a:pt x="126" y="50"/>
                        </a:lnTo>
                        <a:lnTo>
                          <a:pt x="126" y="50"/>
                        </a:lnTo>
                        <a:close/>
                        <a:moveTo>
                          <a:pt x="179" y="68"/>
                        </a:moveTo>
                        <a:lnTo>
                          <a:pt x="179" y="200"/>
                        </a:lnTo>
                        <a:lnTo>
                          <a:pt x="127" y="200"/>
                        </a:lnTo>
                        <a:lnTo>
                          <a:pt x="127" y="216"/>
                        </a:lnTo>
                        <a:lnTo>
                          <a:pt x="179" y="216"/>
                        </a:lnTo>
                        <a:lnTo>
                          <a:pt x="179" y="227"/>
                        </a:lnTo>
                        <a:lnTo>
                          <a:pt x="127" y="227"/>
                        </a:lnTo>
                        <a:lnTo>
                          <a:pt x="127" y="242"/>
                        </a:lnTo>
                        <a:lnTo>
                          <a:pt x="179" y="242"/>
                        </a:lnTo>
                        <a:lnTo>
                          <a:pt x="179" y="253"/>
                        </a:lnTo>
                        <a:lnTo>
                          <a:pt x="127" y="253"/>
                        </a:lnTo>
                        <a:lnTo>
                          <a:pt x="127" y="269"/>
                        </a:lnTo>
                        <a:lnTo>
                          <a:pt x="179" y="269"/>
                        </a:lnTo>
                        <a:lnTo>
                          <a:pt x="179" y="299"/>
                        </a:lnTo>
                        <a:lnTo>
                          <a:pt x="126" y="299"/>
                        </a:lnTo>
                        <a:lnTo>
                          <a:pt x="126" y="162"/>
                        </a:lnTo>
                        <a:lnTo>
                          <a:pt x="171" y="162"/>
                        </a:lnTo>
                        <a:lnTo>
                          <a:pt x="171" y="96"/>
                        </a:lnTo>
                        <a:lnTo>
                          <a:pt x="126" y="96"/>
                        </a:lnTo>
                        <a:lnTo>
                          <a:pt x="126" y="68"/>
                        </a:lnTo>
                        <a:lnTo>
                          <a:pt x="179" y="68"/>
                        </a:lnTo>
                        <a:close/>
                        <a:moveTo>
                          <a:pt x="123" y="28"/>
                        </a:moveTo>
                        <a:lnTo>
                          <a:pt x="123" y="28"/>
                        </a:lnTo>
                        <a:lnTo>
                          <a:pt x="118" y="28"/>
                        </a:lnTo>
                        <a:lnTo>
                          <a:pt x="115" y="31"/>
                        </a:lnTo>
                        <a:lnTo>
                          <a:pt x="113" y="35"/>
                        </a:lnTo>
                        <a:lnTo>
                          <a:pt x="111" y="39"/>
                        </a:lnTo>
                        <a:lnTo>
                          <a:pt x="111" y="39"/>
                        </a:lnTo>
                        <a:lnTo>
                          <a:pt x="113" y="43"/>
                        </a:lnTo>
                        <a:lnTo>
                          <a:pt x="115" y="47"/>
                        </a:lnTo>
                        <a:lnTo>
                          <a:pt x="118" y="50"/>
                        </a:lnTo>
                        <a:lnTo>
                          <a:pt x="123" y="50"/>
                        </a:lnTo>
                        <a:lnTo>
                          <a:pt x="123" y="50"/>
                        </a:lnTo>
                        <a:lnTo>
                          <a:pt x="126" y="50"/>
                        </a:lnTo>
                        <a:lnTo>
                          <a:pt x="126" y="59"/>
                        </a:lnTo>
                        <a:lnTo>
                          <a:pt x="90" y="59"/>
                        </a:lnTo>
                        <a:lnTo>
                          <a:pt x="90" y="50"/>
                        </a:lnTo>
                        <a:lnTo>
                          <a:pt x="90" y="50"/>
                        </a:lnTo>
                        <a:lnTo>
                          <a:pt x="95" y="50"/>
                        </a:lnTo>
                        <a:lnTo>
                          <a:pt x="98" y="47"/>
                        </a:lnTo>
                        <a:lnTo>
                          <a:pt x="100" y="43"/>
                        </a:lnTo>
                        <a:lnTo>
                          <a:pt x="102" y="39"/>
                        </a:lnTo>
                        <a:lnTo>
                          <a:pt x="102" y="39"/>
                        </a:lnTo>
                        <a:lnTo>
                          <a:pt x="100" y="35"/>
                        </a:lnTo>
                        <a:lnTo>
                          <a:pt x="98" y="31"/>
                        </a:lnTo>
                        <a:lnTo>
                          <a:pt x="95" y="28"/>
                        </a:lnTo>
                        <a:lnTo>
                          <a:pt x="90" y="28"/>
                        </a:lnTo>
                        <a:lnTo>
                          <a:pt x="90" y="12"/>
                        </a:lnTo>
                        <a:lnTo>
                          <a:pt x="90" y="12"/>
                        </a:lnTo>
                        <a:lnTo>
                          <a:pt x="107" y="8"/>
                        </a:lnTo>
                        <a:lnTo>
                          <a:pt x="126" y="4"/>
                        </a:lnTo>
                        <a:lnTo>
                          <a:pt x="126" y="28"/>
                        </a:lnTo>
                        <a:lnTo>
                          <a:pt x="126" y="28"/>
                        </a:lnTo>
                        <a:lnTo>
                          <a:pt x="123" y="28"/>
                        </a:lnTo>
                        <a:lnTo>
                          <a:pt x="123" y="28"/>
                        </a:lnTo>
                        <a:close/>
                        <a:moveTo>
                          <a:pt x="126" y="68"/>
                        </a:moveTo>
                        <a:lnTo>
                          <a:pt x="126" y="96"/>
                        </a:lnTo>
                        <a:lnTo>
                          <a:pt x="90" y="96"/>
                        </a:lnTo>
                        <a:lnTo>
                          <a:pt x="90" y="68"/>
                        </a:lnTo>
                        <a:lnTo>
                          <a:pt x="126" y="68"/>
                        </a:lnTo>
                        <a:lnTo>
                          <a:pt x="126" y="68"/>
                        </a:lnTo>
                        <a:close/>
                        <a:moveTo>
                          <a:pt x="126" y="162"/>
                        </a:moveTo>
                        <a:lnTo>
                          <a:pt x="126" y="299"/>
                        </a:lnTo>
                        <a:lnTo>
                          <a:pt x="90" y="299"/>
                        </a:lnTo>
                        <a:lnTo>
                          <a:pt x="90" y="256"/>
                        </a:lnTo>
                        <a:lnTo>
                          <a:pt x="90" y="256"/>
                        </a:lnTo>
                        <a:lnTo>
                          <a:pt x="92" y="250"/>
                        </a:lnTo>
                        <a:lnTo>
                          <a:pt x="94" y="244"/>
                        </a:lnTo>
                        <a:lnTo>
                          <a:pt x="94" y="244"/>
                        </a:lnTo>
                        <a:lnTo>
                          <a:pt x="92" y="237"/>
                        </a:lnTo>
                        <a:lnTo>
                          <a:pt x="90" y="231"/>
                        </a:lnTo>
                        <a:lnTo>
                          <a:pt x="90" y="162"/>
                        </a:lnTo>
                        <a:lnTo>
                          <a:pt x="126" y="162"/>
                        </a:lnTo>
                        <a:lnTo>
                          <a:pt x="126" y="162"/>
                        </a:lnTo>
                        <a:close/>
                        <a:moveTo>
                          <a:pt x="90" y="348"/>
                        </a:moveTo>
                        <a:lnTo>
                          <a:pt x="90" y="314"/>
                        </a:lnTo>
                        <a:lnTo>
                          <a:pt x="94" y="314"/>
                        </a:lnTo>
                        <a:lnTo>
                          <a:pt x="94" y="338"/>
                        </a:lnTo>
                        <a:lnTo>
                          <a:pt x="94" y="338"/>
                        </a:lnTo>
                        <a:lnTo>
                          <a:pt x="92" y="344"/>
                        </a:lnTo>
                        <a:lnTo>
                          <a:pt x="90" y="348"/>
                        </a:lnTo>
                        <a:lnTo>
                          <a:pt x="90" y="348"/>
                        </a:lnTo>
                        <a:close/>
                        <a:moveTo>
                          <a:pt x="90" y="12"/>
                        </a:moveTo>
                        <a:lnTo>
                          <a:pt x="90" y="28"/>
                        </a:lnTo>
                        <a:lnTo>
                          <a:pt x="90" y="28"/>
                        </a:lnTo>
                        <a:lnTo>
                          <a:pt x="85" y="28"/>
                        </a:lnTo>
                        <a:lnTo>
                          <a:pt x="83" y="31"/>
                        </a:lnTo>
                        <a:lnTo>
                          <a:pt x="80" y="35"/>
                        </a:lnTo>
                        <a:lnTo>
                          <a:pt x="79" y="39"/>
                        </a:lnTo>
                        <a:lnTo>
                          <a:pt x="79" y="39"/>
                        </a:lnTo>
                        <a:lnTo>
                          <a:pt x="80" y="43"/>
                        </a:lnTo>
                        <a:lnTo>
                          <a:pt x="83" y="47"/>
                        </a:lnTo>
                        <a:lnTo>
                          <a:pt x="85" y="50"/>
                        </a:lnTo>
                        <a:lnTo>
                          <a:pt x="90" y="50"/>
                        </a:lnTo>
                        <a:lnTo>
                          <a:pt x="90" y="59"/>
                        </a:lnTo>
                        <a:lnTo>
                          <a:pt x="71" y="59"/>
                        </a:lnTo>
                        <a:lnTo>
                          <a:pt x="71" y="20"/>
                        </a:lnTo>
                        <a:lnTo>
                          <a:pt x="71" y="20"/>
                        </a:lnTo>
                        <a:lnTo>
                          <a:pt x="90" y="12"/>
                        </a:lnTo>
                        <a:lnTo>
                          <a:pt x="90" y="12"/>
                        </a:lnTo>
                        <a:close/>
                        <a:moveTo>
                          <a:pt x="90" y="68"/>
                        </a:moveTo>
                        <a:lnTo>
                          <a:pt x="90" y="96"/>
                        </a:lnTo>
                        <a:lnTo>
                          <a:pt x="81" y="96"/>
                        </a:lnTo>
                        <a:lnTo>
                          <a:pt x="81" y="162"/>
                        </a:lnTo>
                        <a:lnTo>
                          <a:pt x="90" y="162"/>
                        </a:lnTo>
                        <a:lnTo>
                          <a:pt x="90" y="231"/>
                        </a:lnTo>
                        <a:lnTo>
                          <a:pt x="90" y="231"/>
                        </a:lnTo>
                        <a:lnTo>
                          <a:pt x="87" y="227"/>
                        </a:lnTo>
                        <a:lnTo>
                          <a:pt x="81" y="223"/>
                        </a:lnTo>
                        <a:lnTo>
                          <a:pt x="76" y="221"/>
                        </a:lnTo>
                        <a:lnTo>
                          <a:pt x="71" y="221"/>
                        </a:lnTo>
                        <a:lnTo>
                          <a:pt x="71" y="68"/>
                        </a:lnTo>
                        <a:lnTo>
                          <a:pt x="90" y="68"/>
                        </a:lnTo>
                        <a:lnTo>
                          <a:pt x="90" y="68"/>
                        </a:lnTo>
                        <a:close/>
                        <a:moveTo>
                          <a:pt x="90" y="256"/>
                        </a:moveTo>
                        <a:lnTo>
                          <a:pt x="90" y="299"/>
                        </a:lnTo>
                        <a:lnTo>
                          <a:pt x="71" y="299"/>
                        </a:lnTo>
                        <a:lnTo>
                          <a:pt x="71" y="267"/>
                        </a:lnTo>
                        <a:lnTo>
                          <a:pt x="71" y="267"/>
                        </a:lnTo>
                        <a:lnTo>
                          <a:pt x="76" y="267"/>
                        </a:lnTo>
                        <a:lnTo>
                          <a:pt x="81" y="264"/>
                        </a:lnTo>
                        <a:lnTo>
                          <a:pt x="87" y="260"/>
                        </a:lnTo>
                        <a:lnTo>
                          <a:pt x="90" y="256"/>
                        </a:lnTo>
                        <a:lnTo>
                          <a:pt x="90" y="256"/>
                        </a:lnTo>
                        <a:close/>
                        <a:moveTo>
                          <a:pt x="90" y="314"/>
                        </a:moveTo>
                        <a:lnTo>
                          <a:pt x="90" y="348"/>
                        </a:lnTo>
                        <a:lnTo>
                          <a:pt x="90" y="348"/>
                        </a:lnTo>
                        <a:lnTo>
                          <a:pt x="87" y="352"/>
                        </a:lnTo>
                        <a:lnTo>
                          <a:pt x="84" y="353"/>
                        </a:lnTo>
                        <a:lnTo>
                          <a:pt x="80" y="356"/>
                        </a:lnTo>
                        <a:lnTo>
                          <a:pt x="75" y="356"/>
                        </a:lnTo>
                        <a:lnTo>
                          <a:pt x="71" y="356"/>
                        </a:lnTo>
                        <a:lnTo>
                          <a:pt x="71" y="314"/>
                        </a:lnTo>
                        <a:lnTo>
                          <a:pt x="90" y="314"/>
                        </a:lnTo>
                        <a:close/>
                        <a:moveTo>
                          <a:pt x="71" y="20"/>
                        </a:moveTo>
                        <a:lnTo>
                          <a:pt x="71" y="59"/>
                        </a:lnTo>
                        <a:lnTo>
                          <a:pt x="37" y="59"/>
                        </a:lnTo>
                        <a:lnTo>
                          <a:pt x="37" y="59"/>
                        </a:lnTo>
                        <a:lnTo>
                          <a:pt x="37" y="54"/>
                        </a:lnTo>
                        <a:lnTo>
                          <a:pt x="38" y="49"/>
                        </a:lnTo>
                        <a:lnTo>
                          <a:pt x="41" y="43"/>
                        </a:lnTo>
                        <a:lnTo>
                          <a:pt x="45" y="38"/>
                        </a:lnTo>
                        <a:lnTo>
                          <a:pt x="56" y="30"/>
                        </a:lnTo>
                        <a:lnTo>
                          <a:pt x="71" y="20"/>
                        </a:lnTo>
                        <a:lnTo>
                          <a:pt x="71" y="20"/>
                        </a:lnTo>
                        <a:close/>
                        <a:moveTo>
                          <a:pt x="71" y="68"/>
                        </a:moveTo>
                        <a:lnTo>
                          <a:pt x="71" y="221"/>
                        </a:lnTo>
                        <a:lnTo>
                          <a:pt x="71" y="221"/>
                        </a:lnTo>
                        <a:lnTo>
                          <a:pt x="71" y="221"/>
                        </a:lnTo>
                        <a:lnTo>
                          <a:pt x="65" y="221"/>
                        </a:lnTo>
                        <a:lnTo>
                          <a:pt x="61" y="222"/>
                        </a:lnTo>
                        <a:lnTo>
                          <a:pt x="57" y="225"/>
                        </a:lnTo>
                        <a:lnTo>
                          <a:pt x="54" y="227"/>
                        </a:lnTo>
                        <a:lnTo>
                          <a:pt x="50" y="230"/>
                        </a:lnTo>
                        <a:lnTo>
                          <a:pt x="49" y="234"/>
                        </a:lnTo>
                        <a:lnTo>
                          <a:pt x="48" y="239"/>
                        </a:lnTo>
                        <a:lnTo>
                          <a:pt x="48" y="244"/>
                        </a:lnTo>
                        <a:lnTo>
                          <a:pt x="48" y="244"/>
                        </a:lnTo>
                        <a:lnTo>
                          <a:pt x="48" y="248"/>
                        </a:lnTo>
                        <a:lnTo>
                          <a:pt x="49" y="253"/>
                        </a:lnTo>
                        <a:lnTo>
                          <a:pt x="50" y="257"/>
                        </a:lnTo>
                        <a:lnTo>
                          <a:pt x="54" y="260"/>
                        </a:lnTo>
                        <a:lnTo>
                          <a:pt x="57" y="262"/>
                        </a:lnTo>
                        <a:lnTo>
                          <a:pt x="61" y="265"/>
                        </a:lnTo>
                        <a:lnTo>
                          <a:pt x="65" y="267"/>
                        </a:lnTo>
                        <a:lnTo>
                          <a:pt x="71" y="267"/>
                        </a:lnTo>
                        <a:lnTo>
                          <a:pt x="71" y="267"/>
                        </a:lnTo>
                        <a:lnTo>
                          <a:pt x="71" y="299"/>
                        </a:lnTo>
                        <a:lnTo>
                          <a:pt x="16" y="299"/>
                        </a:lnTo>
                        <a:lnTo>
                          <a:pt x="16" y="210"/>
                        </a:lnTo>
                        <a:lnTo>
                          <a:pt x="16" y="210"/>
                        </a:lnTo>
                        <a:lnTo>
                          <a:pt x="20" y="206"/>
                        </a:lnTo>
                        <a:lnTo>
                          <a:pt x="25" y="202"/>
                        </a:lnTo>
                        <a:lnTo>
                          <a:pt x="30" y="199"/>
                        </a:lnTo>
                        <a:lnTo>
                          <a:pt x="37" y="199"/>
                        </a:lnTo>
                        <a:lnTo>
                          <a:pt x="37" y="68"/>
                        </a:lnTo>
                        <a:lnTo>
                          <a:pt x="71" y="68"/>
                        </a:lnTo>
                        <a:lnTo>
                          <a:pt x="71" y="68"/>
                        </a:lnTo>
                        <a:close/>
                        <a:moveTo>
                          <a:pt x="71" y="314"/>
                        </a:moveTo>
                        <a:lnTo>
                          <a:pt x="71" y="356"/>
                        </a:lnTo>
                        <a:lnTo>
                          <a:pt x="65" y="356"/>
                        </a:lnTo>
                        <a:lnTo>
                          <a:pt x="65" y="356"/>
                        </a:lnTo>
                        <a:lnTo>
                          <a:pt x="58" y="355"/>
                        </a:lnTo>
                        <a:lnTo>
                          <a:pt x="53" y="350"/>
                        </a:lnTo>
                        <a:lnTo>
                          <a:pt x="49" y="345"/>
                        </a:lnTo>
                        <a:lnTo>
                          <a:pt x="48" y="338"/>
                        </a:lnTo>
                        <a:lnTo>
                          <a:pt x="48" y="314"/>
                        </a:lnTo>
                        <a:lnTo>
                          <a:pt x="71" y="314"/>
                        </a:lnTo>
                        <a:lnTo>
                          <a:pt x="71" y="314"/>
                        </a:lnTo>
                        <a:close/>
                        <a:moveTo>
                          <a:pt x="16" y="154"/>
                        </a:moveTo>
                        <a:lnTo>
                          <a:pt x="16" y="154"/>
                        </a:lnTo>
                        <a:lnTo>
                          <a:pt x="19" y="153"/>
                        </a:lnTo>
                        <a:lnTo>
                          <a:pt x="20" y="150"/>
                        </a:lnTo>
                        <a:lnTo>
                          <a:pt x="20" y="103"/>
                        </a:lnTo>
                        <a:lnTo>
                          <a:pt x="20" y="103"/>
                        </a:lnTo>
                        <a:lnTo>
                          <a:pt x="19" y="99"/>
                        </a:lnTo>
                        <a:lnTo>
                          <a:pt x="16" y="96"/>
                        </a:lnTo>
                        <a:lnTo>
                          <a:pt x="16" y="154"/>
                        </a:lnTo>
                        <a:close/>
                        <a:moveTo>
                          <a:pt x="16" y="96"/>
                        </a:moveTo>
                        <a:lnTo>
                          <a:pt x="16" y="154"/>
                        </a:lnTo>
                        <a:lnTo>
                          <a:pt x="16" y="154"/>
                        </a:lnTo>
                        <a:lnTo>
                          <a:pt x="15" y="154"/>
                        </a:lnTo>
                        <a:lnTo>
                          <a:pt x="6" y="150"/>
                        </a:lnTo>
                        <a:lnTo>
                          <a:pt x="6" y="150"/>
                        </a:lnTo>
                        <a:lnTo>
                          <a:pt x="4" y="149"/>
                        </a:lnTo>
                        <a:lnTo>
                          <a:pt x="2" y="147"/>
                        </a:lnTo>
                        <a:lnTo>
                          <a:pt x="0" y="142"/>
                        </a:lnTo>
                        <a:lnTo>
                          <a:pt x="0" y="95"/>
                        </a:lnTo>
                        <a:lnTo>
                          <a:pt x="0" y="95"/>
                        </a:lnTo>
                        <a:lnTo>
                          <a:pt x="0" y="93"/>
                        </a:lnTo>
                        <a:lnTo>
                          <a:pt x="2" y="91"/>
                        </a:lnTo>
                        <a:lnTo>
                          <a:pt x="4" y="91"/>
                        </a:lnTo>
                        <a:lnTo>
                          <a:pt x="6" y="91"/>
                        </a:lnTo>
                        <a:lnTo>
                          <a:pt x="15" y="95"/>
                        </a:lnTo>
                        <a:lnTo>
                          <a:pt x="15" y="95"/>
                        </a:lnTo>
                        <a:lnTo>
                          <a:pt x="16" y="96"/>
                        </a:lnTo>
                        <a:lnTo>
                          <a:pt x="16" y="96"/>
                        </a:lnTo>
                        <a:close/>
                        <a:moveTo>
                          <a:pt x="16" y="210"/>
                        </a:moveTo>
                        <a:lnTo>
                          <a:pt x="16" y="299"/>
                        </a:lnTo>
                        <a:lnTo>
                          <a:pt x="12" y="299"/>
                        </a:lnTo>
                        <a:lnTo>
                          <a:pt x="12" y="222"/>
                        </a:lnTo>
                        <a:lnTo>
                          <a:pt x="12" y="222"/>
                        </a:lnTo>
                        <a:lnTo>
                          <a:pt x="14" y="215"/>
                        </a:lnTo>
                        <a:lnTo>
                          <a:pt x="16" y="210"/>
                        </a:lnTo>
                        <a:lnTo>
                          <a:pt x="16" y="210"/>
                        </a:lnTo>
                        <a:close/>
                      </a:path>
                    </a:pathLst>
                  </a:custGeom>
                  <a:solidFill>
                    <a:srgbClr val="F2463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Impact"/>
                      <a:ea typeface="微软雅黑"/>
                    </a:endParaRPr>
                  </a:p>
                </p:txBody>
              </p:sp>
              <p:sp>
                <p:nvSpPr>
                  <p:cNvPr id="50" name="Freeform 172">
                    <a:extLst>
                      <a:ext uri="{FF2B5EF4-FFF2-40B4-BE49-F238E27FC236}">
                        <a16:creationId xmlns:a16="http://schemas.microsoft.com/office/drawing/2014/main" id="{1E81377E-ADE5-461F-B40B-D158D9D47D5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968084" y="2950960"/>
                    <a:ext cx="633413" cy="482600"/>
                  </a:xfrm>
                  <a:custGeom>
                    <a:avLst/>
                    <a:gdLst>
                      <a:gd name="T0" fmla="*/ 396 w 399"/>
                      <a:gd name="T1" fmla="*/ 285 h 304"/>
                      <a:gd name="T2" fmla="*/ 390 w 399"/>
                      <a:gd name="T3" fmla="*/ 10 h 304"/>
                      <a:gd name="T4" fmla="*/ 349 w 399"/>
                      <a:gd name="T5" fmla="*/ 22 h 304"/>
                      <a:gd name="T6" fmla="*/ 376 w 399"/>
                      <a:gd name="T7" fmla="*/ 48 h 304"/>
                      <a:gd name="T8" fmla="*/ 360 w 399"/>
                      <a:gd name="T9" fmla="*/ 281 h 304"/>
                      <a:gd name="T10" fmla="*/ 304 w 399"/>
                      <a:gd name="T11" fmla="*/ 256 h 304"/>
                      <a:gd name="T12" fmla="*/ 345 w 399"/>
                      <a:gd name="T13" fmla="*/ 42 h 304"/>
                      <a:gd name="T14" fmla="*/ 357 w 399"/>
                      <a:gd name="T15" fmla="*/ 251 h 304"/>
                      <a:gd name="T16" fmla="*/ 254 w 399"/>
                      <a:gd name="T17" fmla="*/ 22 h 304"/>
                      <a:gd name="T18" fmla="*/ 254 w 399"/>
                      <a:gd name="T19" fmla="*/ 304 h 304"/>
                      <a:gd name="T20" fmla="*/ 254 w 399"/>
                      <a:gd name="T21" fmla="*/ 264 h 304"/>
                      <a:gd name="T22" fmla="*/ 277 w 399"/>
                      <a:gd name="T23" fmla="*/ 167 h 304"/>
                      <a:gd name="T24" fmla="*/ 274 w 399"/>
                      <a:gd name="T25" fmla="*/ 133 h 304"/>
                      <a:gd name="T26" fmla="*/ 273 w 399"/>
                      <a:gd name="T27" fmla="*/ 109 h 304"/>
                      <a:gd name="T28" fmla="*/ 254 w 399"/>
                      <a:gd name="T29" fmla="*/ 41 h 304"/>
                      <a:gd name="T30" fmla="*/ 260 w 399"/>
                      <a:gd name="T31" fmla="*/ 171 h 304"/>
                      <a:gd name="T32" fmla="*/ 254 w 399"/>
                      <a:gd name="T33" fmla="*/ 137 h 304"/>
                      <a:gd name="T34" fmla="*/ 257 w 399"/>
                      <a:gd name="T35" fmla="*/ 103 h 304"/>
                      <a:gd name="T36" fmla="*/ 200 w 399"/>
                      <a:gd name="T37" fmla="*/ 0 h 304"/>
                      <a:gd name="T38" fmla="*/ 200 w 399"/>
                      <a:gd name="T39" fmla="*/ 282 h 304"/>
                      <a:gd name="T40" fmla="*/ 241 w 399"/>
                      <a:gd name="T41" fmla="*/ 93 h 304"/>
                      <a:gd name="T42" fmla="*/ 226 w 399"/>
                      <a:gd name="T43" fmla="*/ 121 h 304"/>
                      <a:gd name="T44" fmla="*/ 230 w 399"/>
                      <a:gd name="T45" fmla="*/ 144 h 304"/>
                      <a:gd name="T46" fmla="*/ 232 w 399"/>
                      <a:gd name="T47" fmla="*/ 178 h 304"/>
                      <a:gd name="T48" fmla="*/ 200 w 399"/>
                      <a:gd name="T49" fmla="*/ 186 h 304"/>
                      <a:gd name="T50" fmla="*/ 254 w 399"/>
                      <a:gd name="T51" fmla="*/ 41 h 304"/>
                      <a:gd name="T52" fmla="*/ 242 w 399"/>
                      <a:gd name="T53" fmla="*/ 103 h 304"/>
                      <a:gd name="T54" fmla="*/ 251 w 399"/>
                      <a:gd name="T55" fmla="*/ 128 h 304"/>
                      <a:gd name="T56" fmla="*/ 251 w 399"/>
                      <a:gd name="T57" fmla="*/ 136 h 304"/>
                      <a:gd name="T58" fmla="*/ 246 w 399"/>
                      <a:gd name="T59" fmla="*/ 170 h 304"/>
                      <a:gd name="T60" fmla="*/ 135 w 399"/>
                      <a:gd name="T61" fmla="*/ 22 h 304"/>
                      <a:gd name="T62" fmla="*/ 135 w 399"/>
                      <a:gd name="T63" fmla="*/ 304 h 304"/>
                      <a:gd name="T64" fmla="*/ 173 w 399"/>
                      <a:gd name="T65" fmla="*/ 178 h 304"/>
                      <a:gd name="T66" fmla="*/ 139 w 399"/>
                      <a:gd name="T67" fmla="*/ 213 h 304"/>
                      <a:gd name="T68" fmla="*/ 162 w 399"/>
                      <a:gd name="T69" fmla="*/ 183 h 304"/>
                      <a:gd name="T70" fmla="*/ 148 w 399"/>
                      <a:gd name="T71" fmla="*/ 153 h 304"/>
                      <a:gd name="T72" fmla="*/ 136 w 399"/>
                      <a:gd name="T73" fmla="*/ 126 h 304"/>
                      <a:gd name="T74" fmla="*/ 143 w 399"/>
                      <a:gd name="T75" fmla="*/ 136 h 304"/>
                      <a:gd name="T76" fmla="*/ 150 w 399"/>
                      <a:gd name="T77" fmla="*/ 122 h 304"/>
                      <a:gd name="T78" fmla="*/ 200 w 399"/>
                      <a:gd name="T79" fmla="*/ 41 h 304"/>
                      <a:gd name="T80" fmla="*/ 147 w 399"/>
                      <a:gd name="T81" fmla="*/ 193 h 304"/>
                      <a:gd name="T82" fmla="*/ 139 w 399"/>
                      <a:gd name="T83" fmla="*/ 164 h 304"/>
                      <a:gd name="T84" fmla="*/ 25 w 399"/>
                      <a:gd name="T85" fmla="*/ 2 h 304"/>
                      <a:gd name="T86" fmla="*/ 0 w 399"/>
                      <a:gd name="T87" fmla="*/ 273 h 304"/>
                      <a:gd name="T88" fmla="*/ 25 w 399"/>
                      <a:gd name="T89" fmla="*/ 304 h 304"/>
                      <a:gd name="T90" fmla="*/ 40 w 399"/>
                      <a:gd name="T91" fmla="*/ 281 h 304"/>
                      <a:gd name="T92" fmla="*/ 24 w 399"/>
                      <a:gd name="T93" fmla="*/ 48 h 304"/>
                      <a:gd name="T94" fmla="*/ 50 w 399"/>
                      <a:gd name="T95" fmla="*/ 22 h 304"/>
                      <a:gd name="T96" fmla="*/ 124 w 399"/>
                      <a:gd name="T97" fmla="*/ 125 h 304"/>
                      <a:gd name="T98" fmla="*/ 106 w 399"/>
                      <a:gd name="T99" fmla="*/ 175 h 304"/>
                      <a:gd name="T100" fmla="*/ 117 w 399"/>
                      <a:gd name="T101" fmla="*/ 209 h 304"/>
                      <a:gd name="T102" fmla="*/ 54 w 399"/>
                      <a:gd name="T103" fmla="*/ 262 h 304"/>
                      <a:gd name="T104" fmla="*/ 43 w 399"/>
                      <a:gd name="T105" fmla="*/ 53 h 304"/>
                      <a:gd name="T106" fmla="*/ 135 w 399"/>
                      <a:gd name="T107" fmla="*/ 156 h 304"/>
                      <a:gd name="T108" fmla="*/ 131 w 399"/>
                      <a:gd name="T109" fmla="*/ 176 h 304"/>
                      <a:gd name="T110" fmla="*/ 128 w 399"/>
                      <a:gd name="T111" fmla="*/ 199 h 304"/>
                      <a:gd name="T112" fmla="*/ 127 w 399"/>
                      <a:gd name="T113" fmla="*/ 137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99" h="304">
                        <a:moveTo>
                          <a:pt x="368" y="304"/>
                        </a:moveTo>
                        <a:lnTo>
                          <a:pt x="368" y="304"/>
                        </a:lnTo>
                        <a:lnTo>
                          <a:pt x="373" y="304"/>
                        </a:lnTo>
                        <a:lnTo>
                          <a:pt x="380" y="302"/>
                        </a:lnTo>
                        <a:lnTo>
                          <a:pt x="385" y="298"/>
                        </a:lnTo>
                        <a:lnTo>
                          <a:pt x="390" y="294"/>
                        </a:lnTo>
                        <a:lnTo>
                          <a:pt x="394" y="290"/>
                        </a:lnTo>
                        <a:lnTo>
                          <a:pt x="396" y="285"/>
                        </a:lnTo>
                        <a:lnTo>
                          <a:pt x="399" y="279"/>
                        </a:lnTo>
                        <a:lnTo>
                          <a:pt x="399" y="273"/>
                        </a:lnTo>
                        <a:lnTo>
                          <a:pt x="399" y="33"/>
                        </a:lnTo>
                        <a:lnTo>
                          <a:pt x="399" y="33"/>
                        </a:lnTo>
                        <a:lnTo>
                          <a:pt x="399" y="26"/>
                        </a:lnTo>
                        <a:lnTo>
                          <a:pt x="396" y="21"/>
                        </a:lnTo>
                        <a:lnTo>
                          <a:pt x="394" y="15"/>
                        </a:lnTo>
                        <a:lnTo>
                          <a:pt x="390" y="10"/>
                        </a:lnTo>
                        <a:lnTo>
                          <a:pt x="385" y="6"/>
                        </a:lnTo>
                        <a:lnTo>
                          <a:pt x="380" y="3"/>
                        </a:lnTo>
                        <a:lnTo>
                          <a:pt x="373" y="2"/>
                        </a:lnTo>
                        <a:lnTo>
                          <a:pt x="368" y="0"/>
                        </a:lnTo>
                        <a:lnTo>
                          <a:pt x="304" y="0"/>
                        </a:lnTo>
                        <a:lnTo>
                          <a:pt x="304" y="22"/>
                        </a:lnTo>
                        <a:lnTo>
                          <a:pt x="349" y="22"/>
                        </a:lnTo>
                        <a:lnTo>
                          <a:pt x="349" y="22"/>
                        </a:lnTo>
                        <a:lnTo>
                          <a:pt x="354" y="22"/>
                        </a:lnTo>
                        <a:lnTo>
                          <a:pt x="360" y="25"/>
                        </a:lnTo>
                        <a:lnTo>
                          <a:pt x="364" y="26"/>
                        </a:lnTo>
                        <a:lnTo>
                          <a:pt x="368" y="30"/>
                        </a:lnTo>
                        <a:lnTo>
                          <a:pt x="371" y="34"/>
                        </a:lnTo>
                        <a:lnTo>
                          <a:pt x="373" y="38"/>
                        </a:lnTo>
                        <a:lnTo>
                          <a:pt x="375" y="42"/>
                        </a:lnTo>
                        <a:lnTo>
                          <a:pt x="376" y="48"/>
                        </a:lnTo>
                        <a:lnTo>
                          <a:pt x="376" y="256"/>
                        </a:lnTo>
                        <a:lnTo>
                          <a:pt x="376" y="256"/>
                        </a:lnTo>
                        <a:lnTo>
                          <a:pt x="375" y="262"/>
                        </a:lnTo>
                        <a:lnTo>
                          <a:pt x="373" y="267"/>
                        </a:lnTo>
                        <a:lnTo>
                          <a:pt x="371" y="271"/>
                        </a:lnTo>
                        <a:lnTo>
                          <a:pt x="368" y="275"/>
                        </a:lnTo>
                        <a:lnTo>
                          <a:pt x="364" y="278"/>
                        </a:lnTo>
                        <a:lnTo>
                          <a:pt x="360" y="281"/>
                        </a:lnTo>
                        <a:lnTo>
                          <a:pt x="354" y="282"/>
                        </a:lnTo>
                        <a:lnTo>
                          <a:pt x="349" y="282"/>
                        </a:lnTo>
                        <a:lnTo>
                          <a:pt x="304" y="282"/>
                        </a:lnTo>
                        <a:lnTo>
                          <a:pt x="304" y="304"/>
                        </a:lnTo>
                        <a:lnTo>
                          <a:pt x="368" y="304"/>
                        </a:lnTo>
                        <a:lnTo>
                          <a:pt x="368" y="304"/>
                        </a:lnTo>
                        <a:close/>
                        <a:moveTo>
                          <a:pt x="304" y="264"/>
                        </a:moveTo>
                        <a:lnTo>
                          <a:pt x="304" y="256"/>
                        </a:lnTo>
                        <a:lnTo>
                          <a:pt x="337" y="256"/>
                        </a:lnTo>
                        <a:lnTo>
                          <a:pt x="337" y="243"/>
                        </a:lnTo>
                        <a:lnTo>
                          <a:pt x="304" y="243"/>
                        </a:lnTo>
                        <a:lnTo>
                          <a:pt x="304" y="41"/>
                        </a:lnTo>
                        <a:lnTo>
                          <a:pt x="337" y="41"/>
                        </a:lnTo>
                        <a:lnTo>
                          <a:pt x="337" y="41"/>
                        </a:lnTo>
                        <a:lnTo>
                          <a:pt x="341" y="41"/>
                        </a:lnTo>
                        <a:lnTo>
                          <a:pt x="345" y="42"/>
                        </a:lnTo>
                        <a:lnTo>
                          <a:pt x="352" y="46"/>
                        </a:lnTo>
                        <a:lnTo>
                          <a:pt x="357" y="53"/>
                        </a:lnTo>
                        <a:lnTo>
                          <a:pt x="357" y="57"/>
                        </a:lnTo>
                        <a:lnTo>
                          <a:pt x="358" y="61"/>
                        </a:lnTo>
                        <a:lnTo>
                          <a:pt x="358" y="243"/>
                        </a:lnTo>
                        <a:lnTo>
                          <a:pt x="358" y="243"/>
                        </a:lnTo>
                        <a:lnTo>
                          <a:pt x="357" y="247"/>
                        </a:lnTo>
                        <a:lnTo>
                          <a:pt x="357" y="251"/>
                        </a:lnTo>
                        <a:lnTo>
                          <a:pt x="352" y="258"/>
                        </a:lnTo>
                        <a:lnTo>
                          <a:pt x="345" y="262"/>
                        </a:lnTo>
                        <a:lnTo>
                          <a:pt x="341" y="263"/>
                        </a:lnTo>
                        <a:lnTo>
                          <a:pt x="337" y="264"/>
                        </a:lnTo>
                        <a:lnTo>
                          <a:pt x="304" y="264"/>
                        </a:lnTo>
                        <a:close/>
                        <a:moveTo>
                          <a:pt x="304" y="0"/>
                        </a:moveTo>
                        <a:lnTo>
                          <a:pt x="254" y="0"/>
                        </a:lnTo>
                        <a:lnTo>
                          <a:pt x="254" y="22"/>
                        </a:lnTo>
                        <a:lnTo>
                          <a:pt x="304" y="22"/>
                        </a:lnTo>
                        <a:lnTo>
                          <a:pt x="304" y="0"/>
                        </a:lnTo>
                        <a:lnTo>
                          <a:pt x="304" y="0"/>
                        </a:lnTo>
                        <a:close/>
                        <a:moveTo>
                          <a:pt x="254" y="304"/>
                        </a:moveTo>
                        <a:lnTo>
                          <a:pt x="304" y="304"/>
                        </a:lnTo>
                        <a:lnTo>
                          <a:pt x="304" y="282"/>
                        </a:lnTo>
                        <a:lnTo>
                          <a:pt x="254" y="282"/>
                        </a:lnTo>
                        <a:lnTo>
                          <a:pt x="254" y="304"/>
                        </a:lnTo>
                        <a:lnTo>
                          <a:pt x="254" y="304"/>
                        </a:lnTo>
                        <a:close/>
                        <a:moveTo>
                          <a:pt x="304" y="41"/>
                        </a:moveTo>
                        <a:lnTo>
                          <a:pt x="304" y="243"/>
                        </a:lnTo>
                        <a:lnTo>
                          <a:pt x="270" y="243"/>
                        </a:lnTo>
                        <a:lnTo>
                          <a:pt x="270" y="256"/>
                        </a:lnTo>
                        <a:lnTo>
                          <a:pt x="304" y="256"/>
                        </a:lnTo>
                        <a:lnTo>
                          <a:pt x="304" y="264"/>
                        </a:lnTo>
                        <a:lnTo>
                          <a:pt x="254" y="264"/>
                        </a:lnTo>
                        <a:lnTo>
                          <a:pt x="254" y="183"/>
                        </a:lnTo>
                        <a:lnTo>
                          <a:pt x="254" y="183"/>
                        </a:lnTo>
                        <a:lnTo>
                          <a:pt x="257" y="183"/>
                        </a:lnTo>
                        <a:lnTo>
                          <a:pt x="257" y="183"/>
                        </a:lnTo>
                        <a:lnTo>
                          <a:pt x="265" y="179"/>
                        </a:lnTo>
                        <a:lnTo>
                          <a:pt x="272" y="174"/>
                        </a:lnTo>
                        <a:lnTo>
                          <a:pt x="272" y="174"/>
                        </a:lnTo>
                        <a:lnTo>
                          <a:pt x="277" y="167"/>
                        </a:lnTo>
                        <a:lnTo>
                          <a:pt x="281" y="159"/>
                        </a:lnTo>
                        <a:lnTo>
                          <a:pt x="281" y="159"/>
                        </a:lnTo>
                        <a:lnTo>
                          <a:pt x="281" y="151"/>
                        </a:lnTo>
                        <a:lnTo>
                          <a:pt x="281" y="151"/>
                        </a:lnTo>
                        <a:lnTo>
                          <a:pt x="281" y="143"/>
                        </a:lnTo>
                        <a:lnTo>
                          <a:pt x="281" y="143"/>
                        </a:lnTo>
                        <a:lnTo>
                          <a:pt x="278" y="137"/>
                        </a:lnTo>
                        <a:lnTo>
                          <a:pt x="274" y="133"/>
                        </a:lnTo>
                        <a:lnTo>
                          <a:pt x="274" y="133"/>
                        </a:lnTo>
                        <a:lnTo>
                          <a:pt x="269" y="130"/>
                        </a:lnTo>
                        <a:lnTo>
                          <a:pt x="262" y="129"/>
                        </a:lnTo>
                        <a:lnTo>
                          <a:pt x="262" y="129"/>
                        </a:lnTo>
                        <a:lnTo>
                          <a:pt x="268" y="122"/>
                        </a:lnTo>
                        <a:lnTo>
                          <a:pt x="272" y="116"/>
                        </a:lnTo>
                        <a:lnTo>
                          <a:pt x="272" y="116"/>
                        </a:lnTo>
                        <a:lnTo>
                          <a:pt x="273" y="109"/>
                        </a:lnTo>
                        <a:lnTo>
                          <a:pt x="273" y="102"/>
                        </a:lnTo>
                        <a:lnTo>
                          <a:pt x="273" y="102"/>
                        </a:lnTo>
                        <a:lnTo>
                          <a:pt x="270" y="97"/>
                        </a:lnTo>
                        <a:lnTo>
                          <a:pt x="264" y="93"/>
                        </a:lnTo>
                        <a:lnTo>
                          <a:pt x="264" y="93"/>
                        </a:lnTo>
                        <a:lnTo>
                          <a:pt x="260" y="90"/>
                        </a:lnTo>
                        <a:lnTo>
                          <a:pt x="254" y="90"/>
                        </a:lnTo>
                        <a:lnTo>
                          <a:pt x="254" y="41"/>
                        </a:lnTo>
                        <a:lnTo>
                          <a:pt x="304" y="41"/>
                        </a:lnTo>
                        <a:lnTo>
                          <a:pt x="304" y="41"/>
                        </a:lnTo>
                        <a:close/>
                        <a:moveTo>
                          <a:pt x="254" y="175"/>
                        </a:moveTo>
                        <a:lnTo>
                          <a:pt x="254" y="175"/>
                        </a:lnTo>
                        <a:lnTo>
                          <a:pt x="254" y="175"/>
                        </a:lnTo>
                        <a:lnTo>
                          <a:pt x="254" y="175"/>
                        </a:lnTo>
                        <a:lnTo>
                          <a:pt x="257" y="174"/>
                        </a:lnTo>
                        <a:lnTo>
                          <a:pt x="260" y="171"/>
                        </a:lnTo>
                        <a:lnTo>
                          <a:pt x="264" y="166"/>
                        </a:lnTo>
                        <a:lnTo>
                          <a:pt x="264" y="166"/>
                        </a:lnTo>
                        <a:lnTo>
                          <a:pt x="265" y="159"/>
                        </a:lnTo>
                        <a:lnTo>
                          <a:pt x="264" y="151"/>
                        </a:lnTo>
                        <a:lnTo>
                          <a:pt x="264" y="151"/>
                        </a:lnTo>
                        <a:lnTo>
                          <a:pt x="260" y="143"/>
                        </a:lnTo>
                        <a:lnTo>
                          <a:pt x="257" y="140"/>
                        </a:lnTo>
                        <a:lnTo>
                          <a:pt x="254" y="137"/>
                        </a:lnTo>
                        <a:lnTo>
                          <a:pt x="254" y="175"/>
                        </a:lnTo>
                        <a:lnTo>
                          <a:pt x="254" y="175"/>
                        </a:lnTo>
                        <a:close/>
                        <a:moveTo>
                          <a:pt x="254" y="124"/>
                        </a:moveTo>
                        <a:lnTo>
                          <a:pt x="254" y="124"/>
                        </a:lnTo>
                        <a:lnTo>
                          <a:pt x="257" y="117"/>
                        </a:lnTo>
                        <a:lnTo>
                          <a:pt x="258" y="109"/>
                        </a:lnTo>
                        <a:lnTo>
                          <a:pt x="258" y="109"/>
                        </a:lnTo>
                        <a:lnTo>
                          <a:pt x="257" y="103"/>
                        </a:lnTo>
                        <a:lnTo>
                          <a:pt x="257" y="103"/>
                        </a:lnTo>
                        <a:lnTo>
                          <a:pt x="255" y="99"/>
                        </a:lnTo>
                        <a:lnTo>
                          <a:pt x="254" y="98"/>
                        </a:lnTo>
                        <a:lnTo>
                          <a:pt x="254" y="98"/>
                        </a:lnTo>
                        <a:lnTo>
                          <a:pt x="254" y="97"/>
                        </a:lnTo>
                        <a:lnTo>
                          <a:pt x="254" y="124"/>
                        </a:lnTo>
                        <a:close/>
                        <a:moveTo>
                          <a:pt x="254" y="0"/>
                        </a:moveTo>
                        <a:lnTo>
                          <a:pt x="200" y="0"/>
                        </a:lnTo>
                        <a:lnTo>
                          <a:pt x="200" y="22"/>
                        </a:lnTo>
                        <a:lnTo>
                          <a:pt x="254" y="22"/>
                        </a:lnTo>
                        <a:lnTo>
                          <a:pt x="254" y="0"/>
                        </a:lnTo>
                        <a:lnTo>
                          <a:pt x="254" y="0"/>
                        </a:lnTo>
                        <a:close/>
                        <a:moveTo>
                          <a:pt x="200" y="304"/>
                        </a:moveTo>
                        <a:lnTo>
                          <a:pt x="254" y="304"/>
                        </a:lnTo>
                        <a:lnTo>
                          <a:pt x="254" y="282"/>
                        </a:lnTo>
                        <a:lnTo>
                          <a:pt x="200" y="282"/>
                        </a:lnTo>
                        <a:lnTo>
                          <a:pt x="200" y="304"/>
                        </a:lnTo>
                        <a:lnTo>
                          <a:pt x="200" y="304"/>
                        </a:lnTo>
                        <a:close/>
                        <a:moveTo>
                          <a:pt x="254" y="41"/>
                        </a:moveTo>
                        <a:lnTo>
                          <a:pt x="254" y="90"/>
                        </a:lnTo>
                        <a:lnTo>
                          <a:pt x="254" y="90"/>
                        </a:lnTo>
                        <a:lnTo>
                          <a:pt x="246" y="91"/>
                        </a:lnTo>
                        <a:lnTo>
                          <a:pt x="246" y="91"/>
                        </a:lnTo>
                        <a:lnTo>
                          <a:pt x="241" y="93"/>
                        </a:lnTo>
                        <a:lnTo>
                          <a:pt x="236" y="95"/>
                        </a:lnTo>
                        <a:lnTo>
                          <a:pt x="232" y="99"/>
                        </a:lnTo>
                        <a:lnTo>
                          <a:pt x="230" y="103"/>
                        </a:lnTo>
                        <a:lnTo>
                          <a:pt x="230" y="103"/>
                        </a:lnTo>
                        <a:lnTo>
                          <a:pt x="227" y="107"/>
                        </a:lnTo>
                        <a:lnTo>
                          <a:pt x="226" y="111"/>
                        </a:lnTo>
                        <a:lnTo>
                          <a:pt x="226" y="117"/>
                        </a:lnTo>
                        <a:lnTo>
                          <a:pt x="226" y="121"/>
                        </a:lnTo>
                        <a:lnTo>
                          <a:pt x="226" y="121"/>
                        </a:lnTo>
                        <a:lnTo>
                          <a:pt x="228" y="125"/>
                        </a:lnTo>
                        <a:lnTo>
                          <a:pt x="231" y="129"/>
                        </a:lnTo>
                        <a:lnTo>
                          <a:pt x="235" y="132"/>
                        </a:lnTo>
                        <a:lnTo>
                          <a:pt x="241" y="134"/>
                        </a:lnTo>
                        <a:lnTo>
                          <a:pt x="241" y="134"/>
                        </a:lnTo>
                        <a:lnTo>
                          <a:pt x="232" y="141"/>
                        </a:lnTo>
                        <a:lnTo>
                          <a:pt x="230" y="144"/>
                        </a:lnTo>
                        <a:lnTo>
                          <a:pt x="227" y="148"/>
                        </a:lnTo>
                        <a:lnTo>
                          <a:pt x="227" y="148"/>
                        </a:lnTo>
                        <a:lnTo>
                          <a:pt x="226" y="158"/>
                        </a:lnTo>
                        <a:lnTo>
                          <a:pt x="226" y="166"/>
                        </a:lnTo>
                        <a:lnTo>
                          <a:pt x="226" y="166"/>
                        </a:lnTo>
                        <a:lnTo>
                          <a:pt x="227" y="171"/>
                        </a:lnTo>
                        <a:lnTo>
                          <a:pt x="230" y="174"/>
                        </a:lnTo>
                        <a:lnTo>
                          <a:pt x="232" y="178"/>
                        </a:lnTo>
                        <a:lnTo>
                          <a:pt x="236" y="181"/>
                        </a:lnTo>
                        <a:lnTo>
                          <a:pt x="236" y="181"/>
                        </a:lnTo>
                        <a:lnTo>
                          <a:pt x="241" y="182"/>
                        </a:lnTo>
                        <a:lnTo>
                          <a:pt x="245" y="183"/>
                        </a:lnTo>
                        <a:lnTo>
                          <a:pt x="254" y="183"/>
                        </a:lnTo>
                        <a:lnTo>
                          <a:pt x="254" y="264"/>
                        </a:lnTo>
                        <a:lnTo>
                          <a:pt x="200" y="264"/>
                        </a:lnTo>
                        <a:lnTo>
                          <a:pt x="200" y="186"/>
                        </a:lnTo>
                        <a:lnTo>
                          <a:pt x="201" y="186"/>
                        </a:lnTo>
                        <a:lnTo>
                          <a:pt x="200" y="171"/>
                        </a:lnTo>
                        <a:lnTo>
                          <a:pt x="216" y="167"/>
                        </a:lnTo>
                        <a:lnTo>
                          <a:pt x="215" y="153"/>
                        </a:lnTo>
                        <a:lnTo>
                          <a:pt x="200" y="158"/>
                        </a:lnTo>
                        <a:lnTo>
                          <a:pt x="200" y="145"/>
                        </a:lnTo>
                        <a:lnTo>
                          <a:pt x="200" y="41"/>
                        </a:lnTo>
                        <a:lnTo>
                          <a:pt x="254" y="41"/>
                        </a:lnTo>
                        <a:lnTo>
                          <a:pt x="254" y="41"/>
                        </a:lnTo>
                        <a:close/>
                        <a:moveTo>
                          <a:pt x="254" y="97"/>
                        </a:moveTo>
                        <a:lnTo>
                          <a:pt x="254" y="97"/>
                        </a:lnTo>
                        <a:lnTo>
                          <a:pt x="251" y="97"/>
                        </a:lnTo>
                        <a:lnTo>
                          <a:pt x="249" y="97"/>
                        </a:lnTo>
                        <a:lnTo>
                          <a:pt x="249" y="97"/>
                        </a:lnTo>
                        <a:lnTo>
                          <a:pt x="245" y="99"/>
                        </a:lnTo>
                        <a:lnTo>
                          <a:pt x="242" y="103"/>
                        </a:lnTo>
                        <a:lnTo>
                          <a:pt x="242" y="103"/>
                        </a:lnTo>
                        <a:lnTo>
                          <a:pt x="241" y="109"/>
                        </a:lnTo>
                        <a:lnTo>
                          <a:pt x="241" y="114"/>
                        </a:lnTo>
                        <a:lnTo>
                          <a:pt x="241" y="114"/>
                        </a:lnTo>
                        <a:lnTo>
                          <a:pt x="242" y="118"/>
                        </a:lnTo>
                        <a:lnTo>
                          <a:pt x="245" y="122"/>
                        </a:lnTo>
                        <a:lnTo>
                          <a:pt x="247" y="125"/>
                        </a:lnTo>
                        <a:lnTo>
                          <a:pt x="251" y="128"/>
                        </a:lnTo>
                        <a:lnTo>
                          <a:pt x="251" y="128"/>
                        </a:lnTo>
                        <a:lnTo>
                          <a:pt x="254" y="124"/>
                        </a:lnTo>
                        <a:lnTo>
                          <a:pt x="254" y="97"/>
                        </a:lnTo>
                        <a:lnTo>
                          <a:pt x="254" y="97"/>
                        </a:lnTo>
                        <a:close/>
                        <a:moveTo>
                          <a:pt x="254" y="137"/>
                        </a:moveTo>
                        <a:lnTo>
                          <a:pt x="254" y="137"/>
                        </a:lnTo>
                        <a:lnTo>
                          <a:pt x="251" y="136"/>
                        </a:lnTo>
                        <a:lnTo>
                          <a:pt x="251" y="136"/>
                        </a:lnTo>
                        <a:lnTo>
                          <a:pt x="247" y="141"/>
                        </a:lnTo>
                        <a:lnTo>
                          <a:pt x="245" y="147"/>
                        </a:lnTo>
                        <a:lnTo>
                          <a:pt x="243" y="152"/>
                        </a:lnTo>
                        <a:lnTo>
                          <a:pt x="243" y="159"/>
                        </a:lnTo>
                        <a:lnTo>
                          <a:pt x="243" y="159"/>
                        </a:lnTo>
                        <a:lnTo>
                          <a:pt x="243" y="164"/>
                        </a:lnTo>
                        <a:lnTo>
                          <a:pt x="243" y="164"/>
                        </a:lnTo>
                        <a:lnTo>
                          <a:pt x="246" y="170"/>
                        </a:lnTo>
                        <a:lnTo>
                          <a:pt x="249" y="172"/>
                        </a:lnTo>
                        <a:lnTo>
                          <a:pt x="249" y="172"/>
                        </a:lnTo>
                        <a:lnTo>
                          <a:pt x="251" y="174"/>
                        </a:lnTo>
                        <a:lnTo>
                          <a:pt x="254" y="175"/>
                        </a:lnTo>
                        <a:lnTo>
                          <a:pt x="254" y="137"/>
                        </a:lnTo>
                        <a:close/>
                        <a:moveTo>
                          <a:pt x="200" y="0"/>
                        </a:moveTo>
                        <a:lnTo>
                          <a:pt x="135" y="0"/>
                        </a:lnTo>
                        <a:lnTo>
                          <a:pt x="135" y="22"/>
                        </a:lnTo>
                        <a:lnTo>
                          <a:pt x="200" y="22"/>
                        </a:lnTo>
                        <a:lnTo>
                          <a:pt x="200" y="0"/>
                        </a:lnTo>
                        <a:lnTo>
                          <a:pt x="200" y="0"/>
                        </a:lnTo>
                        <a:close/>
                        <a:moveTo>
                          <a:pt x="135" y="304"/>
                        </a:moveTo>
                        <a:lnTo>
                          <a:pt x="200" y="304"/>
                        </a:lnTo>
                        <a:lnTo>
                          <a:pt x="200" y="282"/>
                        </a:lnTo>
                        <a:lnTo>
                          <a:pt x="135" y="282"/>
                        </a:lnTo>
                        <a:lnTo>
                          <a:pt x="135" y="304"/>
                        </a:lnTo>
                        <a:lnTo>
                          <a:pt x="135" y="304"/>
                        </a:lnTo>
                        <a:close/>
                        <a:moveTo>
                          <a:pt x="200" y="41"/>
                        </a:moveTo>
                        <a:lnTo>
                          <a:pt x="200" y="145"/>
                        </a:lnTo>
                        <a:lnTo>
                          <a:pt x="200" y="143"/>
                        </a:lnTo>
                        <a:lnTo>
                          <a:pt x="186" y="145"/>
                        </a:lnTo>
                        <a:lnTo>
                          <a:pt x="186" y="160"/>
                        </a:lnTo>
                        <a:lnTo>
                          <a:pt x="171" y="164"/>
                        </a:lnTo>
                        <a:lnTo>
                          <a:pt x="173" y="178"/>
                        </a:lnTo>
                        <a:lnTo>
                          <a:pt x="188" y="174"/>
                        </a:lnTo>
                        <a:lnTo>
                          <a:pt x="188" y="190"/>
                        </a:lnTo>
                        <a:lnTo>
                          <a:pt x="200" y="186"/>
                        </a:lnTo>
                        <a:lnTo>
                          <a:pt x="200" y="264"/>
                        </a:lnTo>
                        <a:lnTo>
                          <a:pt x="135" y="264"/>
                        </a:lnTo>
                        <a:lnTo>
                          <a:pt x="135" y="214"/>
                        </a:lnTo>
                        <a:lnTo>
                          <a:pt x="135" y="214"/>
                        </a:lnTo>
                        <a:lnTo>
                          <a:pt x="139" y="213"/>
                        </a:lnTo>
                        <a:lnTo>
                          <a:pt x="139" y="213"/>
                        </a:lnTo>
                        <a:lnTo>
                          <a:pt x="144" y="210"/>
                        </a:lnTo>
                        <a:lnTo>
                          <a:pt x="150" y="208"/>
                        </a:lnTo>
                        <a:lnTo>
                          <a:pt x="155" y="202"/>
                        </a:lnTo>
                        <a:lnTo>
                          <a:pt x="158" y="197"/>
                        </a:lnTo>
                        <a:lnTo>
                          <a:pt x="158" y="197"/>
                        </a:lnTo>
                        <a:lnTo>
                          <a:pt x="161" y="190"/>
                        </a:lnTo>
                        <a:lnTo>
                          <a:pt x="162" y="183"/>
                        </a:lnTo>
                        <a:lnTo>
                          <a:pt x="162" y="176"/>
                        </a:lnTo>
                        <a:lnTo>
                          <a:pt x="162" y="170"/>
                        </a:lnTo>
                        <a:lnTo>
                          <a:pt x="162" y="170"/>
                        </a:lnTo>
                        <a:lnTo>
                          <a:pt x="158" y="163"/>
                        </a:lnTo>
                        <a:lnTo>
                          <a:pt x="154" y="158"/>
                        </a:lnTo>
                        <a:lnTo>
                          <a:pt x="154" y="158"/>
                        </a:lnTo>
                        <a:lnTo>
                          <a:pt x="148" y="153"/>
                        </a:lnTo>
                        <a:lnTo>
                          <a:pt x="148" y="153"/>
                        </a:lnTo>
                        <a:lnTo>
                          <a:pt x="144" y="153"/>
                        </a:lnTo>
                        <a:lnTo>
                          <a:pt x="139" y="155"/>
                        </a:lnTo>
                        <a:lnTo>
                          <a:pt x="139" y="155"/>
                        </a:lnTo>
                        <a:lnTo>
                          <a:pt x="135" y="156"/>
                        </a:lnTo>
                        <a:lnTo>
                          <a:pt x="135" y="128"/>
                        </a:lnTo>
                        <a:lnTo>
                          <a:pt x="135" y="128"/>
                        </a:lnTo>
                        <a:lnTo>
                          <a:pt x="136" y="126"/>
                        </a:lnTo>
                        <a:lnTo>
                          <a:pt x="136" y="126"/>
                        </a:lnTo>
                        <a:lnTo>
                          <a:pt x="139" y="126"/>
                        </a:lnTo>
                        <a:lnTo>
                          <a:pt x="140" y="128"/>
                        </a:lnTo>
                        <a:lnTo>
                          <a:pt x="140" y="128"/>
                        </a:lnTo>
                        <a:lnTo>
                          <a:pt x="143" y="129"/>
                        </a:lnTo>
                        <a:lnTo>
                          <a:pt x="143" y="132"/>
                        </a:lnTo>
                        <a:lnTo>
                          <a:pt x="143" y="132"/>
                        </a:lnTo>
                        <a:lnTo>
                          <a:pt x="143" y="134"/>
                        </a:lnTo>
                        <a:lnTo>
                          <a:pt x="143" y="136"/>
                        </a:lnTo>
                        <a:lnTo>
                          <a:pt x="143" y="136"/>
                        </a:lnTo>
                        <a:lnTo>
                          <a:pt x="147" y="134"/>
                        </a:lnTo>
                        <a:lnTo>
                          <a:pt x="150" y="132"/>
                        </a:lnTo>
                        <a:lnTo>
                          <a:pt x="150" y="132"/>
                        </a:lnTo>
                        <a:lnTo>
                          <a:pt x="151" y="129"/>
                        </a:lnTo>
                        <a:lnTo>
                          <a:pt x="151" y="125"/>
                        </a:lnTo>
                        <a:lnTo>
                          <a:pt x="151" y="125"/>
                        </a:lnTo>
                        <a:lnTo>
                          <a:pt x="150" y="122"/>
                        </a:lnTo>
                        <a:lnTo>
                          <a:pt x="146" y="120"/>
                        </a:lnTo>
                        <a:lnTo>
                          <a:pt x="146" y="120"/>
                        </a:lnTo>
                        <a:lnTo>
                          <a:pt x="140" y="120"/>
                        </a:lnTo>
                        <a:lnTo>
                          <a:pt x="135" y="120"/>
                        </a:lnTo>
                        <a:lnTo>
                          <a:pt x="135" y="120"/>
                        </a:lnTo>
                        <a:lnTo>
                          <a:pt x="135" y="41"/>
                        </a:lnTo>
                        <a:lnTo>
                          <a:pt x="200" y="41"/>
                        </a:lnTo>
                        <a:lnTo>
                          <a:pt x="200" y="41"/>
                        </a:lnTo>
                        <a:close/>
                        <a:moveTo>
                          <a:pt x="135" y="204"/>
                        </a:moveTo>
                        <a:lnTo>
                          <a:pt x="135" y="204"/>
                        </a:lnTo>
                        <a:lnTo>
                          <a:pt x="138" y="204"/>
                        </a:lnTo>
                        <a:lnTo>
                          <a:pt x="138" y="204"/>
                        </a:lnTo>
                        <a:lnTo>
                          <a:pt x="140" y="202"/>
                        </a:lnTo>
                        <a:lnTo>
                          <a:pt x="143" y="199"/>
                        </a:lnTo>
                        <a:lnTo>
                          <a:pt x="146" y="197"/>
                        </a:lnTo>
                        <a:lnTo>
                          <a:pt x="147" y="193"/>
                        </a:lnTo>
                        <a:lnTo>
                          <a:pt x="147" y="193"/>
                        </a:lnTo>
                        <a:lnTo>
                          <a:pt x="150" y="185"/>
                        </a:lnTo>
                        <a:lnTo>
                          <a:pt x="148" y="175"/>
                        </a:lnTo>
                        <a:lnTo>
                          <a:pt x="148" y="175"/>
                        </a:lnTo>
                        <a:lnTo>
                          <a:pt x="147" y="170"/>
                        </a:lnTo>
                        <a:lnTo>
                          <a:pt x="144" y="167"/>
                        </a:lnTo>
                        <a:lnTo>
                          <a:pt x="142" y="164"/>
                        </a:lnTo>
                        <a:lnTo>
                          <a:pt x="139" y="164"/>
                        </a:lnTo>
                        <a:lnTo>
                          <a:pt x="139" y="164"/>
                        </a:lnTo>
                        <a:lnTo>
                          <a:pt x="136" y="166"/>
                        </a:lnTo>
                        <a:lnTo>
                          <a:pt x="135" y="168"/>
                        </a:lnTo>
                        <a:lnTo>
                          <a:pt x="135" y="204"/>
                        </a:lnTo>
                        <a:close/>
                        <a:moveTo>
                          <a:pt x="135" y="0"/>
                        </a:moveTo>
                        <a:lnTo>
                          <a:pt x="32" y="0"/>
                        </a:lnTo>
                        <a:lnTo>
                          <a:pt x="32" y="0"/>
                        </a:lnTo>
                        <a:lnTo>
                          <a:pt x="25" y="2"/>
                        </a:lnTo>
                        <a:lnTo>
                          <a:pt x="20" y="3"/>
                        </a:lnTo>
                        <a:lnTo>
                          <a:pt x="14" y="6"/>
                        </a:lnTo>
                        <a:lnTo>
                          <a:pt x="9" y="10"/>
                        </a:lnTo>
                        <a:lnTo>
                          <a:pt x="5" y="15"/>
                        </a:lnTo>
                        <a:lnTo>
                          <a:pt x="2" y="21"/>
                        </a:lnTo>
                        <a:lnTo>
                          <a:pt x="1" y="26"/>
                        </a:lnTo>
                        <a:lnTo>
                          <a:pt x="0" y="33"/>
                        </a:lnTo>
                        <a:lnTo>
                          <a:pt x="0" y="273"/>
                        </a:lnTo>
                        <a:lnTo>
                          <a:pt x="0" y="273"/>
                        </a:lnTo>
                        <a:lnTo>
                          <a:pt x="1" y="279"/>
                        </a:lnTo>
                        <a:lnTo>
                          <a:pt x="2" y="285"/>
                        </a:lnTo>
                        <a:lnTo>
                          <a:pt x="5" y="290"/>
                        </a:lnTo>
                        <a:lnTo>
                          <a:pt x="9" y="294"/>
                        </a:lnTo>
                        <a:lnTo>
                          <a:pt x="14" y="298"/>
                        </a:lnTo>
                        <a:lnTo>
                          <a:pt x="20" y="302"/>
                        </a:lnTo>
                        <a:lnTo>
                          <a:pt x="25" y="304"/>
                        </a:lnTo>
                        <a:lnTo>
                          <a:pt x="32" y="304"/>
                        </a:lnTo>
                        <a:lnTo>
                          <a:pt x="135" y="304"/>
                        </a:lnTo>
                        <a:lnTo>
                          <a:pt x="135" y="282"/>
                        </a:lnTo>
                        <a:lnTo>
                          <a:pt x="50" y="282"/>
                        </a:lnTo>
                        <a:lnTo>
                          <a:pt x="50" y="282"/>
                        </a:lnTo>
                        <a:lnTo>
                          <a:pt x="50" y="282"/>
                        </a:lnTo>
                        <a:lnTo>
                          <a:pt x="44" y="282"/>
                        </a:lnTo>
                        <a:lnTo>
                          <a:pt x="40" y="281"/>
                        </a:lnTo>
                        <a:lnTo>
                          <a:pt x="35" y="278"/>
                        </a:lnTo>
                        <a:lnTo>
                          <a:pt x="32" y="275"/>
                        </a:lnTo>
                        <a:lnTo>
                          <a:pt x="28" y="271"/>
                        </a:lnTo>
                        <a:lnTo>
                          <a:pt x="25" y="267"/>
                        </a:lnTo>
                        <a:lnTo>
                          <a:pt x="24" y="262"/>
                        </a:lnTo>
                        <a:lnTo>
                          <a:pt x="24" y="256"/>
                        </a:lnTo>
                        <a:lnTo>
                          <a:pt x="24" y="48"/>
                        </a:lnTo>
                        <a:lnTo>
                          <a:pt x="24" y="48"/>
                        </a:lnTo>
                        <a:lnTo>
                          <a:pt x="24" y="42"/>
                        </a:lnTo>
                        <a:lnTo>
                          <a:pt x="25" y="38"/>
                        </a:lnTo>
                        <a:lnTo>
                          <a:pt x="28" y="34"/>
                        </a:lnTo>
                        <a:lnTo>
                          <a:pt x="32" y="30"/>
                        </a:lnTo>
                        <a:lnTo>
                          <a:pt x="35" y="26"/>
                        </a:lnTo>
                        <a:lnTo>
                          <a:pt x="40" y="25"/>
                        </a:lnTo>
                        <a:lnTo>
                          <a:pt x="44" y="22"/>
                        </a:lnTo>
                        <a:lnTo>
                          <a:pt x="50" y="22"/>
                        </a:lnTo>
                        <a:lnTo>
                          <a:pt x="135" y="22"/>
                        </a:lnTo>
                        <a:lnTo>
                          <a:pt x="135" y="0"/>
                        </a:lnTo>
                        <a:lnTo>
                          <a:pt x="135" y="0"/>
                        </a:lnTo>
                        <a:close/>
                        <a:moveTo>
                          <a:pt x="135" y="41"/>
                        </a:moveTo>
                        <a:lnTo>
                          <a:pt x="135" y="120"/>
                        </a:lnTo>
                        <a:lnTo>
                          <a:pt x="135" y="120"/>
                        </a:lnTo>
                        <a:lnTo>
                          <a:pt x="130" y="122"/>
                        </a:lnTo>
                        <a:lnTo>
                          <a:pt x="124" y="125"/>
                        </a:lnTo>
                        <a:lnTo>
                          <a:pt x="120" y="129"/>
                        </a:lnTo>
                        <a:lnTo>
                          <a:pt x="116" y="133"/>
                        </a:lnTo>
                        <a:lnTo>
                          <a:pt x="116" y="133"/>
                        </a:lnTo>
                        <a:lnTo>
                          <a:pt x="112" y="139"/>
                        </a:lnTo>
                        <a:lnTo>
                          <a:pt x="111" y="144"/>
                        </a:lnTo>
                        <a:lnTo>
                          <a:pt x="106" y="159"/>
                        </a:lnTo>
                        <a:lnTo>
                          <a:pt x="106" y="159"/>
                        </a:lnTo>
                        <a:lnTo>
                          <a:pt x="106" y="175"/>
                        </a:lnTo>
                        <a:lnTo>
                          <a:pt x="106" y="175"/>
                        </a:lnTo>
                        <a:lnTo>
                          <a:pt x="108" y="185"/>
                        </a:lnTo>
                        <a:lnTo>
                          <a:pt x="109" y="194"/>
                        </a:lnTo>
                        <a:lnTo>
                          <a:pt x="111" y="195"/>
                        </a:lnTo>
                        <a:lnTo>
                          <a:pt x="111" y="195"/>
                        </a:lnTo>
                        <a:lnTo>
                          <a:pt x="113" y="205"/>
                        </a:lnTo>
                        <a:lnTo>
                          <a:pt x="113" y="205"/>
                        </a:lnTo>
                        <a:lnTo>
                          <a:pt x="117" y="209"/>
                        </a:lnTo>
                        <a:lnTo>
                          <a:pt x="121" y="213"/>
                        </a:lnTo>
                        <a:lnTo>
                          <a:pt x="128" y="214"/>
                        </a:lnTo>
                        <a:lnTo>
                          <a:pt x="135" y="214"/>
                        </a:lnTo>
                        <a:lnTo>
                          <a:pt x="135" y="264"/>
                        </a:lnTo>
                        <a:lnTo>
                          <a:pt x="62" y="264"/>
                        </a:lnTo>
                        <a:lnTo>
                          <a:pt x="62" y="264"/>
                        </a:lnTo>
                        <a:lnTo>
                          <a:pt x="58" y="263"/>
                        </a:lnTo>
                        <a:lnTo>
                          <a:pt x="54" y="262"/>
                        </a:lnTo>
                        <a:lnTo>
                          <a:pt x="47" y="258"/>
                        </a:lnTo>
                        <a:lnTo>
                          <a:pt x="43" y="251"/>
                        </a:lnTo>
                        <a:lnTo>
                          <a:pt x="41" y="247"/>
                        </a:lnTo>
                        <a:lnTo>
                          <a:pt x="41" y="243"/>
                        </a:lnTo>
                        <a:lnTo>
                          <a:pt x="41" y="61"/>
                        </a:lnTo>
                        <a:lnTo>
                          <a:pt x="41" y="61"/>
                        </a:lnTo>
                        <a:lnTo>
                          <a:pt x="41" y="57"/>
                        </a:lnTo>
                        <a:lnTo>
                          <a:pt x="43" y="53"/>
                        </a:lnTo>
                        <a:lnTo>
                          <a:pt x="47" y="46"/>
                        </a:lnTo>
                        <a:lnTo>
                          <a:pt x="54" y="42"/>
                        </a:lnTo>
                        <a:lnTo>
                          <a:pt x="58" y="41"/>
                        </a:lnTo>
                        <a:lnTo>
                          <a:pt x="62" y="41"/>
                        </a:lnTo>
                        <a:lnTo>
                          <a:pt x="135" y="41"/>
                        </a:lnTo>
                        <a:lnTo>
                          <a:pt x="135" y="41"/>
                        </a:lnTo>
                        <a:close/>
                        <a:moveTo>
                          <a:pt x="135" y="128"/>
                        </a:moveTo>
                        <a:lnTo>
                          <a:pt x="135" y="156"/>
                        </a:lnTo>
                        <a:lnTo>
                          <a:pt x="135" y="156"/>
                        </a:lnTo>
                        <a:lnTo>
                          <a:pt x="130" y="160"/>
                        </a:lnTo>
                        <a:lnTo>
                          <a:pt x="130" y="160"/>
                        </a:lnTo>
                        <a:lnTo>
                          <a:pt x="127" y="166"/>
                        </a:lnTo>
                        <a:lnTo>
                          <a:pt x="127" y="171"/>
                        </a:lnTo>
                        <a:lnTo>
                          <a:pt x="127" y="171"/>
                        </a:lnTo>
                        <a:lnTo>
                          <a:pt x="128" y="174"/>
                        </a:lnTo>
                        <a:lnTo>
                          <a:pt x="131" y="176"/>
                        </a:lnTo>
                        <a:lnTo>
                          <a:pt x="131" y="176"/>
                        </a:lnTo>
                        <a:lnTo>
                          <a:pt x="132" y="171"/>
                        </a:lnTo>
                        <a:lnTo>
                          <a:pt x="135" y="168"/>
                        </a:lnTo>
                        <a:lnTo>
                          <a:pt x="135" y="204"/>
                        </a:lnTo>
                        <a:lnTo>
                          <a:pt x="135" y="204"/>
                        </a:lnTo>
                        <a:lnTo>
                          <a:pt x="131" y="202"/>
                        </a:lnTo>
                        <a:lnTo>
                          <a:pt x="131" y="202"/>
                        </a:lnTo>
                        <a:lnTo>
                          <a:pt x="128" y="199"/>
                        </a:lnTo>
                        <a:lnTo>
                          <a:pt x="127" y="194"/>
                        </a:lnTo>
                        <a:lnTo>
                          <a:pt x="127" y="194"/>
                        </a:lnTo>
                        <a:lnTo>
                          <a:pt x="124" y="181"/>
                        </a:lnTo>
                        <a:lnTo>
                          <a:pt x="124" y="181"/>
                        </a:lnTo>
                        <a:lnTo>
                          <a:pt x="123" y="163"/>
                        </a:lnTo>
                        <a:lnTo>
                          <a:pt x="123" y="163"/>
                        </a:lnTo>
                        <a:lnTo>
                          <a:pt x="123" y="148"/>
                        </a:lnTo>
                        <a:lnTo>
                          <a:pt x="127" y="137"/>
                        </a:lnTo>
                        <a:lnTo>
                          <a:pt x="127" y="137"/>
                        </a:lnTo>
                        <a:lnTo>
                          <a:pt x="131" y="130"/>
                        </a:lnTo>
                        <a:lnTo>
                          <a:pt x="135" y="128"/>
                        </a:lnTo>
                        <a:lnTo>
                          <a:pt x="135" y="128"/>
                        </a:lnTo>
                        <a:close/>
                      </a:path>
                    </a:pathLst>
                  </a:custGeom>
                  <a:solidFill>
                    <a:srgbClr val="F2463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None/>
                    </a:pPr>
                    <a:endParaRPr lang="zh-CN" altLang="en-US">
                      <a:solidFill>
                        <a:prstClr val="black"/>
                      </a:solidFill>
                      <a:latin typeface="Impact"/>
                      <a:ea typeface="微软雅黑"/>
                    </a:endParaRPr>
                  </a:p>
                </p:txBody>
              </p:sp>
              <p:grpSp>
                <p:nvGrpSpPr>
                  <p:cNvPr id="51" name="群組 50">
                    <a:extLst>
                      <a:ext uri="{FF2B5EF4-FFF2-40B4-BE49-F238E27FC236}">
                        <a16:creationId xmlns:a16="http://schemas.microsoft.com/office/drawing/2014/main" id="{680E2632-D458-481F-9681-A4442A0C483E}"/>
                      </a:ext>
                    </a:extLst>
                  </p:cNvPr>
                  <p:cNvGrpSpPr/>
                  <p:nvPr/>
                </p:nvGrpSpPr>
                <p:grpSpPr>
                  <a:xfrm>
                    <a:off x="2264696" y="1030085"/>
                    <a:ext cx="3302001" cy="5313363"/>
                    <a:chOff x="2264696" y="1030085"/>
                    <a:chExt cx="3302001" cy="5313363"/>
                  </a:xfrm>
                </p:grpSpPr>
                <p:sp>
                  <p:nvSpPr>
                    <p:cNvPr id="52" name="Freeform 170">
                      <a:extLst>
                        <a:ext uri="{FF2B5EF4-FFF2-40B4-BE49-F238E27FC236}">
                          <a16:creationId xmlns:a16="http://schemas.microsoft.com/office/drawing/2014/main" id="{62FA77F7-889A-49D2-934C-605849817D7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463384" y="1747635"/>
                      <a:ext cx="369888" cy="455613"/>
                    </a:xfrm>
                    <a:custGeom>
                      <a:avLst/>
                      <a:gdLst>
                        <a:gd name="T0" fmla="*/ 164 w 233"/>
                        <a:gd name="T1" fmla="*/ 0 h 287"/>
                        <a:gd name="T2" fmla="*/ 233 w 233"/>
                        <a:gd name="T3" fmla="*/ 248 h 287"/>
                        <a:gd name="T4" fmla="*/ 216 w 233"/>
                        <a:gd name="T5" fmla="*/ 280 h 287"/>
                        <a:gd name="T6" fmla="*/ 164 w 233"/>
                        <a:gd name="T7" fmla="*/ 226 h 287"/>
                        <a:gd name="T8" fmla="*/ 179 w 233"/>
                        <a:gd name="T9" fmla="*/ 218 h 287"/>
                        <a:gd name="T10" fmla="*/ 194 w 233"/>
                        <a:gd name="T11" fmla="*/ 191 h 287"/>
                        <a:gd name="T12" fmla="*/ 194 w 233"/>
                        <a:gd name="T13" fmla="*/ 157 h 287"/>
                        <a:gd name="T14" fmla="*/ 178 w 233"/>
                        <a:gd name="T15" fmla="*/ 148 h 287"/>
                        <a:gd name="T16" fmla="*/ 164 w 233"/>
                        <a:gd name="T17" fmla="*/ 118 h 287"/>
                        <a:gd name="T18" fmla="*/ 167 w 233"/>
                        <a:gd name="T19" fmla="*/ 210 h 287"/>
                        <a:gd name="T20" fmla="*/ 180 w 233"/>
                        <a:gd name="T21" fmla="*/ 175 h 287"/>
                        <a:gd name="T22" fmla="*/ 175 w 233"/>
                        <a:gd name="T23" fmla="*/ 160 h 287"/>
                        <a:gd name="T24" fmla="*/ 164 w 233"/>
                        <a:gd name="T25" fmla="*/ 160 h 287"/>
                        <a:gd name="T26" fmla="*/ 133 w 233"/>
                        <a:gd name="T27" fmla="*/ 14 h 287"/>
                        <a:gd name="T28" fmla="*/ 164 w 233"/>
                        <a:gd name="T29" fmla="*/ 118 h 287"/>
                        <a:gd name="T30" fmla="*/ 136 w 233"/>
                        <a:gd name="T31" fmla="*/ 111 h 287"/>
                        <a:gd name="T32" fmla="*/ 133 w 233"/>
                        <a:gd name="T33" fmla="*/ 287 h 287"/>
                        <a:gd name="T34" fmla="*/ 140 w 233"/>
                        <a:gd name="T35" fmla="*/ 224 h 287"/>
                        <a:gd name="T36" fmla="*/ 164 w 233"/>
                        <a:gd name="T37" fmla="*/ 287 h 287"/>
                        <a:gd name="T38" fmla="*/ 153 w 233"/>
                        <a:gd name="T39" fmla="*/ 201 h 287"/>
                        <a:gd name="T40" fmla="*/ 156 w 233"/>
                        <a:gd name="T41" fmla="*/ 210 h 287"/>
                        <a:gd name="T42" fmla="*/ 164 w 233"/>
                        <a:gd name="T43" fmla="*/ 160 h 287"/>
                        <a:gd name="T44" fmla="*/ 96 w 233"/>
                        <a:gd name="T45" fmla="*/ 0 h 287"/>
                        <a:gd name="T46" fmla="*/ 133 w 233"/>
                        <a:gd name="T47" fmla="*/ 110 h 287"/>
                        <a:gd name="T48" fmla="*/ 103 w 233"/>
                        <a:gd name="T49" fmla="*/ 115 h 287"/>
                        <a:gd name="T50" fmla="*/ 96 w 233"/>
                        <a:gd name="T51" fmla="*/ 287 h 287"/>
                        <a:gd name="T52" fmla="*/ 132 w 233"/>
                        <a:gd name="T53" fmla="*/ 198 h 287"/>
                        <a:gd name="T54" fmla="*/ 133 w 233"/>
                        <a:gd name="T55" fmla="*/ 218 h 287"/>
                        <a:gd name="T56" fmla="*/ 101 w 233"/>
                        <a:gd name="T57" fmla="*/ 169 h 287"/>
                        <a:gd name="T58" fmla="*/ 96 w 233"/>
                        <a:gd name="T59" fmla="*/ 160 h 287"/>
                        <a:gd name="T60" fmla="*/ 96 w 233"/>
                        <a:gd name="T61" fmla="*/ 133 h 287"/>
                        <a:gd name="T62" fmla="*/ 82 w 233"/>
                        <a:gd name="T63" fmla="*/ 14 h 287"/>
                        <a:gd name="T64" fmla="*/ 96 w 233"/>
                        <a:gd name="T65" fmla="*/ 121 h 287"/>
                        <a:gd name="T66" fmla="*/ 82 w 233"/>
                        <a:gd name="T67" fmla="*/ 50 h 287"/>
                        <a:gd name="T68" fmla="*/ 82 w 233"/>
                        <a:gd name="T69" fmla="*/ 164 h 287"/>
                        <a:gd name="T70" fmla="*/ 96 w 233"/>
                        <a:gd name="T71" fmla="*/ 226 h 287"/>
                        <a:gd name="T72" fmla="*/ 90 w 233"/>
                        <a:gd name="T73" fmla="*/ 144 h 287"/>
                        <a:gd name="T74" fmla="*/ 40 w 233"/>
                        <a:gd name="T75" fmla="*/ 0 h 287"/>
                        <a:gd name="T76" fmla="*/ 27 w 233"/>
                        <a:gd name="T77" fmla="*/ 15 h 287"/>
                        <a:gd name="T78" fmla="*/ 17 w 233"/>
                        <a:gd name="T79" fmla="*/ 31 h 287"/>
                        <a:gd name="T80" fmla="*/ 82 w 233"/>
                        <a:gd name="T81" fmla="*/ 50 h 287"/>
                        <a:gd name="T82" fmla="*/ 61 w 233"/>
                        <a:gd name="T83" fmla="*/ 155 h 287"/>
                        <a:gd name="T84" fmla="*/ 38 w 233"/>
                        <a:gd name="T85" fmla="*/ 160 h 287"/>
                        <a:gd name="T86" fmla="*/ 29 w 233"/>
                        <a:gd name="T87" fmla="*/ 174 h 287"/>
                        <a:gd name="T88" fmla="*/ 40 w 233"/>
                        <a:gd name="T89" fmla="*/ 183 h 287"/>
                        <a:gd name="T90" fmla="*/ 46 w 233"/>
                        <a:gd name="T91" fmla="*/ 179 h 287"/>
                        <a:gd name="T92" fmla="*/ 45 w 233"/>
                        <a:gd name="T93" fmla="*/ 172 h 287"/>
                        <a:gd name="T94" fmla="*/ 57 w 233"/>
                        <a:gd name="T95" fmla="*/ 164 h 287"/>
                        <a:gd name="T96" fmla="*/ 48 w 233"/>
                        <a:gd name="T97" fmla="*/ 195 h 287"/>
                        <a:gd name="T98" fmla="*/ 41 w 233"/>
                        <a:gd name="T99" fmla="*/ 233 h 287"/>
                        <a:gd name="T100" fmla="*/ 53 w 233"/>
                        <a:gd name="T101" fmla="*/ 244 h 287"/>
                        <a:gd name="T102" fmla="*/ 60 w 233"/>
                        <a:gd name="T103" fmla="*/ 236 h 287"/>
                        <a:gd name="T104" fmla="*/ 73 w 233"/>
                        <a:gd name="T105" fmla="*/ 179 h 287"/>
                        <a:gd name="T106" fmla="*/ 40 w 233"/>
                        <a:gd name="T107" fmla="*/ 287 h 287"/>
                        <a:gd name="T108" fmla="*/ 13 w 233"/>
                        <a:gd name="T109" fmla="*/ 275 h 287"/>
                        <a:gd name="T110" fmla="*/ 0 w 233"/>
                        <a:gd name="T111" fmla="*/ 39 h 287"/>
                        <a:gd name="T112" fmla="*/ 13 w 233"/>
                        <a:gd name="T113" fmla="*/ 12 h 287"/>
                        <a:gd name="T114" fmla="*/ 40 w 233"/>
                        <a:gd name="T115" fmla="*/ 0 h 2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233" h="287">
                          <a:moveTo>
                            <a:pt x="164" y="0"/>
                          </a:moveTo>
                          <a:lnTo>
                            <a:pt x="233" y="0"/>
                          </a:lnTo>
                          <a:lnTo>
                            <a:pt x="233" y="14"/>
                          </a:lnTo>
                          <a:lnTo>
                            <a:pt x="164" y="14"/>
                          </a:lnTo>
                          <a:lnTo>
                            <a:pt x="164" y="0"/>
                          </a:lnTo>
                          <a:lnTo>
                            <a:pt x="164" y="0"/>
                          </a:lnTo>
                          <a:close/>
                          <a:moveTo>
                            <a:pt x="164" y="50"/>
                          </a:moveTo>
                          <a:lnTo>
                            <a:pt x="233" y="50"/>
                          </a:lnTo>
                          <a:lnTo>
                            <a:pt x="233" y="248"/>
                          </a:lnTo>
                          <a:lnTo>
                            <a:pt x="233" y="248"/>
                          </a:lnTo>
                          <a:lnTo>
                            <a:pt x="232" y="256"/>
                          </a:lnTo>
                          <a:lnTo>
                            <a:pt x="229" y="263"/>
                          </a:lnTo>
                          <a:lnTo>
                            <a:pt x="226" y="270"/>
                          </a:lnTo>
                          <a:lnTo>
                            <a:pt x="221" y="275"/>
                          </a:lnTo>
                          <a:lnTo>
                            <a:pt x="216" y="280"/>
                          </a:lnTo>
                          <a:lnTo>
                            <a:pt x="209" y="285"/>
                          </a:lnTo>
                          <a:lnTo>
                            <a:pt x="202" y="286"/>
                          </a:lnTo>
                          <a:lnTo>
                            <a:pt x="194" y="287"/>
                          </a:lnTo>
                          <a:lnTo>
                            <a:pt x="164" y="287"/>
                          </a:lnTo>
                          <a:lnTo>
                            <a:pt x="164" y="226"/>
                          </a:lnTo>
                          <a:lnTo>
                            <a:pt x="164" y="226"/>
                          </a:lnTo>
                          <a:lnTo>
                            <a:pt x="168" y="225"/>
                          </a:lnTo>
                          <a:lnTo>
                            <a:pt x="168" y="225"/>
                          </a:lnTo>
                          <a:lnTo>
                            <a:pt x="174" y="222"/>
                          </a:lnTo>
                          <a:lnTo>
                            <a:pt x="179" y="218"/>
                          </a:lnTo>
                          <a:lnTo>
                            <a:pt x="183" y="213"/>
                          </a:lnTo>
                          <a:lnTo>
                            <a:pt x="187" y="207"/>
                          </a:lnTo>
                          <a:lnTo>
                            <a:pt x="187" y="207"/>
                          </a:lnTo>
                          <a:lnTo>
                            <a:pt x="191" y="199"/>
                          </a:lnTo>
                          <a:lnTo>
                            <a:pt x="194" y="191"/>
                          </a:lnTo>
                          <a:lnTo>
                            <a:pt x="195" y="183"/>
                          </a:lnTo>
                          <a:lnTo>
                            <a:pt x="195" y="175"/>
                          </a:lnTo>
                          <a:lnTo>
                            <a:pt x="195" y="175"/>
                          </a:lnTo>
                          <a:lnTo>
                            <a:pt x="195" y="163"/>
                          </a:lnTo>
                          <a:lnTo>
                            <a:pt x="194" y="157"/>
                          </a:lnTo>
                          <a:lnTo>
                            <a:pt x="191" y="155"/>
                          </a:lnTo>
                          <a:lnTo>
                            <a:pt x="189" y="151"/>
                          </a:lnTo>
                          <a:lnTo>
                            <a:pt x="186" y="149"/>
                          </a:lnTo>
                          <a:lnTo>
                            <a:pt x="182" y="148"/>
                          </a:lnTo>
                          <a:lnTo>
                            <a:pt x="178" y="148"/>
                          </a:lnTo>
                          <a:lnTo>
                            <a:pt x="178" y="148"/>
                          </a:lnTo>
                          <a:lnTo>
                            <a:pt x="171" y="149"/>
                          </a:lnTo>
                          <a:lnTo>
                            <a:pt x="164" y="152"/>
                          </a:lnTo>
                          <a:lnTo>
                            <a:pt x="172" y="117"/>
                          </a:lnTo>
                          <a:lnTo>
                            <a:pt x="164" y="118"/>
                          </a:lnTo>
                          <a:lnTo>
                            <a:pt x="164" y="50"/>
                          </a:lnTo>
                          <a:lnTo>
                            <a:pt x="164" y="50"/>
                          </a:lnTo>
                          <a:close/>
                          <a:moveTo>
                            <a:pt x="164" y="211"/>
                          </a:moveTo>
                          <a:lnTo>
                            <a:pt x="164" y="211"/>
                          </a:lnTo>
                          <a:lnTo>
                            <a:pt x="167" y="210"/>
                          </a:lnTo>
                          <a:lnTo>
                            <a:pt x="170" y="207"/>
                          </a:lnTo>
                          <a:lnTo>
                            <a:pt x="175" y="199"/>
                          </a:lnTo>
                          <a:lnTo>
                            <a:pt x="175" y="199"/>
                          </a:lnTo>
                          <a:lnTo>
                            <a:pt x="179" y="187"/>
                          </a:lnTo>
                          <a:lnTo>
                            <a:pt x="180" y="175"/>
                          </a:lnTo>
                          <a:lnTo>
                            <a:pt x="180" y="175"/>
                          </a:lnTo>
                          <a:lnTo>
                            <a:pt x="179" y="165"/>
                          </a:lnTo>
                          <a:lnTo>
                            <a:pt x="178" y="163"/>
                          </a:lnTo>
                          <a:lnTo>
                            <a:pt x="175" y="160"/>
                          </a:lnTo>
                          <a:lnTo>
                            <a:pt x="175" y="160"/>
                          </a:lnTo>
                          <a:lnTo>
                            <a:pt x="172" y="159"/>
                          </a:lnTo>
                          <a:lnTo>
                            <a:pt x="172" y="159"/>
                          </a:lnTo>
                          <a:lnTo>
                            <a:pt x="167" y="159"/>
                          </a:lnTo>
                          <a:lnTo>
                            <a:pt x="167" y="159"/>
                          </a:lnTo>
                          <a:lnTo>
                            <a:pt x="164" y="160"/>
                          </a:lnTo>
                          <a:lnTo>
                            <a:pt x="164" y="211"/>
                          </a:lnTo>
                          <a:close/>
                          <a:moveTo>
                            <a:pt x="133" y="0"/>
                          </a:moveTo>
                          <a:lnTo>
                            <a:pt x="164" y="0"/>
                          </a:lnTo>
                          <a:lnTo>
                            <a:pt x="164" y="14"/>
                          </a:lnTo>
                          <a:lnTo>
                            <a:pt x="133" y="14"/>
                          </a:lnTo>
                          <a:lnTo>
                            <a:pt x="133" y="0"/>
                          </a:lnTo>
                          <a:lnTo>
                            <a:pt x="133" y="0"/>
                          </a:lnTo>
                          <a:close/>
                          <a:moveTo>
                            <a:pt x="133" y="50"/>
                          </a:moveTo>
                          <a:lnTo>
                            <a:pt x="164" y="50"/>
                          </a:lnTo>
                          <a:lnTo>
                            <a:pt x="164" y="118"/>
                          </a:lnTo>
                          <a:lnTo>
                            <a:pt x="149" y="119"/>
                          </a:lnTo>
                          <a:lnTo>
                            <a:pt x="133" y="192"/>
                          </a:lnTo>
                          <a:lnTo>
                            <a:pt x="133" y="122"/>
                          </a:lnTo>
                          <a:lnTo>
                            <a:pt x="136" y="111"/>
                          </a:lnTo>
                          <a:lnTo>
                            <a:pt x="136" y="111"/>
                          </a:lnTo>
                          <a:lnTo>
                            <a:pt x="133" y="110"/>
                          </a:lnTo>
                          <a:lnTo>
                            <a:pt x="133" y="50"/>
                          </a:lnTo>
                          <a:lnTo>
                            <a:pt x="133" y="50"/>
                          </a:lnTo>
                          <a:close/>
                          <a:moveTo>
                            <a:pt x="164" y="287"/>
                          </a:moveTo>
                          <a:lnTo>
                            <a:pt x="133" y="287"/>
                          </a:lnTo>
                          <a:lnTo>
                            <a:pt x="133" y="218"/>
                          </a:lnTo>
                          <a:lnTo>
                            <a:pt x="133" y="218"/>
                          </a:lnTo>
                          <a:lnTo>
                            <a:pt x="137" y="222"/>
                          </a:lnTo>
                          <a:lnTo>
                            <a:pt x="137" y="222"/>
                          </a:lnTo>
                          <a:lnTo>
                            <a:pt x="140" y="224"/>
                          </a:lnTo>
                          <a:lnTo>
                            <a:pt x="143" y="226"/>
                          </a:lnTo>
                          <a:lnTo>
                            <a:pt x="152" y="228"/>
                          </a:lnTo>
                          <a:lnTo>
                            <a:pt x="152" y="228"/>
                          </a:lnTo>
                          <a:lnTo>
                            <a:pt x="164" y="226"/>
                          </a:lnTo>
                          <a:lnTo>
                            <a:pt x="164" y="287"/>
                          </a:lnTo>
                          <a:lnTo>
                            <a:pt x="164" y="287"/>
                          </a:lnTo>
                          <a:close/>
                          <a:moveTo>
                            <a:pt x="164" y="160"/>
                          </a:moveTo>
                          <a:lnTo>
                            <a:pt x="164" y="160"/>
                          </a:lnTo>
                          <a:lnTo>
                            <a:pt x="163" y="161"/>
                          </a:lnTo>
                          <a:lnTo>
                            <a:pt x="153" y="201"/>
                          </a:lnTo>
                          <a:lnTo>
                            <a:pt x="153" y="201"/>
                          </a:lnTo>
                          <a:lnTo>
                            <a:pt x="153" y="205"/>
                          </a:lnTo>
                          <a:lnTo>
                            <a:pt x="153" y="205"/>
                          </a:lnTo>
                          <a:lnTo>
                            <a:pt x="153" y="207"/>
                          </a:lnTo>
                          <a:lnTo>
                            <a:pt x="156" y="210"/>
                          </a:lnTo>
                          <a:lnTo>
                            <a:pt x="159" y="211"/>
                          </a:lnTo>
                          <a:lnTo>
                            <a:pt x="161" y="211"/>
                          </a:lnTo>
                          <a:lnTo>
                            <a:pt x="161" y="211"/>
                          </a:lnTo>
                          <a:lnTo>
                            <a:pt x="164" y="211"/>
                          </a:lnTo>
                          <a:lnTo>
                            <a:pt x="164" y="160"/>
                          </a:lnTo>
                          <a:close/>
                          <a:moveTo>
                            <a:pt x="96" y="0"/>
                          </a:moveTo>
                          <a:lnTo>
                            <a:pt x="133" y="0"/>
                          </a:lnTo>
                          <a:lnTo>
                            <a:pt x="133" y="14"/>
                          </a:lnTo>
                          <a:lnTo>
                            <a:pt x="96" y="14"/>
                          </a:lnTo>
                          <a:lnTo>
                            <a:pt x="96" y="0"/>
                          </a:lnTo>
                          <a:lnTo>
                            <a:pt x="96" y="0"/>
                          </a:lnTo>
                          <a:close/>
                          <a:moveTo>
                            <a:pt x="96" y="50"/>
                          </a:moveTo>
                          <a:lnTo>
                            <a:pt x="133" y="50"/>
                          </a:lnTo>
                          <a:lnTo>
                            <a:pt x="133" y="110"/>
                          </a:lnTo>
                          <a:lnTo>
                            <a:pt x="133" y="110"/>
                          </a:lnTo>
                          <a:lnTo>
                            <a:pt x="124" y="109"/>
                          </a:lnTo>
                          <a:lnTo>
                            <a:pt x="124" y="109"/>
                          </a:lnTo>
                          <a:lnTo>
                            <a:pt x="117" y="110"/>
                          </a:lnTo>
                          <a:lnTo>
                            <a:pt x="110" y="111"/>
                          </a:lnTo>
                          <a:lnTo>
                            <a:pt x="103" y="115"/>
                          </a:lnTo>
                          <a:lnTo>
                            <a:pt x="96" y="121"/>
                          </a:lnTo>
                          <a:lnTo>
                            <a:pt x="96" y="50"/>
                          </a:lnTo>
                          <a:lnTo>
                            <a:pt x="96" y="50"/>
                          </a:lnTo>
                          <a:close/>
                          <a:moveTo>
                            <a:pt x="133" y="287"/>
                          </a:moveTo>
                          <a:lnTo>
                            <a:pt x="96" y="287"/>
                          </a:lnTo>
                          <a:lnTo>
                            <a:pt x="96" y="226"/>
                          </a:lnTo>
                          <a:lnTo>
                            <a:pt x="111" y="226"/>
                          </a:lnTo>
                          <a:lnTo>
                            <a:pt x="133" y="122"/>
                          </a:lnTo>
                          <a:lnTo>
                            <a:pt x="133" y="192"/>
                          </a:lnTo>
                          <a:lnTo>
                            <a:pt x="132" y="198"/>
                          </a:lnTo>
                          <a:lnTo>
                            <a:pt x="132" y="198"/>
                          </a:lnTo>
                          <a:lnTo>
                            <a:pt x="132" y="207"/>
                          </a:lnTo>
                          <a:lnTo>
                            <a:pt x="132" y="207"/>
                          </a:lnTo>
                          <a:lnTo>
                            <a:pt x="132" y="213"/>
                          </a:lnTo>
                          <a:lnTo>
                            <a:pt x="133" y="218"/>
                          </a:lnTo>
                          <a:lnTo>
                            <a:pt x="133" y="287"/>
                          </a:lnTo>
                          <a:lnTo>
                            <a:pt x="133" y="287"/>
                          </a:lnTo>
                          <a:close/>
                          <a:moveTo>
                            <a:pt x="96" y="186"/>
                          </a:moveTo>
                          <a:lnTo>
                            <a:pt x="101" y="169"/>
                          </a:lnTo>
                          <a:lnTo>
                            <a:pt x="101" y="169"/>
                          </a:lnTo>
                          <a:lnTo>
                            <a:pt x="96" y="168"/>
                          </a:lnTo>
                          <a:lnTo>
                            <a:pt x="96" y="186"/>
                          </a:lnTo>
                          <a:lnTo>
                            <a:pt x="96" y="186"/>
                          </a:lnTo>
                          <a:close/>
                          <a:moveTo>
                            <a:pt x="96" y="160"/>
                          </a:moveTo>
                          <a:lnTo>
                            <a:pt x="96" y="160"/>
                          </a:lnTo>
                          <a:lnTo>
                            <a:pt x="102" y="163"/>
                          </a:lnTo>
                          <a:lnTo>
                            <a:pt x="111" y="119"/>
                          </a:lnTo>
                          <a:lnTo>
                            <a:pt x="111" y="119"/>
                          </a:lnTo>
                          <a:lnTo>
                            <a:pt x="105" y="125"/>
                          </a:lnTo>
                          <a:lnTo>
                            <a:pt x="96" y="133"/>
                          </a:lnTo>
                          <a:lnTo>
                            <a:pt x="96" y="160"/>
                          </a:lnTo>
                          <a:close/>
                          <a:moveTo>
                            <a:pt x="82" y="0"/>
                          </a:moveTo>
                          <a:lnTo>
                            <a:pt x="96" y="0"/>
                          </a:lnTo>
                          <a:lnTo>
                            <a:pt x="96" y="14"/>
                          </a:lnTo>
                          <a:lnTo>
                            <a:pt x="82" y="14"/>
                          </a:lnTo>
                          <a:lnTo>
                            <a:pt x="82" y="0"/>
                          </a:lnTo>
                          <a:lnTo>
                            <a:pt x="82" y="0"/>
                          </a:lnTo>
                          <a:close/>
                          <a:moveTo>
                            <a:pt x="82" y="50"/>
                          </a:moveTo>
                          <a:lnTo>
                            <a:pt x="96" y="50"/>
                          </a:lnTo>
                          <a:lnTo>
                            <a:pt x="96" y="121"/>
                          </a:lnTo>
                          <a:lnTo>
                            <a:pt x="96" y="121"/>
                          </a:lnTo>
                          <a:lnTo>
                            <a:pt x="96" y="122"/>
                          </a:lnTo>
                          <a:lnTo>
                            <a:pt x="96" y="122"/>
                          </a:lnTo>
                          <a:lnTo>
                            <a:pt x="82" y="137"/>
                          </a:lnTo>
                          <a:lnTo>
                            <a:pt x="82" y="50"/>
                          </a:lnTo>
                          <a:lnTo>
                            <a:pt x="82" y="50"/>
                          </a:lnTo>
                          <a:close/>
                          <a:moveTo>
                            <a:pt x="96" y="287"/>
                          </a:moveTo>
                          <a:lnTo>
                            <a:pt x="82" y="287"/>
                          </a:lnTo>
                          <a:lnTo>
                            <a:pt x="82" y="164"/>
                          </a:lnTo>
                          <a:lnTo>
                            <a:pt x="82" y="164"/>
                          </a:lnTo>
                          <a:lnTo>
                            <a:pt x="90" y="165"/>
                          </a:lnTo>
                          <a:lnTo>
                            <a:pt x="96" y="168"/>
                          </a:lnTo>
                          <a:lnTo>
                            <a:pt x="96" y="186"/>
                          </a:lnTo>
                          <a:lnTo>
                            <a:pt x="88" y="226"/>
                          </a:lnTo>
                          <a:lnTo>
                            <a:pt x="96" y="226"/>
                          </a:lnTo>
                          <a:lnTo>
                            <a:pt x="96" y="287"/>
                          </a:lnTo>
                          <a:lnTo>
                            <a:pt x="96" y="287"/>
                          </a:lnTo>
                          <a:close/>
                          <a:moveTo>
                            <a:pt x="96" y="133"/>
                          </a:moveTo>
                          <a:lnTo>
                            <a:pt x="96" y="133"/>
                          </a:lnTo>
                          <a:lnTo>
                            <a:pt x="90" y="144"/>
                          </a:lnTo>
                          <a:lnTo>
                            <a:pt x="83" y="157"/>
                          </a:lnTo>
                          <a:lnTo>
                            <a:pt x="83" y="157"/>
                          </a:lnTo>
                          <a:lnTo>
                            <a:pt x="96" y="160"/>
                          </a:lnTo>
                          <a:lnTo>
                            <a:pt x="96" y="133"/>
                          </a:lnTo>
                          <a:close/>
                          <a:moveTo>
                            <a:pt x="40" y="0"/>
                          </a:moveTo>
                          <a:lnTo>
                            <a:pt x="82" y="0"/>
                          </a:lnTo>
                          <a:lnTo>
                            <a:pt x="82" y="14"/>
                          </a:lnTo>
                          <a:lnTo>
                            <a:pt x="36" y="14"/>
                          </a:lnTo>
                          <a:lnTo>
                            <a:pt x="36" y="14"/>
                          </a:lnTo>
                          <a:lnTo>
                            <a:pt x="27" y="15"/>
                          </a:lnTo>
                          <a:lnTo>
                            <a:pt x="22" y="19"/>
                          </a:lnTo>
                          <a:lnTo>
                            <a:pt x="18" y="25"/>
                          </a:lnTo>
                          <a:lnTo>
                            <a:pt x="17" y="31"/>
                          </a:lnTo>
                          <a:lnTo>
                            <a:pt x="17" y="31"/>
                          </a:lnTo>
                          <a:lnTo>
                            <a:pt x="17" y="31"/>
                          </a:lnTo>
                          <a:lnTo>
                            <a:pt x="18" y="39"/>
                          </a:lnTo>
                          <a:lnTo>
                            <a:pt x="22" y="45"/>
                          </a:lnTo>
                          <a:lnTo>
                            <a:pt x="27" y="49"/>
                          </a:lnTo>
                          <a:lnTo>
                            <a:pt x="36" y="50"/>
                          </a:lnTo>
                          <a:lnTo>
                            <a:pt x="82" y="50"/>
                          </a:lnTo>
                          <a:lnTo>
                            <a:pt x="82" y="137"/>
                          </a:lnTo>
                          <a:lnTo>
                            <a:pt x="82" y="137"/>
                          </a:lnTo>
                          <a:lnTo>
                            <a:pt x="69" y="155"/>
                          </a:lnTo>
                          <a:lnTo>
                            <a:pt x="69" y="155"/>
                          </a:lnTo>
                          <a:lnTo>
                            <a:pt x="61" y="155"/>
                          </a:lnTo>
                          <a:lnTo>
                            <a:pt x="61" y="155"/>
                          </a:lnTo>
                          <a:lnTo>
                            <a:pt x="48" y="156"/>
                          </a:lnTo>
                          <a:lnTo>
                            <a:pt x="42" y="157"/>
                          </a:lnTo>
                          <a:lnTo>
                            <a:pt x="38" y="160"/>
                          </a:lnTo>
                          <a:lnTo>
                            <a:pt x="38" y="160"/>
                          </a:lnTo>
                          <a:lnTo>
                            <a:pt x="34" y="163"/>
                          </a:lnTo>
                          <a:lnTo>
                            <a:pt x="31" y="167"/>
                          </a:lnTo>
                          <a:lnTo>
                            <a:pt x="29" y="169"/>
                          </a:lnTo>
                          <a:lnTo>
                            <a:pt x="29" y="174"/>
                          </a:lnTo>
                          <a:lnTo>
                            <a:pt x="29" y="174"/>
                          </a:lnTo>
                          <a:lnTo>
                            <a:pt x="29" y="178"/>
                          </a:lnTo>
                          <a:lnTo>
                            <a:pt x="31" y="180"/>
                          </a:lnTo>
                          <a:lnTo>
                            <a:pt x="31" y="180"/>
                          </a:lnTo>
                          <a:lnTo>
                            <a:pt x="34" y="182"/>
                          </a:lnTo>
                          <a:lnTo>
                            <a:pt x="40" y="183"/>
                          </a:lnTo>
                          <a:lnTo>
                            <a:pt x="40" y="183"/>
                          </a:lnTo>
                          <a:lnTo>
                            <a:pt x="42" y="183"/>
                          </a:lnTo>
                          <a:lnTo>
                            <a:pt x="45" y="182"/>
                          </a:lnTo>
                          <a:lnTo>
                            <a:pt x="45" y="182"/>
                          </a:lnTo>
                          <a:lnTo>
                            <a:pt x="46" y="179"/>
                          </a:lnTo>
                          <a:lnTo>
                            <a:pt x="48" y="178"/>
                          </a:lnTo>
                          <a:lnTo>
                            <a:pt x="48" y="178"/>
                          </a:lnTo>
                          <a:lnTo>
                            <a:pt x="46" y="174"/>
                          </a:lnTo>
                          <a:lnTo>
                            <a:pt x="46" y="174"/>
                          </a:lnTo>
                          <a:lnTo>
                            <a:pt x="45" y="172"/>
                          </a:lnTo>
                          <a:lnTo>
                            <a:pt x="45" y="172"/>
                          </a:lnTo>
                          <a:lnTo>
                            <a:pt x="48" y="168"/>
                          </a:lnTo>
                          <a:lnTo>
                            <a:pt x="52" y="165"/>
                          </a:lnTo>
                          <a:lnTo>
                            <a:pt x="52" y="165"/>
                          </a:lnTo>
                          <a:lnTo>
                            <a:pt x="57" y="164"/>
                          </a:lnTo>
                          <a:lnTo>
                            <a:pt x="64" y="164"/>
                          </a:lnTo>
                          <a:lnTo>
                            <a:pt x="64" y="164"/>
                          </a:lnTo>
                          <a:lnTo>
                            <a:pt x="54" y="182"/>
                          </a:lnTo>
                          <a:lnTo>
                            <a:pt x="54" y="182"/>
                          </a:lnTo>
                          <a:lnTo>
                            <a:pt x="48" y="195"/>
                          </a:lnTo>
                          <a:lnTo>
                            <a:pt x="44" y="207"/>
                          </a:lnTo>
                          <a:lnTo>
                            <a:pt x="41" y="218"/>
                          </a:lnTo>
                          <a:lnTo>
                            <a:pt x="41" y="228"/>
                          </a:lnTo>
                          <a:lnTo>
                            <a:pt x="41" y="228"/>
                          </a:lnTo>
                          <a:lnTo>
                            <a:pt x="41" y="233"/>
                          </a:lnTo>
                          <a:lnTo>
                            <a:pt x="42" y="237"/>
                          </a:lnTo>
                          <a:lnTo>
                            <a:pt x="45" y="240"/>
                          </a:lnTo>
                          <a:lnTo>
                            <a:pt x="49" y="243"/>
                          </a:lnTo>
                          <a:lnTo>
                            <a:pt x="49" y="243"/>
                          </a:lnTo>
                          <a:lnTo>
                            <a:pt x="53" y="244"/>
                          </a:lnTo>
                          <a:lnTo>
                            <a:pt x="61" y="244"/>
                          </a:lnTo>
                          <a:lnTo>
                            <a:pt x="61" y="244"/>
                          </a:lnTo>
                          <a:lnTo>
                            <a:pt x="60" y="240"/>
                          </a:lnTo>
                          <a:lnTo>
                            <a:pt x="60" y="236"/>
                          </a:lnTo>
                          <a:lnTo>
                            <a:pt x="60" y="236"/>
                          </a:lnTo>
                          <a:lnTo>
                            <a:pt x="61" y="221"/>
                          </a:lnTo>
                          <a:lnTo>
                            <a:pt x="61" y="221"/>
                          </a:lnTo>
                          <a:lnTo>
                            <a:pt x="64" y="207"/>
                          </a:lnTo>
                          <a:lnTo>
                            <a:pt x="68" y="194"/>
                          </a:lnTo>
                          <a:lnTo>
                            <a:pt x="73" y="179"/>
                          </a:lnTo>
                          <a:lnTo>
                            <a:pt x="80" y="164"/>
                          </a:lnTo>
                          <a:lnTo>
                            <a:pt x="80" y="164"/>
                          </a:lnTo>
                          <a:lnTo>
                            <a:pt x="82" y="164"/>
                          </a:lnTo>
                          <a:lnTo>
                            <a:pt x="82" y="287"/>
                          </a:lnTo>
                          <a:lnTo>
                            <a:pt x="40" y="287"/>
                          </a:lnTo>
                          <a:lnTo>
                            <a:pt x="40" y="287"/>
                          </a:lnTo>
                          <a:lnTo>
                            <a:pt x="31" y="286"/>
                          </a:lnTo>
                          <a:lnTo>
                            <a:pt x="25" y="285"/>
                          </a:lnTo>
                          <a:lnTo>
                            <a:pt x="18" y="280"/>
                          </a:lnTo>
                          <a:lnTo>
                            <a:pt x="13" y="275"/>
                          </a:lnTo>
                          <a:lnTo>
                            <a:pt x="7" y="270"/>
                          </a:lnTo>
                          <a:lnTo>
                            <a:pt x="4" y="263"/>
                          </a:lnTo>
                          <a:lnTo>
                            <a:pt x="2" y="256"/>
                          </a:lnTo>
                          <a:lnTo>
                            <a:pt x="0" y="248"/>
                          </a:lnTo>
                          <a:lnTo>
                            <a:pt x="0" y="39"/>
                          </a:lnTo>
                          <a:lnTo>
                            <a:pt x="0" y="39"/>
                          </a:lnTo>
                          <a:lnTo>
                            <a:pt x="2" y="31"/>
                          </a:lnTo>
                          <a:lnTo>
                            <a:pt x="4" y="25"/>
                          </a:lnTo>
                          <a:lnTo>
                            <a:pt x="7" y="18"/>
                          </a:lnTo>
                          <a:lnTo>
                            <a:pt x="13" y="12"/>
                          </a:lnTo>
                          <a:lnTo>
                            <a:pt x="18" y="7"/>
                          </a:lnTo>
                          <a:lnTo>
                            <a:pt x="25" y="4"/>
                          </a:lnTo>
                          <a:lnTo>
                            <a:pt x="31" y="2"/>
                          </a:lnTo>
                          <a:lnTo>
                            <a:pt x="40" y="0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2463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zh-CN" altLang="en-US">
                        <a:solidFill>
                          <a:prstClr val="black"/>
                        </a:solidFill>
                        <a:latin typeface="Impact"/>
                        <a:ea typeface="微软雅黑"/>
                      </a:endParaRPr>
                    </a:p>
                  </p:txBody>
                </p:sp>
                <p:grpSp>
                  <p:nvGrpSpPr>
                    <p:cNvPr id="53" name="群組 52">
                      <a:extLst>
                        <a:ext uri="{FF2B5EF4-FFF2-40B4-BE49-F238E27FC236}">
                          <a16:creationId xmlns:a16="http://schemas.microsoft.com/office/drawing/2014/main" id="{014AB806-4A00-43DC-92FC-10C3DE7455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64696" y="1030085"/>
                      <a:ext cx="3302001" cy="5313363"/>
                      <a:chOff x="2264696" y="1030085"/>
                      <a:chExt cx="3302001" cy="5313363"/>
                    </a:xfrm>
                  </p:grpSpPr>
                  <p:grpSp>
                    <p:nvGrpSpPr>
                      <p:cNvPr id="54" name="组合 208">
                        <a:extLst>
                          <a:ext uri="{FF2B5EF4-FFF2-40B4-BE49-F238E27FC236}">
                            <a16:creationId xmlns:a16="http://schemas.microsoft.com/office/drawing/2014/main" id="{C8357273-BF5E-49EE-BF94-465D5BEEB7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847434" y="4216198"/>
                        <a:ext cx="184150" cy="644525"/>
                        <a:chOff x="2752726" y="4344988"/>
                        <a:chExt cx="184150" cy="644525"/>
                      </a:xfrm>
                    </p:grpSpPr>
                    <p:sp>
                      <p:nvSpPr>
                        <p:cNvPr id="246" name="Freeform 101">
                          <a:extLst>
                            <a:ext uri="{FF2B5EF4-FFF2-40B4-BE49-F238E27FC236}">
                              <a16:creationId xmlns:a16="http://schemas.microsoft.com/office/drawing/2014/main" id="{CBE05EF8-2A65-4AA6-A17C-B04966637A4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62251" y="4427538"/>
                          <a:ext cx="174625" cy="519113"/>
                        </a:xfrm>
                        <a:custGeom>
                          <a:avLst/>
                          <a:gdLst>
                            <a:gd name="T0" fmla="*/ 34 w 110"/>
                            <a:gd name="T1" fmla="*/ 267 h 327"/>
                            <a:gd name="T2" fmla="*/ 67 w 110"/>
                            <a:gd name="T3" fmla="*/ 327 h 327"/>
                            <a:gd name="T4" fmla="*/ 95 w 110"/>
                            <a:gd name="T5" fmla="*/ 323 h 327"/>
                            <a:gd name="T6" fmla="*/ 110 w 110"/>
                            <a:gd name="T7" fmla="*/ 256 h 327"/>
                            <a:gd name="T8" fmla="*/ 76 w 110"/>
                            <a:gd name="T9" fmla="*/ 0 h 327"/>
                            <a:gd name="T10" fmla="*/ 0 w 110"/>
                            <a:gd name="T11" fmla="*/ 10 h 327"/>
                            <a:gd name="T12" fmla="*/ 34 w 110"/>
                            <a:gd name="T13" fmla="*/ 267 h 3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10" h="327">
                              <a:moveTo>
                                <a:pt x="34" y="267"/>
                              </a:moveTo>
                              <a:lnTo>
                                <a:pt x="67" y="327"/>
                              </a:lnTo>
                              <a:lnTo>
                                <a:pt x="95" y="323"/>
                              </a:lnTo>
                              <a:lnTo>
                                <a:pt x="110" y="256"/>
                              </a:lnTo>
                              <a:lnTo>
                                <a:pt x="76" y="0"/>
                              </a:lnTo>
                              <a:lnTo>
                                <a:pt x="0" y="10"/>
                              </a:lnTo>
                              <a:lnTo>
                                <a:pt x="34" y="26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CD2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47" name="Freeform 102">
                          <a:extLst>
                            <a:ext uri="{FF2B5EF4-FFF2-40B4-BE49-F238E27FC236}">
                              <a16:creationId xmlns:a16="http://schemas.microsoft.com/office/drawing/2014/main" id="{F87FE4E6-CAD9-4269-A674-123CDD652F1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54313" y="4344988"/>
                          <a:ext cx="128588" cy="146050"/>
                        </a:xfrm>
                        <a:custGeom>
                          <a:avLst/>
                          <a:gdLst>
                            <a:gd name="T0" fmla="*/ 5 w 81"/>
                            <a:gd name="T1" fmla="*/ 58 h 92"/>
                            <a:gd name="T2" fmla="*/ 5 w 81"/>
                            <a:gd name="T3" fmla="*/ 58 h 92"/>
                            <a:gd name="T4" fmla="*/ 7 w 81"/>
                            <a:gd name="T5" fmla="*/ 66 h 92"/>
                            <a:gd name="T6" fmla="*/ 10 w 81"/>
                            <a:gd name="T7" fmla="*/ 73 h 92"/>
                            <a:gd name="T8" fmla="*/ 15 w 81"/>
                            <a:gd name="T9" fmla="*/ 78 h 92"/>
                            <a:gd name="T10" fmla="*/ 20 w 81"/>
                            <a:gd name="T11" fmla="*/ 84 h 92"/>
                            <a:gd name="T12" fmla="*/ 26 w 81"/>
                            <a:gd name="T13" fmla="*/ 88 h 92"/>
                            <a:gd name="T14" fmla="*/ 33 w 81"/>
                            <a:gd name="T15" fmla="*/ 90 h 92"/>
                            <a:gd name="T16" fmla="*/ 39 w 81"/>
                            <a:gd name="T17" fmla="*/ 92 h 92"/>
                            <a:gd name="T18" fmla="*/ 47 w 81"/>
                            <a:gd name="T19" fmla="*/ 90 h 92"/>
                            <a:gd name="T20" fmla="*/ 49 w 81"/>
                            <a:gd name="T21" fmla="*/ 90 h 92"/>
                            <a:gd name="T22" fmla="*/ 49 w 81"/>
                            <a:gd name="T23" fmla="*/ 90 h 92"/>
                            <a:gd name="T24" fmla="*/ 56 w 81"/>
                            <a:gd name="T25" fmla="*/ 89 h 92"/>
                            <a:gd name="T26" fmla="*/ 62 w 81"/>
                            <a:gd name="T27" fmla="*/ 86 h 92"/>
                            <a:gd name="T28" fmla="*/ 69 w 81"/>
                            <a:gd name="T29" fmla="*/ 81 h 92"/>
                            <a:gd name="T30" fmla="*/ 73 w 81"/>
                            <a:gd name="T31" fmla="*/ 77 h 92"/>
                            <a:gd name="T32" fmla="*/ 77 w 81"/>
                            <a:gd name="T33" fmla="*/ 70 h 92"/>
                            <a:gd name="T34" fmla="*/ 80 w 81"/>
                            <a:gd name="T35" fmla="*/ 63 h 92"/>
                            <a:gd name="T36" fmla="*/ 81 w 81"/>
                            <a:gd name="T37" fmla="*/ 56 h 92"/>
                            <a:gd name="T38" fmla="*/ 81 w 81"/>
                            <a:gd name="T39" fmla="*/ 48 h 92"/>
                            <a:gd name="T40" fmla="*/ 76 w 81"/>
                            <a:gd name="T41" fmla="*/ 13 h 92"/>
                            <a:gd name="T42" fmla="*/ 76 w 81"/>
                            <a:gd name="T43" fmla="*/ 13 h 92"/>
                            <a:gd name="T44" fmla="*/ 75 w 81"/>
                            <a:gd name="T45" fmla="*/ 8 h 92"/>
                            <a:gd name="T46" fmla="*/ 72 w 81"/>
                            <a:gd name="T47" fmla="*/ 2 h 92"/>
                            <a:gd name="T48" fmla="*/ 68 w 81"/>
                            <a:gd name="T49" fmla="*/ 1 h 92"/>
                            <a:gd name="T50" fmla="*/ 64 w 81"/>
                            <a:gd name="T51" fmla="*/ 0 h 92"/>
                            <a:gd name="T52" fmla="*/ 51 w 81"/>
                            <a:gd name="T53" fmla="*/ 0 h 92"/>
                            <a:gd name="T54" fmla="*/ 37 w 81"/>
                            <a:gd name="T55" fmla="*/ 2 h 92"/>
                            <a:gd name="T56" fmla="*/ 35 w 81"/>
                            <a:gd name="T57" fmla="*/ 2 h 92"/>
                            <a:gd name="T58" fmla="*/ 35 w 81"/>
                            <a:gd name="T59" fmla="*/ 2 h 92"/>
                            <a:gd name="T60" fmla="*/ 22 w 81"/>
                            <a:gd name="T61" fmla="*/ 4 h 92"/>
                            <a:gd name="T62" fmla="*/ 10 w 81"/>
                            <a:gd name="T63" fmla="*/ 6 h 92"/>
                            <a:gd name="T64" fmla="*/ 5 w 81"/>
                            <a:gd name="T65" fmla="*/ 9 h 92"/>
                            <a:gd name="T66" fmla="*/ 3 w 81"/>
                            <a:gd name="T67" fmla="*/ 12 h 92"/>
                            <a:gd name="T68" fmla="*/ 0 w 81"/>
                            <a:gd name="T69" fmla="*/ 17 h 92"/>
                            <a:gd name="T70" fmla="*/ 0 w 81"/>
                            <a:gd name="T71" fmla="*/ 24 h 92"/>
                            <a:gd name="T72" fmla="*/ 5 w 81"/>
                            <a:gd name="T73" fmla="*/ 58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</a:cxnLst>
                          <a:rect l="0" t="0" r="r" b="b"/>
                          <a:pathLst>
                            <a:path w="81" h="92">
                              <a:moveTo>
                                <a:pt x="5" y="58"/>
                              </a:moveTo>
                              <a:lnTo>
                                <a:pt x="5" y="58"/>
                              </a:lnTo>
                              <a:lnTo>
                                <a:pt x="7" y="66"/>
                              </a:lnTo>
                              <a:lnTo>
                                <a:pt x="10" y="73"/>
                              </a:lnTo>
                              <a:lnTo>
                                <a:pt x="15" y="78"/>
                              </a:lnTo>
                              <a:lnTo>
                                <a:pt x="20" y="84"/>
                              </a:lnTo>
                              <a:lnTo>
                                <a:pt x="26" y="88"/>
                              </a:lnTo>
                              <a:lnTo>
                                <a:pt x="33" y="90"/>
                              </a:lnTo>
                              <a:lnTo>
                                <a:pt x="39" y="92"/>
                              </a:lnTo>
                              <a:lnTo>
                                <a:pt x="47" y="90"/>
                              </a:lnTo>
                              <a:lnTo>
                                <a:pt x="49" y="90"/>
                              </a:lnTo>
                              <a:lnTo>
                                <a:pt x="49" y="90"/>
                              </a:lnTo>
                              <a:lnTo>
                                <a:pt x="56" y="89"/>
                              </a:lnTo>
                              <a:lnTo>
                                <a:pt x="62" y="86"/>
                              </a:lnTo>
                              <a:lnTo>
                                <a:pt x="69" y="81"/>
                              </a:lnTo>
                              <a:lnTo>
                                <a:pt x="73" y="77"/>
                              </a:lnTo>
                              <a:lnTo>
                                <a:pt x="77" y="70"/>
                              </a:lnTo>
                              <a:lnTo>
                                <a:pt x="80" y="63"/>
                              </a:lnTo>
                              <a:lnTo>
                                <a:pt x="81" y="56"/>
                              </a:lnTo>
                              <a:lnTo>
                                <a:pt x="81" y="48"/>
                              </a:lnTo>
                              <a:lnTo>
                                <a:pt x="76" y="13"/>
                              </a:lnTo>
                              <a:lnTo>
                                <a:pt x="76" y="13"/>
                              </a:lnTo>
                              <a:lnTo>
                                <a:pt x="75" y="8"/>
                              </a:lnTo>
                              <a:lnTo>
                                <a:pt x="72" y="2"/>
                              </a:lnTo>
                              <a:lnTo>
                                <a:pt x="68" y="1"/>
                              </a:lnTo>
                              <a:lnTo>
                                <a:pt x="64" y="0"/>
                              </a:lnTo>
                              <a:lnTo>
                                <a:pt x="51" y="0"/>
                              </a:lnTo>
                              <a:lnTo>
                                <a:pt x="37" y="2"/>
                              </a:lnTo>
                              <a:lnTo>
                                <a:pt x="35" y="2"/>
                              </a:lnTo>
                              <a:lnTo>
                                <a:pt x="35" y="2"/>
                              </a:lnTo>
                              <a:lnTo>
                                <a:pt x="22" y="4"/>
                              </a:lnTo>
                              <a:lnTo>
                                <a:pt x="10" y="6"/>
                              </a:lnTo>
                              <a:lnTo>
                                <a:pt x="5" y="9"/>
                              </a:lnTo>
                              <a:lnTo>
                                <a:pt x="3" y="12"/>
                              </a:lnTo>
                              <a:lnTo>
                                <a:pt x="0" y="17"/>
                              </a:lnTo>
                              <a:lnTo>
                                <a:pt x="0" y="24"/>
                              </a:lnTo>
                              <a:lnTo>
                                <a:pt x="5" y="5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CD2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48" name="Freeform 103">
                          <a:extLst>
                            <a:ext uri="{FF2B5EF4-FFF2-40B4-BE49-F238E27FC236}">
                              <a16:creationId xmlns:a16="http://schemas.microsoft.com/office/drawing/2014/main" id="{F1F7F2BC-798A-46E9-93F8-2066A38C01B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52726" y="4394200"/>
                          <a:ext cx="149225" cy="142875"/>
                        </a:xfrm>
                        <a:custGeom>
                          <a:avLst/>
                          <a:gdLst>
                            <a:gd name="T0" fmla="*/ 11 w 94"/>
                            <a:gd name="T1" fmla="*/ 90 h 90"/>
                            <a:gd name="T2" fmla="*/ 94 w 94"/>
                            <a:gd name="T3" fmla="*/ 80 h 90"/>
                            <a:gd name="T4" fmla="*/ 84 w 94"/>
                            <a:gd name="T5" fmla="*/ 0 h 90"/>
                            <a:gd name="T6" fmla="*/ 0 w 94"/>
                            <a:gd name="T7" fmla="*/ 11 h 90"/>
                            <a:gd name="T8" fmla="*/ 11 w 94"/>
                            <a:gd name="T9" fmla="*/ 90 h 9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94" h="90">
                              <a:moveTo>
                                <a:pt x="11" y="90"/>
                              </a:moveTo>
                              <a:lnTo>
                                <a:pt x="94" y="80"/>
                              </a:lnTo>
                              <a:lnTo>
                                <a:pt x="84" y="0"/>
                              </a:lnTo>
                              <a:lnTo>
                                <a:pt x="0" y="11"/>
                              </a:lnTo>
                              <a:lnTo>
                                <a:pt x="11" y="9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CD2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49" name="Freeform 104">
                          <a:extLst>
                            <a:ext uri="{FF2B5EF4-FFF2-40B4-BE49-F238E27FC236}">
                              <a16:creationId xmlns:a16="http://schemas.microsoft.com/office/drawing/2014/main" id="{87DF28FD-54F5-4D2C-B437-9B911CE5CF6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8613" y="4933950"/>
                          <a:ext cx="44450" cy="55563"/>
                        </a:xfrm>
                        <a:custGeom>
                          <a:avLst/>
                          <a:gdLst>
                            <a:gd name="T0" fmla="*/ 28 w 28"/>
                            <a:gd name="T1" fmla="*/ 2 h 35"/>
                            <a:gd name="T2" fmla="*/ 28 w 28"/>
                            <a:gd name="T3" fmla="*/ 2 h 35"/>
                            <a:gd name="T4" fmla="*/ 27 w 28"/>
                            <a:gd name="T5" fmla="*/ 14 h 35"/>
                            <a:gd name="T6" fmla="*/ 21 w 28"/>
                            <a:gd name="T7" fmla="*/ 31 h 35"/>
                            <a:gd name="T8" fmla="*/ 21 w 28"/>
                            <a:gd name="T9" fmla="*/ 31 h 35"/>
                            <a:gd name="T10" fmla="*/ 20 w 28"/>
                            <a:gd name="T11" fmla="*/ 35 h 35"/>
                            <a:gd name="T12" fmla="*/ 19 w 28"/>
                            <a:gd name="T13" fmla="*/ 35 h 35"/>
                            <a:gd name="T14" fmla="*/ 16 w 28"/>
                            <a:gd name="T15" fmla="*/ 35 h 35"/>
                            <a:gd name="T16" fmla="*/ 13 w 28"/>
                            <a:gd name="T17" fmla="*/ 32 h 35"/>
                            <a:gd name="T18" fmla="*/ 11 w 28"/>
                            <a:gd name="T19" fmla="*/ 27 h 35"/>
                            <a:gd name="T20" fmla="*/ 0 w 28"/>
                            <a:gd name="T21" fmla="*/ 8 h 35"/>
                            <a:gd name="T22" fmla="*/ 0 w 28"/>
                            <a:gd name="T23" fmla="*/ 8 h 35"/>
                            <a:gd name="T24" fmla="*/ 3 w 28"/>
                            <a:gd name="T25" fmla="*/ 5 h 35"/>
                            <a:gd name="T26" fmla="*/ 8 w 28"/>
                            <a:gd name="T27" fmla="*/ 2 h 35"/>
                            <a:gd name="T28" fmla="*/ 12 w 28"/>
                            <a:gd name="T29" fmla="*/ 1 h 35"/>
                            <a:gd name="T30" fmla="*/ 16 w 28"/>
                            <a:gd name="T31" fmla="*/ 0 h 35"/>
                            <a:gd name="T32" fmla="*/ 23 w 28"/>
                            <a:gd name="T33" fmla="*/ 0 h 35"/>
                            <a:gd name="T34" fmla="*/ 28 w 28"/>
                            <a:gd name="T35" fmla="*/ 2 h 35"/>
                            <a:gd name="T36" fmla="*/ 28 w 28"/>
                            <a:gd name="T37" fmla="*/ 2 h 3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28" h="35">
                              <a:moveTo>
                                <a:pt x="28" y="2"/>
                              </a:moveTo>
                              <a:lnTo>
                                <a:pt x="28" y="2"/>
                              </a:lnTo>
                              <a:lnTo>
                                <a:pt x="27" y="14"/>
                              </a:lnTo>
                              <a:lnTo>
                                <a:pt x="21" y="31"/>
                              </a:lnTo>
                              <a:lnTo>
                                <a:pt x="21" y="31"/>
                              </a:lnTo>
                              <a:lnTo>
                                <a:pt x="20" y="35"/>
                              </a:lnTo>
                              <a:lnTo>
                                <a:pt x="19" y="35"/>
                              </a:lnTo>
                              <a:lnTo>
                                <a:pt x="16" y="35"/>
                              </a:lnTo>
                              <a:lnTo>
                                <a:pt x="13" y="32"/>
                              </a:lnTo>
                              <a:lnTo>
                                <a:pt x="11" y="27"/>
                              </a:lnTo>
                              <a:lnTo>
                                <a:pt x="0" y="8"/>
                              </a:lnTo>
                              <a:lnTo>
                                <a:pt x="0" y="8"/>
                              </a:lnTo>
                              <a:lnTo>
                                <a:pt x="3" y="5"/>
                              </a:lnTo>
                              <a:lnTo>
                                <a:pt x="8" y="2"/>
                              </a:lnTo>
                              <a:lnTo>
                                <a:pt x="12" y="1"/>
                              </a:lnTo>
                              <a:lnTo>
                                <a:pt x="16" y="0"/>
                              </a:lnTo>
                              <a:lnTo>
                                <a:pt x="23" y="0"/>
                              </a:lnTo>
                              <a:lnTo>
                                <a:pt x="28" y="2"/>
                              </a:lnTo>
                              <a:lnTo>
                                <a:pt x="28" y="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CD2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  <p:grpSp>
                    <p:nvGrpSpPr>
                      <p:cNvPr id="55" name="组合 215">
                        <a:extLst>
                          <a:ext uri="{FF2B5EF4-FFF2-40B4-BE49-F238E27FC236}">
                            <a16:creationId xmlns:a16="http://schemas.microsoft.com/office/drawing/2014/main" id="{EC39992C-4B07-4ECE-A01C-FC2E3154078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37834" y="4801985"/>
                        <a:ext cx="1414463" cy="1541463"/>
                        <a:chOff x="2143126" y="4930775"/>
                        <a:chExt cx="1414463" cy="1541463"/>
                      </a:xfrm>
                    </p:grpSpPr>
                    <p:sp>
                      <p:nvSpPr>
                        <p:cNvPr id="149" name="Freeform 5">
                          <a:extLst>
                            <a:ext uri="{FF2B5EF4-FFF2-40B4-BE49-F238E27FC236}">
                              <a16:creationId xmlns:a16="http://schemas.microsoft.com/office/drawing/2014/main" id="{E94329FC-F1F4-4057-A065-A9DA0AC9351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43126" y="5083175"/>
                          <a:ext cx="1414463" cy="1257300"/>
                        </a:xfrm>
                        <a:custGeom>
                          <a:avLst/>
                          <a:gdLst>
                            <a:gd name="T0" fmla="*/ 334 w 891"/>
                            <a:gd name="T1" fmla="*/ 790 h 792"/>
                            <a:gd name="T2" fmla="*/ 228 w 891"/>
                            <a:gd name="T3" fmla="*/ 775 h 792"/>
                            <a:gd name="T4" fmla="*/ 212 w 891"/>
                            <a:gd name="T5" fmla="*/ 764 h 792"/>
                            <a:gd name="T6" fmla="*/ 190 w 891"/>
                            <a:gd name="T7" fmla="*/ 734 h 792"/>
                            <a:gd name="T8" fmla="*/ 110 w 891"/>
                            <a:gd name="T9" fmla="*/ 683 h 792"/>
                            <a:gd name="T10" fmla="*/ 65 w 891"/>
                            <a:gd name="T11" fmla="*/ 631 h 792"/>
                            <a:gd name="T12" fmla="*/ 56 w 891"/>
                            <a:gd name="T13" fmla="*/ 597 h 792"/>
                            <a:gd name="T14" fmla="*/ 61 w 891"/>
                            <a:gd name="T15" fmla="*/ 560 h 792"/>
                            <a:gd name="T16" fmla="*/ 45 w 891"/>
                            <a:gd name="T17" fmla="*/ 545 h 792"/>
                            <a:gd name="T18" fmla="*/ 26 w 891"/>
                            <a:gd name="T19" fmla="*/ 528 h 792"/>
                            <a:gd name="T20" fmla="*/ 48 w 891"/>
                            <a:gd name="T21" fmla="*/ 513 h 792"/>
                            <a:gd name="T22" fmla="*/ 61 w 891"/>
                            <a:gd name="T23" fmla="*/ 501 h 792"/>
                            <a:gd name="T24" fmla="*/ 56 w 891"/>
                            <a:gd name="T25" fmla="*/ 465 h 792"/>
                            <a:gd name="T26" fmla="*/ 65 w 891"/>
                            <a:gd name="T27" fmla="*/ 442 h 792"/>
                            <a:gd name="T28" fmla="*/ 48 w 891"/>
                            <a:gd name="T29" fmla="*/ 435 h 792"/>
                            <a:gd name="T30" fmla="*/ 23 w 891"/>
                            <a:gd name="T31" fmla="*/ 425 h 792"/>
                            <a:gd name="T32" fmla="*/ 34 w 891"/>
                            <a:gd name="T33" fmla="*/ 405 h 792"/>
                            <a:gd name="T34" fmla="*/ 56 w 891"/>
                            <a:gd name="T35" fmla="*/ 393 h 792"/>
                            <a:gd name="T36" fmla="*/ 55 w 891"/>
                            <a:gd name="T37" fmla="*/ 365 h 792"/>
                            <a:gd name="T38" fmla="*/ 56 w 891"/>
                            <a:gd name="T39" fmla="*/ 343 h 792"/>
                            <a:gd name="T40" fmla="*/ 53 w 891"/>
                            <a:gd name="T41" fmla="*/ 320 h 792"/>
                            <a:gd name="T42" fmla="*/ 32 w 891"/>
                            <a:gd name="T43" fmla="*/ 310 h 792"/>
                            <a:gd name="T44" fmla="*/ 36 w 891"/>
                            <a:gd name="T45" fmla="*/ 291 h 792"/>
                            <a:gd name="T46" fmla="*/ 60 w 891"/>
                            <a:gd name="T47" fmla="*/ 281 h 792"/>
                            <a:gd name="T48" fmla="*/ 64 w 891"/>
                            <a:gd name="T49" fmla="*/ 262 h 792"/>
                            <a:gd name="T50" fmla="*/ 61 w 891"/>
                            <a:gd name="T51" fmla="*/ 245 h 792"/>
                            <a:gd name="T52" fmla="*/ 71 w 891"/>
                            <a:gd name="T53" fmla="*/ 218 h 792"/>
                            <a:gd name="T54" fmla="*/ 59 w 891"/>
                            <a:gd name="T55" fmla="*/ 214 h 792"/>
                            <a:gd name="T56" fmla="*/ 34 w 891"/>
                            <a:gd name="T57" fmla="*/ 203 h 792"/>
                            <a:gd name="T58" fmla="*/ 0 w 891"/>
                            <a:gd name="T59" fmla="*/ 0 h 792"/>
                            <a:gd name="T60" fmla="*/ 873 w 891"/>
                            <a:gd name="T61" fmla="*/ 147 h 792"/>
                            <a:gd name="T62" fmla="*/ 854 w 891"/>
                            <a:gd name="T63" fmla="*/ 164 h 792"/>
                            <a:gd name="T64" fmla="*/ 835 w 891"/>
                            <a:gd name="T65" fmla="*/ 168 h 792"/>
                            <a:gd name="T66" fmla="*/ 832 w 891"/>
                            <a:gd name="T67" fmla="*/ 180 h 792"/>
                            <a:gd name="T68" fmla="*/ 839 w 891"/>
                            <a:gd name="T69" fmla="*/ 205 h 792"/>
                            <a:gd name="T70" fmla="*/ 832 w 891"/>
                            <a:gd name="T71" fmla="*/ 228 h 792"/>
                            <a:gd name="T72" fmla="*/ 848 w 891"/>
                            <a:gd name="T73" fmla="*/ 237 h 792"/>
                            <a:gd name="T74" fmla="*/ 871 w 891"/>
                            <a:gd name="T75" fmla="*/ 254 h 792"/>
                            <a:gd name="T76" fmla="*/ 854 w 891"/>
                            <a:gd name="T77" fmla="*/ 271 h 792"/>
                            <a:gd name="T78" fmla="*/ 841 w 891"/>
                            <a:gd name="T79" fmla="*/ 281 h 792"/>
                            <a:gd name="T80" fmla="*/ 845 w 891"/>
                            <a:gd name="T81" fmla="*/ 310 h 792"/>
                            <a:gd name="T82" fmla="*/ 841 w 891"/>
                            <a:gd name="T83" fmla="*/ 336 h 792"/>
                            <a:gd name="T84" fmla="*/ 856 w 891"/>
                            <a:gd name="T85" fmla="*/ 355 h 792"/>
                            <a:gd name="T86" fmla="*/ 877 w 891"/>
                            <a:gd name="T87" fmla="*/ 369 h 792"/>
                            <a:gd name="T88" fmla="*/ 863 w 891"/>
                            <a:gd name="T89" fmla="*/ 386 h 792"/>
                            <a:gd name="T90" fmla="*/ 836 w 891"/>
                            <a:gd name="T91" fmla="*/ 390 h 792"/>
                            <a:gd name="T92" fmla="*/ 843 w 891"/>
                            <a:gd name="T93" fmla="*/ 411 h 792"/>
                            <a:gd name="T94" fmla="*/ 841 w 891"/>
                            <a:gd name="T95" fmla="*/ 435 h 792"/>
                            <a:gd name="T96" fmla="*/ 844 w 891"/>
                            <a:gd name="T97" fmla="*/ 463 h 792"/>
                            <a:gd name="T98" fmla="*/ 867 w 891"/>
                            <a:gd name="T99" fmla="*/ 474 h 792"/>
                            <a:gd name="T100" fmla="*/ 870 w 891"/>
                            <a:gd name="T101" fmla="*/ 490 h 792"/>
                            <a:gd name="T102" fmla="*/ 845 w 891"/>
                            <a:gd name="T103" fmla="*/ 503 h 792"/>
                            <a:gd name="T104" fmla="*/ 841 w 891"/>
                            <a:gd name="T105" fmla="*/ 535 h 792"/>
                            <a:gd name="T106" fmla="*/ 844 w 891"/>
                            <a:gd name="T107" fmla="*/ 554 h 792"/>
                            <a:gd name="T108" fmla="*/ 858 w 891"/>
                            <a:gd name="T109" fmla="*/ 572 h 792"/>
                            <a:gd name="T110" fmla="*/ 856 w 891"/>
                            <a:gd name="T111" fmla="*/ 595 h 792"/>
                            <a:gd name="T112" fmla="*/ 820 w 891"/>
                            <a:gd name="T113" fmla="*/ 653 h 792"/>
                            <a:gd name="T114" fmla="*/ 776 w 891"/>
                            <a:gd name="T115" fmla="*/ 695 h 792"/>
                            <a:gd name="T116" fmla="*/ 711 w 891"/>
                            <a:gd name="T117" fmla="*/ 742 h 792"/>
                            <a:gd name="T118" fmla="*/ 695 w 891"/>
                            <a:gd name="T119" fmla="*/ 764 h 792"/>
                            <a:gd name="T120" fmla="*/ 675 w 891"/>
                            <a:gd name="T121" fmla="*/ 775 h 792"/>
                            <a:gd name="T122" fmla="*/ 548 w 891"/>
                            <a:gd name="T123" fmla="*/ 790 h 7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</a:cxnLst>
                          <a:rect l="0" t="0" r="r" b="b"/>
                          <a:pathLst>
                            <a:path w="891" h="792">
                              <a:moveTo>
                                <a:pt x="435" y="792"/>
                              </a:moveTo>
                              <a:lnTo>
                                <a:pt x="435" y="792"/>
                              </a:lnTo>
                              <a:lnTo>
                                <a:pt x="370" y="791"/>
                              </a:lnTo>
                              <a:lnTo>
                                <a:pt x="334" y="790"/>
                              </a:lnTo>
                              <a:lnTo>
                                <a:pt x="298" y="787"/>
                              </a:lnTo>
                              <a:lnTo>
                                <a:pt x="266" y="783"/>
                              </a:lnTo>
                              <a:lnTo>
                                <a:pt x="237" y="778"/>
                              </a:lnTo>
                              <a:lnTo>
                                <a:pt x="228" y="775"/>
                              </a:lnTo>
                              <a:lnTo>
                                <a:pt x="220" y="772"/>
                              </a:lnTo>
                              <a:lnTo>
                                <a:pt x="213" y="768"/>
                              </a:lnTo>
                              <a:lnTo>
                                <a:pt x="212" y="764"/>
                              </a:lnTo>
                              <a:lnTo>
                                <a:pt x="212" y="764"/>
                              </a:lnTo>
                              <a:lnTo>
                                <a:pt x="209" y="756"/>
                              </a:lnTo>
                              <a:lnTo>
                                <a:pt x="205" y="749"/>
                              </a:lnTo>
                              <a:lnTo>
                                <a:pt x="198" y="741"/>
                              </a:lnTo>
                              <a:lnTo>
                                <a:pt x="190" y="734"/>
                              </a:lnTo>
                              <a:lnTo>
                                <a:pt x="164" y="717"/>
                              </a:lnTo>
                              <a:lnTo>
                                <a:pt x="129" y="695"/>
                              </a:lnTo>
                              <a:lnTo>
                                <a:pt x="129" y="695"/>
                              </a:lnTo>
                              <a:lnTo>
                                <a:pt x="110" y="683"/>
                              </a:lnTo>
                              <a:lnTo>
                                <a:pt x="95" y="669"/>
                              </a:lnTo>
                              <a:lnTo>
                                <a:pt x="82" y="657"/>
                              </a:lnTo>
                              <a:lnTo>
                                <a:pt x="72" y="643"/>
                              </a:lnTo>
                              <a:lnTo>
                                <a:pt x="65" y="631"/>
                              </a:lnTo>
                              <a:lnTo>
                                <a:pt x="60" y="619"/>
                              </a:lnTo>
                              <a:lnTo>
                                <a:pt x="57" y="608"/>
                              </a:lnTo>
                              <a:lnTo>
                                <a:pt x="56" y="597"/>
                              </a:lnTo>
                              <a:lnTo>
                                <a:pt x="56" y="597"/>
                              </a:lnTo>
                              <a:lnTo>
                                <a:pt x="57" y="589"/>
                              </a:lnTo>
                              <a:lnTo>
                                <a:pt x="59" y="581"/>
                              </a:lnTo>
                              <a:lnTo>
                                <a:pt x="61" y="566"/>
                              </a:lnTo>
                              <a:lnTo>
                                <a:pt x="61" y="560"/>
                              </a:lnTo>
                              <a:lnTo>
                                <a:pt x="59" y="554"/>
                              </a:lnTo>
                              <a:lnTo>
                                <a:pt x="55" y="549"/>
                              </a:lnTo>
                              <a:lnTo>
                                <a:pt x="45" y="545"/>
                              </a:lnTo>
                              <a:lnTo>
                                <a:pt x="45" y="545"/>
                              </a:lnTo>
                              <a:lnTo>
                                <a:pt x="36" y="541"/>
                              </a:lnTo>
                              <a:lnTo>
                                <a:pt x="30" y="537"/>
                              </a:lnTo>
                              <a:lnTo>
                                <a:pt x="28" y="532"/>
                              </a:lnTo>
                              <a:lnTo>
                                <a:pt x="26" y="528"/>
                              </a:lnTo>
                              <a:lnTo>
                                <a:pt x="29" y="524"/>
                              </a:lnTo>
                              <a:lnTo>
                                <a:pt x="33" y="522"/>
                              </a:lnTo>
                              <a:lnTo>
                                <a:pt x="40" y="518"/>
                              </a:lnTo>
                              <a:lnTo>
                                <a:pt x="48" y="513"/>
                              </a:lnTo>
                              <a:lnTo>
                                <a:pt x="48" y="513"/>
                              </a:lnTo>
                              <a:lnTo>
                                <a:pt x="55" y="511"/>
                              </a:lnTo>
                              <a:lnTo>
                                <a:pt x="59" y="505"/>
                              </a:lnTo>
                              <a:lnTo>
                                <a:pt x="61" y="501"/>
                              </a:lnTo>
                              <a:lnTo>
                                <a:pt x="61" y="496"/>
                              </a:lnTo>
                              <a:lnTo>
                                <a:pt x="59" y="482"/>
                              </a:lnTo>
                              <a:lnTo>
                                <a:pt x="57" y="474"/>
                              </a:lnTo>
                              <a:lnTo>
                                <a:pt x="56" y="465"/>
                              </a:lnTo>
                              <a:lnTo>
                                <a:pt x="56" y="465"/>
                              </a:lnTo>
                              <a:lnTo>
                                <a:pt x="57" y="457"/>
                              </a:lnTo>
                              <a:lnTo>
                                <a:pt x="60" y="450"/>
                              </a:lnTo>
                              <a:lnTo>
                                <a:pt x="65" y="442"/>
                              </a:lnTo>
                              <a:lnTo>
                                <a:pt x="65" y="439"/>
                              </a:lnTo>
                              <a:lnTo>
                                <a:pt x="64" y="436"/>
                              </a:lnTo>
                              <a:lnTo>
                                <a:pt x="59" y="435"/>
                              </a:lnTo>
                              <a:lnTo>
                                <a:pt x="48" y="435"/>
                              </a:lnTo>
                              <a:lnTo>
                                <a:pt x="48" y="435"/>
                              </a:lnTo>
                              <a:lnTo>
                                <a:pt x="36" y="432"/>
                              </a:lnTo>
                              <a:lnTo>
                                <a:pt x="28" y="430"/>
                              </a:lnTo>
                              <a:lnTo>
                                <a:pt x="23" y="425"/>
                              </a:lnTo>
                              <a:lnTo>
                                <a:pt x="22" y="420"/>
                              </a:lnTo>
                              <a:lnTo>
                                <a:pt x="23" y="415"/>
                              </a:lnTo>
                              <a:lnTo>
                                <a:pt x="28" y="409"/>
                              </a:lnTo>
                              <a:lnTo>
                                <a:pt x="34" y="405"/>
                              </a:lnTo>
                              <a:lnTo>
                                <a:pt x="42" y="401"/>
                              </a:lnTo>
                              <a:lnTo>
                                <a:pt x="42" y="401"/>
                              </a:lnTo>
                              <a:lnTo>
                                <a:pt x="51" y="397"/>
                              </a:lnTo>
                              <a:lnTo>
                                <a:pt x="56" y="393"/>
                              </a:lnTo>
                              <a:lnTo>
                                <a:pt x="59" y="389"/>
                              </a:lnTo>
                              <a:lnTo>
                                <a:pt x="59" y="384"/>
                              </a:lnTo>
                              <a:lnTo>
                                <a:pt x="56" y="371"/>
                              </a:lnTo>
                              <a:lnTo>
                                <a:pt x="55" y="365"/>
                              </a:lnTo>
                              <a:lnTo>
                                <a:pt x="55" y="356"/>
                              </a:lnTo>
                              <a:lnTo>
                                <a:pt x="55" y="356"/>
                              </a:lnTo>
                              <a:lnTo>
                                <a:pt x="55" y="350"/>
                              </a:lnTo>
                              <a:lnTo>
                                <a:pt x="56" y="343"/>
                              </a:lnTo>
                              <a:lnTo>
                                <a:pt x="59" y="332"/>
                              </a:lnTo>
                              <a:lnTo>
                                <a:pt x="59" y="328"/>
                              </a:lnTo>
                              <a:lnTo>
                                <a:pt x="57" y="324"/>
                              </a:lnTo>
                              <a:lnTo>
                                <a:pt x="53" y="320"/>
                              </a:lnTo>
                              <a:lnTo>
                                <a:pt x="45" y="317"/>
                              </a:lnTo>
                              <a:lnTo>
                                <a:pt x="45" y="317"/>
                              </a:lnTo>
                              <a:lnTo>
                                <a:pt x="37" y="314"/>
                              </a:lnTo>
                              <a:lnTo>
                                <a:pt x="32" y="310"/>
                              </a:lnTo>
                              <a:lnTo>
                                <a:pt x="29" y="305"/>
                              </a:lnTo>
                              <a:lnTo>
                                <a:pt x="29" y="301"/>
                              </a:lnTo>
                              <a:lnTo>
                                <a:pt x="30" y="296"/>
                              </a:lnTo>
                              <a:lnTo>
                                <a:pt x="36" y="291"/>
                              </a:lnTo>
                              <a:lnTo>
                                <a:pt x="42" y="287"/>
                              </a:lnTo>
                              <a:lnTo>
                                <a:pt x="52" y="283"/>
                              </a:lnTo>
                              <a:lnTo>
                                <a:pt x="52" y="283"/>
                              </a:lnTo>
                              <a:lnTo>
                                <a:pt x="60" y="281"/>
                              </a:lnTo>
                              <a:lnTo>
                                <a:pt x="65" y="278"/>
                              </a:lnTo>
                              <a:lnTo>
                                <a:pt x="68" y="275"/>
                              </a:lnTo>
                              <a:lnTo>
                                <a:pt x="68" y="271"/>
                              </a:lnTo>
                              <a:lnTo>
                                <a:pt x="64" y="262"/>
                              </a:lnTo>
                              <a:lnTo>
                                <a:pt x="63" y="256"/>
                              </a:lnTo>
                              <a:lnTo>
                                <a:pt x="61" y="251"/>
                              </a:lnTo>
                              <a:lnTo>
                                <a:pt x="61" y="251"/>
                              </a:lnTo>
                              <a:lnTo>
                                <a:pt x="61" y="245"/>
                              </a:lnTo>
                              <a:lnTo>
                                <a:pt x="63" y="239"/>
                              </a:lnTo>
                              <a:lnTo>
                                <a:pt x="68" y="228"/>
                              </a:lnTo>
                              <a:lnTo>
                                <a:pt x="70" y="222"/>
                              </a:lnTo>
                              <a:lnTo>
                                <a:pt x="71" y="218"/>
                              </a:lnTo>
                              <a:lnTo>
                                <a:pt x="70" y="216"/>
                              </a:lnTo>
                              <a:lnTo>
                                <a:pt x="65" y="216"/>
                              </a:lnTo>
                              <a:lnTo>
                                <a:pt x="65" y="216"/>
                              </a:lnTo>
                              <a:lnTo>
                                <a:pt x="59" y="214"/>
                              </a:lnTo>
                              <a:lnTo>
                                <a:pt x="53" y="213"/>
                              </a:lnTo>
                              <a:lnTo>
                                <a:pt x="46" y="210"/>
                              </a:lnTo>
                              <a:lnTo>
                                <a:pt x="40" y="207"/>
                              </a:lnTo>
                              <a:lnTo>
                                <a:pt x="34" y="203"/>
                              </a:lnTo>
                              <a:lnTo>
                                <a:pt x="30" y="198"/>
                              </a:lnTo>
                              <a:lnTo>
                                <a:pt x="28" y="193"/>
                              </a:lnTo>
                              <a:lnTo>
                                <a:pt x="25" y="187"/>
                              </a:lnTo>
                              <a:lnTo>
                                <a:pt x="0" y="0"/>
                              </a:lnTo>
                              <a:lnTo>
                                <a:pt x="891" y="0"/>
                              </a:lnTo>
                              <a:lnTo>
                                <a:pt x="874" y="140"/>
                              </a:lnTo>
                              <a:lnTo>
                                <a:pt x="874" y="140"/>
                              </a:lnTo>
                              <a:lnTo>
                                <a:pt x="873" y="147"/>
                              </a:lnTo>
                              <a:lnTo>
                                <a:pt x="870" y="152"/>
                              </a:lnTo>
                              <a:lnTo>
                                <a:pt x="864" y="157"/>
                              </a:lnTo>
                              <a:lnTo>
                                <a:pt x="859" y="161"/>
                              </a:lnTo>
                              <a:lnTo>
                                <a:pt x="854" y="164"/>
                              </a:lnTo>
                              <a:lnTo>
                                <a:pt x="847" y="167"/>
                              </a:lnTo>
                              <a:lnTo>
                                <a:pt x="840" y="168"/>
                              </a:lnTo>
                              <a:lnTo>
                                <a:pt x="835" y="168"/>
                              </a:lnTo>
                              <a:lnTo>
                                <a:pt x="835" y="168"/>
                              </a:lnTo>
                              <a:lnTo>
                                <a:pt x="831" y="170"/>
                              </a:lnTo>
                              <a:lnTo>
                                <a:pt x="829" y="172"/>
                              </a:lnTo>
                              <a:lnTo>
                                <a:pt x="829" y="176"/>
                              </a:lnTo>
                              <a:lnTo>
                                <a:pt x="832" y="180"/>
                              </a:lnTo>
                              <a:lnTo>
                                <a:pt x="837" y="193"/>
                              </a:lnTo>
                              <a:lnTo>
                                <a:pt x="839" y="198"/>
                              </a:lnTo>
                              <a:lnTo>
                                <a:pt x="839" y="205"/>
                              </a:lnTo>
                              <a:lnTo>
                                <a:pt x="839" y="205"/>
                              </a:lnTo>
                              <a:lnTo>
                                <a:pt x="837" y="210"/>
                              </a:lnTo>
                              <a:lnTo>
                                <a:pt x="835" y="216"/>
                              </a:lnTo>
                              <a:lnTo>
                                <a:pt x="832" y="224"/>
                              </a:lnTo>
                              <a:lnTo>
                                <a:pt x="832" y="228"/>
                              </a:lnTo>
                              <a:lnTo>
                                <a:pt x="833" y="232"/>
                              </a:lnTo>
                              <a:lnTo>
                                <a:pt x="839" y="235"/>
                              </a:lnTo>
                              <a:lnTo>
                                <a:pt x="848" y="237"/>
                              </a:lnTo>
                              <a:lnTo>
                                <a:pt x="848" y="237"/>
                              </a:lnTo>
                              <a:lnTo>
                                <a:pt x="858" y="240"/>
                              </a:lnTo>
                              <a:lnTo>
                                <a:pt x="864" y="244"/>
                              </a:lnTo>
                              <a:lnTo>
                                <a:pt x="868" y="249"/>
                              </a:lnTo>
                              <a:lnTo>
                                <a:pt x="871" y="254"/>
                              </a:lnTo>
                              <a:lnTo>
                                <a:pt x="870" y="259"/>
                              </a:lnTo>
                              <a:lnTo>
                                <a:pt x="867" y="263"/>
                              </a:lnTo>
                              <a:lnTo>
                                <a:pt x="862" y="267"/>
                              </a:lnTo>
                              <a:lnTo>
                                <a:pt x="854" y="271"/>
                              </a:lnTo>
                              <a:lnTo>
                                <a:pt x="854" y="271"/>
                              </a:lnTo>
                              <a:lnTo>
                                <a:pt x="847" y="274"/>
                              </a:lnTo>
                              <a:lnTo>
                                <a:pt x="843" y="277"/>
                              </a:lnTo>
                              <a:lnTo>
                                <a:pt x="841" y="281"/>
                              </a:lnTo>
                              <a:lnTo>
                                <a:pt x="840" y="286"/>
                              </a:lnTo>
                              <a:lnTo>
                                <a:pt x="843" y="297"/>
                              </a:lnTo>
                              <a:lnTo>
                                <a:pt x="844" y="304"/>
                              </a:lnTo>
                              <a:lnTo>
                                <a:pt x="845" y="310"/>
                              </a:lnTo>
                              <a:lnTo>
                                <a:pt x="845" y="310"/>
                              </a:lnTo>
                              <a:lnTo>
                                <a:pt x="844" y="317"/>
                              </a:lnTo>
                              <a:lnTo>
                                <a:pt x="843" y="324"/>
                              </a:lnTo>
                              <a:lnTo>
                                <a:pt x="841" y="336"/>
                              </a:lnTo>
                              <a:lnTo>
                                <a:pt x="841" y="342"/>
                              </a:lnTo>
                              <a:lnTo>
                                <a:pt x="844" y="347"/>
                              </a:lnTo>
                              <a:lnTo>
                                <a:pt x="848" y="351"/>
                              </a:lnTo>
                              <a:lnTo>
                                <a:pt x="856" y="355"/>
                              </a:lnTo>
                              <a:lnTo>
                                <a:pt x="856" y="355"/>
                              </a:lnTo>
                              <a:lnTo>
                                <a:pt x="866" y="359"/>
                              </a:lnTo>
                              <a:lnTo>
                                <a:pt x="873" y="363"/>
                              </a:lnTo>
                              <a:lnTo>
                                <a:pt x="877" y="369"/>
                              </a:lnTo>
                              <a:lnTo>
                                <a:pt x="878" y="374"/>
                              </a:lnTo>
                              <a:lnTo>
                                <a:pt x="877" y="378"/>
                              </a:lnTo>
                              <a:lnTo>
                                <a:pt x="871" y="384"/>
                              </a:lnTo>
                              <a:lnTo>
                                <a:pt x="863" y="386"/>
                              </a:lnTo>
                              <a:lnTo>
                                <a:pt x="852" y="388"/>
                              </a:lnTo>
                              <a:lnTo>
                                <a:pt x="852" y="388"/>
                              </a:lnTo>
                              <a:lnTo>
                                <a:pt x="841" y="389"/>
                              </a:lnTo>
                              <a:lnTo>
                                <a:pt x="836" y="390"/>
                              </a:lnTo>
                              <a:lnTo>
                                <a:pt x="833" y="392"/>
                              </a:lnTo>
                              <a:lnTo>
                                <a:pt x="835" y="396"/>
                              </a:lnTo>
                              <a:lnTo>
                                <a:pt x="840" y="404"/>
                              </a:lnTo>
                              <a:lnTo>
                                <a:pt x="843" y="411"/>
                              </a:lnTo>
                              <a:lnTo>
                                <a:pt x="843" y="419"/>
                              </a:lnTo>
                              <a:lnTo>
                                <a:pt x="843" y="419"/>
                              </a:lnTo>
                              <a:lnTo>
                                <a:pt x="843" y="428"/>
                              </a:lnTo>
                              <a:lnTo>
                                <a:pt x="841" y="435"/>
                              </a:lnTo>
                              <a:lnTo>
                                <a:pt x="839" y="449"/>
                              </a:lnTo>
                              <a:lnTo>
                                <a:pt x="839" y="455"/>
                              </a:lnTo>
                              <a:lnTo>
                                <a:pt x="840" y="459"/>
                              </a:lnTo>
                              <a:lnTo>
                                <a:pt x="844" y="463"/>
                              </a:lnTo>
                              <a:lnTo>
                                <a:pt x="852" y="467"/>
                              </a:lnTo>
                              <a:lnTo>
                                <a:pt x="852" y="467"/>
                              </a:lnTo>
                              <a:lnTo>
                                <a:pt x="860" y="472"/>
                              </a:lnTo>
                              <a:lnTo>
                                <a:pt x="867" y="474"/>
                              </a:lnTo>
                              <a:lnTo>
                                <a:pt x="871" y="478"/>
                              </a:lnTo>
                              <a:lnTo>
                                <a:pt x="873" y="482"/>
                              </a:lnTo>
                              <a:lnTo>
                                <a:pt x="873" y="486"/>
                              </a:lnTo>
                              <a:lnTo>
                                <a:pt x="870" y="490"/>
                              </a:lnTo>
                              <a:lnTo>
                                <a:pt x="863" y="495"/>
                              </a:lnTo>
                              <a:lnTo>
                                <a:pt x="854" y="499"/>
                              </a:lnTo>
                              <a:lnTo>
                                <a:pt x="854" y="499"/>
                              </a:lnTo>
                              <a:lnTo>
                                <a:pt x="845" y="503"/>
                              </a:lnTo>
                              <a:lnTo>
                                <a:pt x="840" y="508"/>
                              </a:lnTo>
                              <a:lnTo>
                                <a:pt x="839" y="513"/>
                              </a:lnTo>
                              <a:lnTo>
                                <a:pt x="837" y="520"/>
                              </a:lnTo>
                              <a:lnTo>
                                <a:pt x="841" y="535"/>
                              </a:lnTo>
                              <a:lnTo>
                                <a:pt x="843" y="543"/>
                              </a:lnTo>
                              <a:lnTo>
                                <a:pt x="843" y="551"/>
                              </a:lnTo>
                              <a:lnTo>
                                <a:pt x="843" y="551"/>
                              </a:lnTo>
                              <a:lnTo>
                                <a:pt x="844" y="554"/>
                              </a:lnTo>
                              <a:lnTo>
                                <a:pt x="845" y="557"/>
                              </a:lnTo>
                              <a:lnTo>
                                <a:pt x="852" y="564"/>
                              </a:lnTo>
                              <a:lnTo>
                                <a:pt x="855" y="568"/>
                              </a:lnTo>
                              <a:lnTo>
                                <a:pt x="858" y="572"/>
                              </a:lnTo>
                              <a:lnTo>
                                <a:pt x="859" y="576"/>
                              </a:lnTo>
                              <a:lnTo>
                                <a:pt x="859" y="581"/>
                              </a:lnTo>
                              <a:lnTo>
                                <a:pt x="859" y="581"/>
                              </a:lnTo>
                              <a:lnTo>
                                <a:pt x="856" y="595"/>
                              </a:lnTo>
                              <a:lnTo>
                                <a:pt x="850" y="610"/>
                              </a:lnTo>
                              <a:lnTo>
                                <a:pt x="841" y="625"/>
                              </a:lnTo>
                              <a:lnTo>
                                <a:pt x="832" y="638"/>
                              </a:lnTo>
                              <a:lnTo>
                                <a:pt x="820" y="653"/>
                              </a:lnTo>
                              <a:lnTo>
                                <a:pt x="806" y="668"/>
                              </a:lnTo>
                              <a:lnTo>
                                <a:pt x="793" y="681"/>
                              </a:lnTo>
                              <a:lnTo>
                                <a:pt x="776" y="695"/>
                              </a:lnTo>
                              <a:lnTo>
                                <a:pt x="776" y="695"/>
                              </a:lnTo>
                              <a:lnTo>
                                <a:pt x="761" y="707"/>
                              </a:lnTo>
                              <a:lnTo>
                                <a:pt x="747" y="718"/>
                              </a:lnTo>
                              <a:lnTo>
                                <a:pt x="722" y="734"/>
                              </a:lnTo>
                              <a:lnTo>
                                <a:pt x="711" y="742"/>
                              </a:lnTo>
                              <a:lnTo>
                                <a:pt x="703" y="749"/>
                              </a:lnTo>
                              <a:lnTo>
                                <a:pt x="698" y="756"/>
                              </a:lnTo>
                              <a:lnTo>
                                <a:pt x="695" y="764"/>
                              </a:lnTo>
                              <a:lnTo>
                                <a:pt x="695" y="764"/>
                              </a:lnTo>
                              <a:lnTo>
                                <a:pt x="694" y="765"/>
                              </a:lnTo>
                              <a:lnTo>
                                <a:pt x="692" y="768"/>
                              </a:lnTo>
                              <a:lnTo>
                                <a:pt x="686" y="772"/>
                              </a:lnTo>
                              <a:lnTo>
                                <a:pt x="675" y="775"/>
                              </a:lnTo>
                              <a:lnTo>
                                <a:pt x="663" y="778"/>
                              </a:lnTo>
                              <a:lnTo>
                                <a:pt x="629" y="783"/>
                              </a:lnTo>
                              <a:lnTo>
                                <a:pt x="590" y="787"/>
                              </a:lnTo>
                              <a:lnTo>
                                <a:pt x="548" y="790"/>
                              </a:lnTo>
                              <a:lnTo>
                                <a:pt x="504" y="791"/>
                              </a:lnTo>
                              <a:lnTo>
                                <a:pt x="435" y="792"/>
                              </a:lnTo>
                              <a:lnTo>
                                <a:pt x="435" y="7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3939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50" name="Freeform 6">
                          <a:extLst>
                            <a:ext uri="{FF2B5EF4-FFF2-40B4-BE49-F238E27FC236}">
                              <a16:creationId xmlns:a16="http://schemas.microsoft.com/office/drawing/2014/main" id="{0D1C1987-892C-4D74-AF98-D6950FA71E9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46338" y="5083175"/>
                          <a:ext cx="400050" cy="1257300"/>
                        </a:xfrm>
                        <a:custGeom>
                          <a:avLst/>
                          <a:gdLst>
                            <a:gd name="T0" fmla="*/ 92 w 252"/>
                            <a:gd name="T1" fmla="*/ 790 h 792"/>
                            <a:gd name="T2" fmla="*/ 59 w 252"/>
                            <a:gd name="T3" fmla="*/ 772 h 792"/>
                            <a:gd name="T4" fmla="*/ 55 w 252"/>
                            <a:gd name="T5" fmla="*/ 749 h 792"/>
                            <a:gd name="T6" fmla="*/ 33 w 252"/>
                            <a:gd name="T7" fmla="*/ 695 h 792"/>
                            <a:gd name="T8" fmla="*/ 14 w 252"/>
                            <a:gd name="T9" fmla="*/ 619 h 792"/>
                            <a:gd name="T10" fmla="*/ 14 w 252"/>
                            <a:gd name="T11" fmla="*/ 566 h 792"/>
                            <a:gd name="T12" fmla="*/ 10 w 252"/>
                            <a:gd name="T13" fmla="*/ 545 h 792"/>
                            <a:gd name="T14" fmla="*/ 10 w 252"/>
                            <a:gd name="T15" fmla="*/ 513 h 792"/>
                            <a:gd name="T16" fmla="*/ 14 w 252"/>
                            <a:gd name="T17" fmla="*/ 496 h 792"/>
                            <a:gd name="T18" fmla="*/ 14 w 252"/>
                            <a:gd name="T19" fmla="*/ 450 h 792"/>
                            <a:gd name="T20" fmla="*/ 13 w 252"/>
                            <a:gd name="T21" fmla="*/ 435 h 792"/>
                            <a:gd name="T22" fmla="*/ 4 w 252"/>
                            <a:gd name="T23" fmla="*/ 430 h 792"/>
                            <a:gd name="T24" fmla="*/ 6 w 252"/>
                            <a:gd name="T25" fmla="*/ 405 h 792"/>
                            <a:gd name="T26" fmla="*/ 13 w 252"/>
                            <a:gd name="T27" fmla="*/ 393 h 792"/>
                            <a:gd name="T28" fmla="*/ 13 w 252"/>
                            <a:gd name="T29" fmla="*/ 332 h 792"/>
                            <a:gd name="T30" fmla="*/ 10 w 252"/>
                            <a:gd name="T31" fmla="*/ 317 h 792"/>
                            <a:gd name="T32" fmla="*/ 6 w 252"/>
                            <a:gd name="T33" fmla="*/ 291 h 792"/>
                            <a:gd name="T34" fmla="*/ 14 w 252"/>
                            <a:gd name="T35" fmla="*/ 281 h 792"/>
                            <a:gd name="T36" fmla="*/ 14 w 252"/>
                            <a:gd name="T37" fmla="*/ 251 h 792"/>
                            <a:gd name="T38" fmla="*/ 17 w 252"/>
                            <a:gd name="T39" fmla="*/ 216 h 792"/>
                            <a:gd name="T40" fmla="*/ 7 w 252"/>
                            <a:gd name="T41" fmla="*/ 207 h 792"/>
                            <a:gd name="T42" fmla="*/ 4 w 252"/>
                            <a:gd name="T43" fmla="*/ 174 h 792"/>
                            <a:gd name="T44" fmla="*/ 7 w 252"/>
                            <a:gd name="T45" fmla="*/ 133 h 792"/>
                            <a:gd name="T46" fmla="*/ 7 w 252"/>
                            <a:gd name="T47" fmla="*/ 65 h 792"/>
                            <a:gd name="T48" fmla="*/ 252 w 252"/>
                            <a:gd name="T49" fmla="*/ 0 h 792"/>
                            <a:gd name="T50" fmla="*/ 250 w 252"/>
                            <a:gd name="T51" fmla="*/ 34 h 792"/>
                            <a:gd name="T52" fmla="*/ 244 w 252"/>
                            <a:gd name="T53" fmla="*/ 87 h 792"/>
                            <a:gd name="T54" fmla="*/ 247 w 252"/>
                            <a:gd name="T55" fmla="*/ 140 h 792"/>
                            <a:gd name="T56" fmla="*/ 240 w 252"/>
                            <a:gd name="T57" fmla="*/ 167 h 792"/>
                            <a:gd name="T58" fmla="*/ 235 w 252"/>
                            <a:gd name="T59" fmla="*/ 172 h 792"/>
                            <a:gd name="T60" fmla="*/ 237 w 252"/>
                            <a:gd name="T61" fmla="*/ 205 h 792"/>
                            <a:gd name="T62" fmla="*/ 240 w 252"/>
                            <a:gd name="T63" fmla="*/ 237 h 792"/>
                            <a:gd name="T64" fmla="*/ 247 w 252"/>
                            <a:gd name="T65" fmla="*/ 254 h 792"/>
                            <a:gd name="T66" fmla="*/ 241 w 252"/>
                            <a:gd name="T67" fmla="*/ 271 h 792"/>
                            <a:gd name="T68" fmla="*/ 239 w 252"/>
                            <a:gd name="T69" fmla="*/ 310 h 792"/>
                            <a:gd name="T70" fmla="*/ 240 w 252"/>
                            <a:gd name="T71" fmla="*/ 351 h 792"/>
                            <a:gd name="T72" fmla="*/ 247 w 252"/>
                            <a:gd name="T73" fmla="*/ 363 h 792"/>
                            <a:gd name="T74" fmla="*/ 244 w 252"/>
                            <a:gd name="T75" fmla="*/ 386 h 792"/>
                            <a:gd name="T76" fmla="*/ 236 w 252"/>
                            <a:gd name="T77" fmla="*/ 390 h 792"/>
                            <a:gd name="T78" fmla="*/ 239 w 252"/>
                            <a:gd name="T79" fmla="*/ 419 h 792"/>
                            <a:gd name="T80" fmla="*/ 237 w 252"/>
                            <a:gd name="T81" fmla="*/ 459 h 792"/>
                            <a:gd name="T82" fmla="*/ 245 w 252"/>
                            <a:gd name="T83" fmla="*/ 474 h 792"/>
                            <a:gd name="T84" fmla="*/ 241 w 252"/>
                            <a:gd name="T85" fmla="*/ 499 h 792"/>
                            <a:gd name="T86" fmla="*/ 237 w 252"/>
                            <a:gd name="T87" fmla="*/ 535 h 792"/>
                            <a:gd name="T88" fmla="*/ 241 w 252"/>
                            <a:gd name="T89" fmla="*/ 564 h 792"/>
                            <a:gd name="T90" fmla="*/ 240 w 252"/>
                            <a:gd name="T91" fmla="*/ 610 h 792"/>
                            <a:gd name="T92" fmla="*/ 220 w 252"/>
                            <a:gd name="T93" fmla="*/ 695 h 792"/>
                            <a:gd name="T94" fmla="*/ 197 w 252"/>
                            <a:gd name="T95" fmla="*/ 756 h 792"/>
                            <a:gd name="T96" fmla="*/ 193 w 252"/>
                            <a:gd name="T97" fmla="*/ 772 h 792"/>
                            <a:gd name="T98" fmla="*/ 166 w 252"/>
                            <a:gd name="T99" fmla="*/ 787 h 792"/>
                            <a:gd name="T100" fmla="*/ 121 w 252"/>
                            <a:gd name="T101" fmla="*/ 792 h 7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</a:cxnLst>
                          <a:rect l="0" t="0" r="r" b="b"/>
                          <a:pathLst>
                            <a:path w="252" h="792">
                              <a:moveTo>
                                <a:pt x="121" y="792"/>
                              </a:moveTo>
                              <a:lnTo>
                                <a:pt x="121" y="792"/>
                              </a:lnTo>
                              <a:lnTo>
                                <a:pt x="103" y="791"/>
                              </a:lnTo>
                              <a:lnTo>
                                <a:pt x="92" y="790"/>
                              </a:lnTo>
                              <a:lnTo>
                                <a:pt x="82" y="787"/>
                              </a:lnTo>
                              <a:lnTo>
                                <a:pt x="72" y="783"/>
                              </a:lnTo>
                              <a:lnTo>
                                <a:pt x="64" y="778"/>
                              </a:lnTo>
                              <a:lnTo>
                                <a:pt x="59" y="772"/>
                              </a:lnTo>
                              <a:lnTo>
                                <a:pt x="57" y="768"/>
                              </a:lnTo>
                              <a:lnTo>
                                <a:pt x="57" y="764"/>
                              </a:lnTo>
                              <a:lnTo>
                                <a:pt x="57" y="764"/>
                              </a:lnTo>
                              <a:lnTo>
                                <a:pt x="55" y="749"/>
                              </a:lnTo>
                              <a:lnTo>
                                <a:pt x="50" y="734"/>
                              </a:lnTo>
                              <a:lnTo>
                                <a:pt x="44" y="717"/>
                              </a:lnTo>
                              <a:lnTo>
                                <a:pt x="33" y="695"/>
                              </a:lnTo>
                              <a:lnTo>
                                <a:pt x="33" y="695"/>
                              </a:lnTo>
                              <a:lnTo>
                                <a:pt x="27" y="683"/>
                              </a:lnTo>
                              <a:lnTo>
                                <a:pt x="23" y="669"/>
                              </a:lnTo>
                              <a:lnTo>
                                <a:pt x="17" y="643"/>
                              </a:lnTo>
                              <a:lnTo>
                                <a:pt x="14" y="619"/>
                              </a:lnTo>
                              <a:lnTo>
                                <a:pt x="13" y="597"/>
                              </a:lnTo>
                              <a:lnTo>
                                <a:pt x="13" y="597"/>
                              </a:lnTo>
                              <a:lnTo>
                                <a:pt x="13" y="581"/>
                              </a:lnTo>
                              <a:lnTo>
                                <a:pt x="14" y="566"/>
                              </a:lnTo>
                              <a:lnTo>
                                <a:pt x="13" y="554"/>
                              </a:lnTo>
                              <a:lnTo>
                                <a:pt x="11" y="549"/>
                              </a:lnTo>
                              <a:lnTo>
                                <a:pt x="10" y="545"/>
                              </a:lnTo>
                              <a:lnTo>
                                <a:pt x="10" y="545"/>
                              </a:lnTo>
                              <a:lnTo>
                                <a:pt x="4" y="537"/>
                              </a:lnTo>
                              <a:lnTo>
                                <a:pt x="4" y="528"/>
                              </a:lnTo>
                              <a:lnTo>
                                <a:pt x="6" y="522"/>
                              </a:lnTo>
                              <a:lnTo>
                                <a:pt x="10" y="513"/>
                              </a:lnTo>
                              <a:lnTo>
                                <a:pt x="10" y="513"/>
                              </a:lnTo>
                              <a:lnTo>
                                <a:pt x="13" y="511"/>
                              </a:lnTo>
                              <a:lnTo>
                                <a:pt x="13" y="505"/>
                              </a:lnTo>
                              <a:lnTo>
                                <a:pt x="14" y="496"/>
                              </a:lnTo>
                              <a:lnTo>
                                <a:pt x="13" y="482"/>
                              </a:lnTo>
                              <a:lnTo>
                                <a:pt x="13" y="465"/>
                              </a:lnTo>
                              <a:lnTo>
                                <a:pt x="13" y="465"/>
                              </a:lnTo>
                              <a:lnTo>
                                <a:pt x="14" y="450"/>
                              </a:lnTo>
                              <a:lnTo>
                                <a:pt x="15" y="442"/>
                              </a:lnTo>
                              <a:lnTo>
                                <a:pt x="15" y="439"/>
                              </a:lnTo>
                              <a:lnTo>
                                <a:pt x="14" y="436"/>
                              </a:lnTo>
                              <a:lnTo>
                                <a:pt x="13" y="435"/>
                              </a:lnTo>
                              <a:lnTo>
                                <a:pt x="10" y="435"/>
                              </a:lnTo>
                              <a:lnTo>
                                <a:pt x="10" y="435"/>
                              </a:lnTo>
                              <a:lnTo>
                                <a:pt x="7" y="432"/>
                              </a:lnTo>
                              <a:lnTo>
                                <a:pt x="4" y="430"/>
                              </a:lnTo>
                              <a:lnTo>
                                <a:pt x="3" y="425"/>
                              </a:lnTo>
                              <a:lnTo>
                                <a:pt x="3" y="420"/>
                              </a:lnTo>
                              <a:lnTo>
                                <a:pt x="4" y="409"/>
                              </a:lnTo>
                              <a:lnTo>
                                <a:pt x="6" y="405"/>
                              </a:lnTo>
                              <a:lnTo>
                                <a:pt x="9" y="401"/>
                              </a:lnTo>
                              <a:lnTo>
                                <a:pt x="9" y="401"/>
                              </a:lnTo>
                              <a:lnTo>
                                <a:pt x="11" y="397"/>
                              </a:lnTo>
                              <a:lnTo>
                                <a:pt x="13" y="393"/>
                              </a:lnTo>
                              <a:lnTo>
                                <a:pt x="13" y="384"/>
                              </a:lnTo>
                              <a:lnTo>
                                <a:pt x="11" y="356"/>
                              </a:lnTo>
                              <a:lnTo>
                                <a:pt x="11" y="356"/>
                              </a:lnTo>
                              <a:lnTo>
                                <a:pt x="13" y="332"/>
                              </a:lnTo>
                              <a:lnTo>
                                <a:pt x="13" y="324"/>
                              </a:lnTo>
                              <a:lnTo>
                                <a:pt x="11" y="320"/>
                              </a:lnTo>
                              <a:lnTo>
                                <a:pt x="10" y="317"/>
                              </a:lnTo>
                              <a:lnTo>
                                <a:pt x="10" y="317"/>
                              </a:lnTo>
                              <a:lnTo>
                                <a:pt x="7" y="314"/>
                              </a:lnTo>
                              <a:lnTo>
                                <a:pt x="6" y="310"/>
                              </a:lnTo>
                              <a:lnTo>
                                <a:pt x="4" y="301"/>
                              </a:lnTo>
                              <a:lnTo>
                                <a:pt x="6" y="291"/>
                              </a:lnTo>
                              <a:lnTo>
                                <a:pt x="9" y="287"/>
                              </a:lnTo>
                              <a:lnTo>
                                <a:pt x="11" y="283"/>
                              </a:lnTo>
                              <a:lnTo>
                                <a:pt x="11" y="283"/>
                              </a:lnTo>
                              <a:lnTo>
                                <a:pt x="14" y="281"/>
                              </a:lnTo>
                              <a:lnTo>
                                <a:pt x="15" y="278"/>
                              </a:lnTo>
                              <a:lnTo>
                                <a:pt x="15" y="271"/>
                              </a:lnTo>
                              <a:lnTo>
                                <a:pt x="14" y="251"/>
                              </a:lnTo>
                              <a:lnTo>
                                <a:pt x="14" y="251"/>
                              </a:lnTo>
                              <a:lnTo>
                                <a:pt x="14" y="239"/>
                              </a:lnTo>
                              <a:lnTo>
                                <a:pt x="15" y="228"/>
                              </a:lnTo>
                              <a:lnTo>
                                <a:pt x="17" y="218"/>
                              </a:lnTo>
                              <a:lnTo>
                                <a:pt x="17" y="216"/>
                              </a:lnTo>
                              <a:lnTo>
                                <a:pt x="15" y="216"/>
                              </a:lnTo>
                              <a:lnTo>
                                <a:pt x="15" y="216"/>
                              </a:lnTo>
                              <a:lnTo>
                                <a:pt x="11" y="213"/>
                              </a:lnTo>
                              <a:lnTo>
                                <a:pt x="7" y="207"/>
                              </a:lnTo>
                              <a:lnTo>
                                <a:pt x="4" y="198"/>
                              </a:lnTo>
                              <a:lnTo>
                                <a:pt x="3" y="187"/>
                              </a:lnTo>
                              <a:lnTo>
                                <a:pt x="3" y="187"/>
                              </a:lnTo>
                              <a:lnTo>
                                <a:pt x="4" y="174"/>
                              </a:lnTo>
                              <a:lnTo>
                                <a:pt x="6" y="163"/>
                              </a:lnTo>
                              <a:lnTo>
                                <a:pt x="7" y="149"/>
                              </a:lnTo>
                              <a:lnTo>
                                <a:pt x="7" y="133"/>
                              </a:lnTo>
                              <a:lnTo>
                                <a:pt x="7" y="133"/>
                              </a:lnTo>
                              <a:lnTo>
                                <a:pt x="9" y="96"/>
                              </a:lnTo>
                              <a:lnTo>
                                <a:pt x="7" y="80"/>
                              </a:lnTo>
                              <a:lnTo>
                                <a:pt x="7" y="65"/>
                              </a:lnTo>
                              <a:lnTo>
                                <a:pt x="7" y="65"/>
                              </a:lnTo>
                              <a:lnTo>
                                <a:pt x="3" y="34"/>
                              </a:lnTo>
                              <a:lnTo>
                                <a:pt x="0" y="0"/>
                              </a:lnTo>
                              <a:lnTo>
                                <a:pt x="252" y="0"/>
                              </a:lnTo>
                              <a:lnTo>
                                <a:pt x="252" y="0"/>
                              </a:lnTo>
                              <a:lnTo>
                                <a:pt x="252" y="21"/>
                              </a:lnTo>
                              <a:lnTo>
                                <a:pt x="251" y="27"/>
                              </a:lnTo>
                              <a:lnTo>
                                <a:pt x="250" y="34"/>
                              </a:lnTo>
                              <a:lnTo>
                                <a:pt x="250" y="34"/>
                              </a:lnTo>
                              <a:lnTo>
                                <a:pt x="245" y="46"/>
                              </a:lnTo>
                              <a:lnTo>
                                <a:pt x="244" y="59"/>
                              </a:lnTo>
                              <a:lnTo>
                                <a:pt x="244" y="87"/>
                              </a:lnTo>
                              <a:lnTo>
                                <a:pt x="244" y="87"/>
                              </a:lnTo>
                              <a:lnTo>
                                <a:pt x="244" y="103"/>
                              </a:lnTo>
                              <a:lnTo>
                                <a:pt x="245" y="115"/>
                              </a:lnTo>
                              <a:lnTo>
                                <a:pt x="247" y="128"/>
                              </a:lnTo>
                              <a:lnTo>
                                <a:pt x="247" y="140"/>
                              </a:lnTo>
                              <a:lnTo>
                                <a:pt x="247" y="140"/>
                              </a:lnTo>
                              <a:lnTo>
                                <a:pt x="247" y="152"/>
                              </a:lnTo>
                              <a:lnTo>
                                <a:pt x="243" y="161"/>
                              </a:lnTo>
                              <a:lnTo>
                                <a:pt x="240" y="167"/>
                              </a:lnTo>
                              <a:lnTo>
                                <a:pt x="236" y="168"/>
                              </a:lnTo>
                              <a:lnTo>
                                <a:pt x="236" y="168"/>
                              </a:lnTo>
                              <a:lnTo>
                                <a:pt x="235" y="170"/>
                              </a:lnTo>
                              <a:lnTo>
                                <a:pt x="235" y="172"/>
                              </a:lnTo>
                              <a:lnTo>
                                <a:pt x="235" y="180"/>
                              </a:lnTo>
                              <a:lnTo>
                                <a:pt x="236" y="193"/>
                              </a:lnTo>
                              <a:lnTo>
                                <a:pt x="237" y="205"/>
                              </a:lnTo>
                              <a:lnTo>
                                <a:pt x="237" y="205"/>
                              </a:lnTo>
                              <a:lnTo>
                                <a:pt x="235" y="224"/>
                              </a:lnTo>
                              <a:lnTo>
                                <a:pt x="236" y="232"/>
                              </a:lnTo>
                              <a:lnTo>
                                <a:pt x="237" y="235"/>
                              </a:lnTo>
                              <a:lnTo>
                                <a:pt x="240" y="237"/>
                              </a:lnTo>
                              <a:lnTo>
                                <a:pt x="240" y="237"/>
                              </a:lnTo>
                              <a:lnTo>
                                <a:pt x="243" y="240"/>
                              </a:lnTo>
                              <a:lnTo>
                                <a:pt x="244" y="244"/>
                              </a:lnTo>
                              <a:lnTo>
                                <a:pt x="247" y="254"/>
                              </a:lnTo>
                              <a:lnTo>
                                <a:pt x="245" y="263"/>
                              </a:lnTo>
                              <a:lnTo>
                                <a:pt x="244" y="267"/>
                              </a:lnTo>
                              <a:lnTo>
                                <a:pt x="241" y="271"/>
                              </a:lnTo>
                              <a:lnTo>
                                <a:pt x="241" y="271"/>
                              </a:lnTo>
                              <a:lnTo>
                                <a:pt x="240" y="274"/>
                              </a:lnTo>
                              <a:lnTo>
                                <a:pt x="239" y="277"/>
                              </a:lnTo>
                              <a:lnTo>
                                <a:pt x="237" y="286"/>
                              </a:lnTo>
                              <a:lnTo>
                                <a:pt x="239" y="310"/>
                              </a:lnTo>
                              <a:lnTo>
                                <a:pt x="239" y="310"/>
                              </a:lnTo>
                              <a:lnTo>
                                <a:pt x="237" y="336"/>
                              </a:lnTo>
                              <a:lnTo>
                                <a:pt x="239" y="347"/>
                              </a:lnTo>
                              <a:lnTo>
                                <a:pt x="240" y="351"/>
                              </a:lnTo>
                              <a:lnTo>
                                <a:pt x="243" y="355"/>
                              </a:lnTo>
                              <a:lnTo>
                                <a:pt x="243" y="355"/>
                              </a:lnTo>
                              <a:lnTo>
                                <a:pt x="245" y="359"/>
                              </a:lnTo>
                              <a:lnTo>
                                <a:pt x="247" y="363"/>
                              </a:lnTo>
                              <a:lnTo>
                                <a:pt x="248" y="374"/>
                              </a:lnTo>
                              <a:lnTo>
                                <a:pt x="248" y="378"/>
                              </a:lnTo>
                              <a:lnTo>
                                <a:pt x="247" y="384"/>
                              </a:lnTo>
                              <a:lnTo>
                                <a:pt x="244" y="386"/>
                              </a:lnTo>
                              <a:lnTo>
                                <a:pt x="241" y="388"/>
                              </a:lnTo>
                              <a:lnTo>
                                <a:pt x="241" y="388"/>
                              </a:lnTo>
                              <a:lnTo>
                                <a:pt x="237" y="389"/>
                              </a:lnTo>
                              <a:lnTo>
                                <a:pt x="236" y="390"/>
                              </a:lnTo>
                              <a:lnTo>
                                <a:pt x="236" y="392"/>
                              </a:lnTo>
                              <a:lnTo>
                                <a:pt x="236" y="396"/>
                              </a:lnTo>
                              <a:lnTo>
                                <a:pt x="237" y="404"/>
                              </a:lnTo>
                              <a:lnTo>
                                <a:pt x="239" y="419"/>
                              </a:lnTo>
                              <a:lnTo>
                                <a:pt x="239" y="419"/>
                              </a:lnTo>
                              <a:lnTo>
                                <a:pt x="237" y="435"/>
                              </a:lnTo>
                              <a:lnTo>
                                <a:pt x="237" y="449"/>
                              </a:lnTo>
                              <a:lnTo>
                                <a:pt x="237" y="459"/>
                              </a:lnTo>
                              <a:lnTo>
                                <a:pt x="239" y="463"/>
                              </a:lnTo>
                              <a:lnTo>
                                <a:pt x="241" y="467"/>
                              </a:lnTo>
                              <a:lnTo>
                                <a:pt x="241" y="467"/>
                              </a:lnTo>
                              <a:lnTo>
                                <a:pt x="245" y="474"/>
                              </a:lnTo>
                              <a:lnTo>
                                <a:pt x="247" y="482"/>
                              </a:lnTo>
                              <a:lnTo>
                                <a:pt x="245" y="490"/>
                              </a:lnTo>
                              <a:lnTo>
                                <a:pt x="241" y="499"/>
                              </a:lnTo>
                              <a:lnTo>
                                <a:pt x="241" y="499"/>
                              </a:lnTo>
                              <a:lnTo>
                                <a:pt x="239" y="503"/>
                              </a:lnTo>
                              <a:lnTo>
                                <a:pt x="237" y="508"/>
                              </a:lnTo>
                              <a:lnTo>
                                <a:pt x="237" y="520"/>
                              </a:lnTo>
                              <a:lnTo>
                                <a:pt x="237" y="535"/>
                              </a:lnTo>
                              <a:lnTo>
                                <a:pt x="239" y="551"/>
                              </a:lnTo>
                              <a:lnTo>
                                <a:pt x="239" y="551"/>
                              </a:lnTo>
                              <a:lnTo>
                                <a:pt x="239" y="557"/>
                              </a:lnTo>
                              <a:lnTo>
                                <a:pt x="241" y="564"/>
                              </a:lnTo>
                              <a:lnTo>
                                <a:pt x="243" y="572"/>
                              </a:lnTo>
                              <a:lnTo>
                                <a:pt x="243" y="581"/>
                              </a:lnTo>
                              <a:lnTo>
                                <a:pt x="243" y="581"/>
                              </a:lnTo>
                              <a:lnTo>
                                <a:pt x="240" y="610"/>
                              </a:lnTo>
                              <a:lnTo>
                                <a:pt x="235" y="638"/>
                              </a:lnTo>
                              <a:lnTo>
                                <a:pt x="228" y="668"/>
                              </a:lnTo>
                              <a:lnTo>
                                <a:pt x="220" y="695"/>
                              </a:lnTo>
                              <a:lnTo>
                                <a:pt x="220" y="695"/>
                              </a:lnTo>
                              <a:lnTo>
                                <a:pt x="210" y="718"/>
                              </a:lnTo>
                              <a:lnTo>
                                <a:pt x="204" y="734"/>
                              </a:lnTo>
                              <a:lnTo>
                                <a:pt x="198" y="749"/>
                              </a:lnTo>
                              <a:lnTo>
                                <a:pt x="197" y="756"/>
                              </a:lnTo>
                              <a:lnTo>
                                <a:pt x="195" y="764"/>
                              </a:lnTo>
                              <a:lnTo>
                                <a:pt x="195" y="764"/>
                              </a:lnTo>
                              <a:lnTo>
                                <a:pt x="195" y="768"/>
                              </a:lnTo>
                              <a:lnTo>
                                <a:pt x="193" y="772"/>
                              </a:lnTo>
                              <a:lnTo>
                                <a:pt x="190" y="775"/>
                              </a:lnTo>
                              <a:lnTo>
                                <a:pt x="186" y="778"/>
                              </a:lnTo>
                              <a:lnTo>
                                <a:pt x="176" y="783"/>
                              </a:lnTo>
                              <a:lnTo>
                                <a:pt x="166" y="787"/>
                              </a:lnTo>
                              <a:lnTo>
                                <a:pt x="153" y="790"/>
                              </a:lnTo>
                              <a:lnTo>
                                <a:pt x="141" y="791"/>
                              </a:lnTo>
                              <a:lnTo>
                                <a:pt x="121" y="792"/>
                              </a:lnTo>
                              <a:lnTo>
                                <a:pt x="121" y="7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1B1B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51" name="Freeform 7">
                          <a:extLst>
                            <a:ext uri="{FF2B5EF4-FFF2-40B4-BE49-F238E27FC236}">
                              <a16:creationId xmlns:a16="http://schemas.microsoft.com/office/drawing/2014/main" id="{68475643-0EEE-4910-A2B7-0DCE9A9C225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0338" y="6330950"/>
                          <a:ext cx="322263" cy="141288"/>
                        </a:xfrm>
                        <a:custGeom>
                          <a:avLst/>
                          <a:gdLst>
                            <a:gd name="T0" fmla="*/ 102 w 203"/>
                            <a:gd name="T1" fmla="*/ 0 h 89"/>
                            <a:gd name="T2" fmla="*/ 102 w 203"/>
                            <a:gd name="T3" fmla="*/ 0 h 89"/>
                            <a:gd name="T4" fmla="*/ 122 w 203"/>
                            <a:gd name="T5" fmla="*/ 1 h 89"/>
                            <a:gd name="T6" fmla="*/ 141 w 203"/>
                            <a:gd name="T7" fmla="*/ 4 h 89"/>
                            <a:gd name="T8" fmla="*/ 159 w 203"/>
                            <a:gd name="T9" fmla="*/ 8 h 89"/>
                            <a:gd name="T10" fmla="*/ 174 w 203"/>
                            <a:gd name="T11" fmla="*/ 13 h 89"/>
                            <a:gd name="T12" fmla="*/ 186 w 203"/>
                            <a:gd name="T13" fmla="*/ 20 h 89"/>
                            <a:gd name="T14" fmla="*/ 195 w 203"/>
                            <a:gd name="T15" fmla="*/ 27 h 89"/>
                            <a:gd name="T16" fmla="*/ 199 w 203"/>
                            <a:gd name="T17" fmla="*/ 31 h 89"/>
                            <a:gd name="T18" fmla="*/ 202 w 203"/>
                            <a:gd name="T19" fmla="*/ 36 h 89"/>
                            <a:gd name="T20" fmla="*/ 203 w 203"/>
                            <a:gd name="T21" fmla="*/ 40 h 89"/>
                            <a:gd name="T22" fmla="*/ 203 w 203"/>
                            <a:gd name="T23" fmla="*/ 44 h 89"/>
                            <a:gd name="T24" fmla="*/ 203 w 203"/>
                            <a:gd name="T25" fmla="*/ 44 h 89"/>
                            <a:gd name="T26" fmla="*/ 203 w 203"/>
                            <a:gd name="T27" fmla="*/ 50 h 89"/>
                            <a:gd name="T28" fmla="*/ 202 w 203"/>
                            <a:gd name="T29" fmla="*/ 54 h 89"/>
                            <a:gd name="T30" fmla="*/ 199 w 203"/>
                            <a:gd name="T31" fmla="*/ 58 h 89"/>
                            <a:gd name="T32" fmla="*/ 195 w 203"/>
                            <a:gd name="T33" fmla="*/ 62 h 89"/>
                            <a:gd name="T34" fmla="*/ 186 w 203"/>
                            <a:gd name="T35" fmla="*/ 70 h 89"/>
                            <a:gd name="T36" fmla="*/ 174 w 203"/>
                            <a:gd name="T37" fmla="*/ 77 h 89"/>
                            <a:gd name="T38" fmla="*/ 159 w 203"/>
                            <a:gd name="T39" fmla="*/ 82 h 89"/>
                            <a:gd name="T40" fmla="*/ 141 w 203"/>
                            <a:gd name="T41" fmla="*/ 86 h 89"/>
                            <a:gd name="T42" fmla="*/ 122 w 203"/>
                            <a:gd name="T43" fmla="*/ 89 h 89"/>
                            <a:gd name="T44" fmla="*/ 102 w 203"/>
                            <a:gd name="T45" fmla="*/ 89 h 89"/>
                            <a:gd name="T46" fmla="*/ 102 w 203"/>
                            <a:gd name="T47" fmla="*/ 89 h 89"/>
                            <a:gd name="T48" fmla="*/ 81 w 203"/>
                            <a:gd name="T49" fmla="*/ 89 h 89"/>
                            <a:gd name="T50" fmla="*/ 62 w 203"/>
                            <a:gd name="T51" fmla="*/ 86 h 89"/>
                            <a:gd name="T52" fmla="*/ 45 w 203"/>
                            <a:gd name="T53" fmla="*/ 82 h 89"/>
                            <a:gd name="T54" fmla="*/ 30 w 203"/>
                            <a:gd name="T55" fmla="*/ 77 h 89"/>
                            <a:gd name="T56" fmla="*/ 18 w 203"/>
                            <a:gd name="T57" fmla="*/ 70 h 89"/>
                            <a:gd name="T58" fmla="*/ 8 w 203"/>
                            <a:gd name="T59" fmla="*/ 62 h 89"/>
                            <a:gd name="T60" fmla="*/ 4 w 203"/>
                            <a:gd name="T61" fmla="*/ 58 h 89"/>
                            <a:gd name="T62" fmla="*/ 2 w 203"/>
                            <a:gd name="T63" fmla="*/ 54 h 89"/>
                            <a:gd name="T64" fmla="*/ 0 w 203"/>
                            <a:gd name="T65" fmla="*/ 50 h 89"/>
                            <a:gd name="T66" fmla="*/ 0 w 203"/>
                            <a:gd name="T67" fmla="*/ 44 h 89"/>
                            <a:gd name="T68" fmla="*/ 0 w 203"/>
                            <a:gd name="T69" fmla="*/ 44 h 89"/>
                            <a:gd name="T70" fmla="*/ 0 w 203"/>
                            <a:gd name="T71" fmla="*/ 40 h 89"/>
                            <a:gd name="T72" fmla="*/ 2 w 203"/>
                            <a:gd name="T73" fmla="*/ 36 h 89"/>
                            <a:gd name="T74" fmla="*/ 4 w 203"/>
                            <a:gd name="T75" fmla="*/ 31 h 89"/>
                            <a:gd name="T76" fmla="*/ 8 w 203"/>
                            <a:gd name="T77" fmla="*/ 27 h 89"/>
                            <a:gd name="T78" fmla="*/ 18 w 203"/>
                            <a:gd name="T79" fmla="*/ 20 h 89"/>
                            <a:gd name="T80" fmla="*/ 30 w 203"/>
                            <a:gd name="T81" fmla="*/ 13 h 89"/>
                            <a:gd name="T82" fmla="*/ 45 w 203"/>
                            <a:gd name="T83" fmla="*/ 8 h 89"/>
                            <a:gd name="T84" fmla="*/ 62 w 203"/>
                            <a:gd name="T85" fmla="*/ 4 h 89"/>
                            <a:gd name="T86" fmla="*/ 81 w 203"/>
                            <a:gd name="T87" fmla="*/ 1 h 89"/>
                            <a:gd name="T88" fmla="*/ 102 w 203"/>
                            <a:gd name="T89" fmla="*/ 0 h 89"/>
                            <a:gd name="T90" fmla="*/ 102 w 203"/>
                            <a:gd name="T91" fmla="*/ 0 h 8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</a:cxnLst>
                          <a:rect l="0" t="0" r="r" b="b"/>
                          <a:pathLst>
                            <a:path w="203" h="89">
                              <a:moveTo>
                                <a:pt x="102" y="0"/>
                              </a:moveTo>
                              <a:lnTo>
                                <a:pt x="102" y="0"/>
                              </a:lnTo>
                              <a:lnTo>
                                <a:pt x="122" y="1"/>
                              </a:lnTo>
                              <a:lnTo>
                                <a:pt x="141" y="4"/>
                              </a:lnTo>
                              <a:lnTo>
                                <a:pt x="159" y="8"/>
                              </a:lnTo>
                              <a:lnTo>
                                <a:pt x="174" y="13"/>
                              </a:lnTo>
                              <a:lnTo>
                                <a:pt x="186" y="20"/>
                              </a:lnTo>
                              <a:lnTo>
                                <a:pt x="195" y="27"/>
                              </a:lnTo>
                              <a:lnTo>
                                <a:pt x="199" y="31"/>
                              </a:lnTo>
                              <a:lnTo>
                                <a:pt x="202" y="36"/>
                              </a:lnTo>
                              <a:lnTo>
                                <a:pt x="203" y="40"/>
                              </a:lnTo>
                              <a:lnTo>
                                <a:pt x="203" y="44"/>
                              </a:lnTo>
                              <a:lnTo>
                                <a:pt x="203" y="44"/>
                              </a:lnTo>
                              <a:lnTo>
                                <a:pt x="203" y="50"/>
                              </a:lnTo>
                              <a:lnTo>
                                <a:pt x="202" y="54"/>
                              </a:lnTo>
                              <a:lnTo>
                                <a:pt x="199" y="58"/>
                              </a:lnTo>
                              <a:lnTo>
                                <a:pt x="195" y="62"/>
                              </a:lnTo>
                              <a:lnTo>
                                <a:pt x="186" y="70"/>
                              </a:lnTo>
                              <a:lnTo>
                                <a:pt x="174" y="77"/>
                              </a:lnTo>
                              <a:lnTo>
                                <a:pt x="159" y="82"/>
                              </a:lnTo>
                              <a:lnTo>
                                <a:pt x="141" y="86"/>
                              </a:lnTo>
                              <a:lnTo>
                                <a:pt x="122" y="89"/>
                              </a:lnTo>
                              <a:lnTo>
                                <a:pt x="102" y="89"/>
                              </a:lnTo>
                              <a:lnTo>
                                <a:pt x="102" y="89"/>
                              </a:lnTo>
                              <a:lnTo>
                                <a:pt x="81" y="89"/>
                              </a:lnTo>
                              <a:lnTo>
                                <a:pt x="62" y="86"/>
                              </a:lnTo>
                              <a:lnTo>
                                <a:pt x="45" y="82"/>
                              </a:lnTo>
                              <a:lnTo>
                                <a:pt x="30" y="77"/>
                              </a:lnTo>
                              <a:lnTo>
                                <a:pt x="18" y="70"/>
                              </a:lnTo>
                              <a:lnTo>
                                <a:pt x="8" y="62"/>
                              </a:lnTo>
                              <a:lnTo>
                                <a:pt x="4" y="58"/>
                              </a:lnTo>
                              <a:lnTo>
                                <a:pt x="2" y="54"/>
                              </a:lnTo>
                              <a:lnTo>
                                <a:pt x="0" y="50"/>
                              </a:lnTo>
                              <a:lnTo>
                                <a:pt x="0" y="44"/>
                              </a:lnTo>
                              <a:lnTo>
                                <a:pt x="0" y="44"/>
                              </a:lnTo>
                              <a:lnTo>
                                <a:pt x="0" y="40"/>
                              </a:lnTo>
                              <a:lnTo>
                                <a:pt x="2" y="36"/>
                              </a:lnTo>
                              <a:lnTo>
                                <a:pt x="4" y="31"/>
                              </a:lnTo>
                              <a:lnTo>
                                <a:pt x="8" y="27"/>
                              </a:lnTo>
                              <a:lnTo>
                                <a:pt x="18" y="20"/>
                              </a:lnTo>
                              <a:lnTo>
                                <a:pt x="30" y="13"/>
                              </a:lnTo>
                              <a:lnTo>
                                <a:pt x="45" y="8"/>
                              </a:lnTo>
                              <a:lnTo>
                                <a:pt x="62" y="4"/>
                              </a:lnTo>
                              <a:lnTo>
                                <a:pt x="81" y="1"/>
                              </a:lnTo>
                              <a:lnTo>
                                <a:pt x="102" y="0"/>
                              </a:lnTo>
                              <a:lnTo>
                                <a:pt x="10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C6C6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52" name="Freeform 8">
                          <a:extLst>
                            <a:ext uri="{FF2B5EF4-FFF2-40B4-BE49-F238E27FC236}">
                              <a16:creationId xmlns:a16="http://schemas.microsoft.com/office/drawing/2014/main" id="{616CB4E3-A1FE-44E3-9B04-075AC7A9D8E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79688" y="6265863"/>
                          <a:ext cx="563563" cy="157163"/>
                        </a:xfrm>
                        <a:custGeom>
                          <a:avLst/>
                          <a:gdLst>
                            <a:gd name="T0" fmla="*/ 178 w 355"/>
                            <a:gd name="T1" fmla="*/ 0 h 99"/>
                            <a:gd name="T2" fmla="*/ 178 w 355"/>
                            <a:gd name="T3" fmla="*/ 0 h 99"/>
                            <a:gd name="T4" fmla="*/ 213 w 355"/>
                            <a:gd name="T5" fmla="*/ 1 h 99"/>
                            <a:gd name="T6" fmla="*/ 247 w 355"/>
                            <a:gd name="T7" fmla="*/ 4 h 99"/>
                            <a:gd name="T8" fmla="*/ 277 w 355"/>
                            <a:gd name="T9" fmla="*/ 8 h 99"/>
                            <a:gd name="T10" fmla="*/ 302 w 355"/>
                            <a:gd name="T11" fmla="*/ 15 h 99"/>
                            <a:gd name="T12" fmla="*/ 324 w 355"/>
                            <a:gd name="T13" fmla="*/ 22 h 99"/>
                            <a:gd name="T14" fmla="*/ 333 w 355"/>
                            <a:gd name="T15" fmla="*/ 26 h 99"/>
                            <a:gd name="T16" fmla="*/ 340 w 355"/>
                            <a:gd name="T17" fmla="*/ 30 h 99"/>
                            <a:gd name="T18" fmla="*/ 347 w 355"/>
                            <a:gd name="T19" fmla="*/ 34 h 99"/>
                            <a:gd name="T20" fmla="*/ 351 w 355"/>
                            <a:gd name="T21" fmla="*/ 39 h 99"/>
                            <a:gd name="T22" fmla="*/ 354 w 355"/>
                            <a:gd name="T23" fmla="*/ 45 h 99"/>
                            <a:gd name="T24" fmla="*/ 355 w 355"/>
                            <a:gd name="T25" fmla="*/ 49 h 99"/>
                            <a:gd name="T26" fmla="*/ 355 w 355"/>
                            <a:gd name="T27" fmla="*/ 49 h 99"/>
                            <a:gd name="T28" fmla="*/ 354 w 355"/>
                            <a:gd name="T29" fmla="*/ 54 h 99"/>
                            <a:gd name="T30" fmla="*/ 351 w 355"/>
                            <a:gd name="T31" fmla="*/ 60 h 99"/>
                            <a:gd name="T32" fmla="*/ 347 w 355"/>
                            <a:gd name="T33" fmla="*/ 64 h 99"/>
                            <a:gd name="T34" fmla="*/ 340 w 355"/>
                            <a:gd name="T35" fmla="*/ 68 h 99"/>
                            <a:gd name="T36" fmla="*/ 333 w 355"/>
                            <a:gd name="T37" fmla="*/ 73 h 99"/>
                            <a:gd name="T38" fmla="*/ 324 w 355"/>
                            <a:gd name="T39" fmla="*/ 77 h 99"/>
                            <a:gd name="T40" fmla="*/ 302 w 355"/>
                            <a:gd name="T41" fmla="*/ 84 h 99"/>
                            <a:gd name="T42" fmla="*/ 277 w 355"/>
                            <a:gd name="T43" fmla="*/ 89 h 99"/>
                            <a:gd name="T44" fmla="*/ 247 w 355"/>
                            <a:gd name="T45" fmla="*/ 95 h 99"/>
                            <a:gd name="T46" fmla="*/ 213 w 355"/>
                            <a:gd name="T47" fmla="*/ 98 h 99"/>
                            <a:gd name="T48" fmla="*/ 178 w 355"/>
                            <a:gd name="T49" fmla="*/ 99 h 99"/>
                            <a:gd name="T50" fmla="*/ 178 w 355"/>
                            <a:gd name="T51" fmla="*/ 99 h 99"/>
                            <a:gd name="T52" fmla="*/ 143 w 355"/>
                            <a:gd name="T53" fmla="*/ 98 h 99"/>
                            <a:gd name="T54" fmla="*/ 109 w 355"/>
                            <a:gd name="T55" fmla="*/ 95 h 99"/>
                            <a:gd name="T56" fmla="*/ 79 w 355"/>
                            <a:gd name="T57" fmla="*/ 89 h 99"/>
                            <a:gd name="T58" fmla="*/ 53 w 355"/>
                            <a:gd name="T59" fmla="*/ 84 h 99"/>
                            <a:gd name="T60" fmla="*/ 31 w 355"/>
                            <a:gd name="T61" fmla="*/ 77 h 99"/>
                            <a:gd name="T62" fmla="*/ 22 w 355"/>
                            <a:gd name="T63" fmla="*/ 73 h 99"/>
                            <a:gd name="T64" fmla="*/ 15 w 355"/>
                            <a:gd name="T65" fmla="*/ 68 h 99"/>
                            <a:gd name="T66" fmla="*/ 8 w 355"/>
                            <a:gd name="T67" fmla="*/ 64 h 99"/>
                            <a:gd name="T68" fmla="*/ 4 w 355"/>
                            <a:gd name="T69" fmla="*/ 60 h 99"/>
                            <a:gd name="T70" fmla="*/ 2 w 355"/>
                            <a:gd name="T71" fmla="*/ 54 h 99"/>
                            <a:gd name="T72" fmla="*/ 0 w 355"/>
                            <a:gd name="T73" fmla="*/ 49 h 99"/>
                            <a:gd name="T74" fmla="*/ 0 w 355"/>
                            <a:gd name="T75" fmla="*/ 49 h 99"/>
                            <a:gd name="T76" fmla="*/ 2 w 355"/>
                            <a:gd name="T77" fmla="*/ 45 h 99"/>
                            <a:gd name="T78" fmla="*/ 4 w 355"/>
                            <a:gd name="T79" fmla="*/ 39 h 99"/>
                            <a:gd name="T80" fmla="*/ 8 w 355"/>
                            <a:gd name="T81" fmla="*/ 34 h 99"/>
                            <a:gd name="T82" fmla="*/ 15 w 355"/>
                            <a:gd name="T83" fmla="*/ 30 h 99"/>
                            <a:gd name="T84" fmla="*/ 22 w 355"/>
                            <a:gd name="T85" fmla="*/ 26 h 99"/>
                            <a:gd name="T86" fmla="*/ 31 w 355"/>
                            <a:gd name="T87" fmla="*/ 22 h 99"/>
                            <a:gd name="T88" fmla="*/ 53 w 355"/>
                            <a:gd name="T89" fmla="*/ 15 h 99"/>
                            <a:gd name="T90" fmla="*/ 79 w 355"/>
                            <a:gd name="T91" fmla="*/ 8 h 99"/>
                            <a:gd name="T92" fmla="*/ 109 w 355"/>
                            <a:gd name="T93" fmla="*/ 4 h 99"/>
                            <a:gd name="T94" fmla="*/ 143 w 355"/>
                            <a:gd name="T95" fmla="*/ 1 h 99"/>
                            <a:gd name="T96" fmla="*/ 178 w 355"/>
                            <a:gd name="T97" fmla="*/ 0 h 99"/>
                            <a:gd name="T98" fmla="*/ 178 w 355"/>
                            <a:gd name="T99" fmla="*/ 0 h 9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355" h="99">
                              <a:moveTo>
                                <a:pt x="178" y="0"/>
                              </a:moveTo>
                              <a:lnTo>
                                <a:pt x="178" y="0"/>
                              </a:lnTo>
                              <a:lnTo>
                                <a:pt x="213" y="1"/>
                              </a:lnTo>
                              <a:lnTo>
                                <a:pt x="247" y="4"/>
                              </a:lnTo>
                              <a:lnTo>
                                <a:pt x="277" y="8"/>
                              </a:lnTo>
                              <a:lnTo>
                                <a:pt x="302" y="15"/>
                              </a:lnTo>
                              <a:lnTo>
                                <a:pt x="324" y="22"/>
                              </a:lnTo>
                              <a:lnTo>
                                <a:pt x="333" y="26"/>
                              </a:lnTo>
                              <a:lnTo>
                                <a:pt x="340" y="30"/>
                              </a:lnTo>
                              <a:lnTo>
                                <a:pt x="347" y="34"/>
                              </a:lnTo>
                              <a:lnTo>
                                <a:pt x="351" y="39"/>
                              </a:lnTo>
                              <a:lnTo>
                                <a:pt x="354" y="45"/>
                              </a:lnTo>
                              <a:lnTo>
                                <a:pt x="355" y="49"/>
                              </a:lnTo>
                              <a:lnTo>
                                <a:pt x="355" y="49"/>
                              </a:lnTo>
                              <a:lnTo>
                                <a:pt x="354" y="54"/>
                              </a:lnTo>
                              <a:lnTo>
                                <a:pt x="351" y="60"/>
                              </a:lnTo>
                              <a:lnTo>
                                <a:pt x="347" y="64"/>
                              </a:lnTo>
                              <a:lnTo>
                                <a:pt x="340" y="68"/>
                              </a:lnTo>
                              <a:lnTo>
                                <a:pt x="333" y="73"/>
                              </a:lnTo>
                              <a:lnTo>
                                <a:pt x="324" y="77"/>
                              </a:lnTo>
                              <a:lnTo>
                                <a:pt x="302" y="84"/>
                              </a:lnTo>
                              <a:lnTo>
                                <a:pt x="277" y="89"/>
                              </a:lnTo>
                              <a:lnTo>
                                <a:pt x="247" y="95"/>
                              </a:lnTo>
                              <a:lnTo>
                                <a:pt x="213" y="98"/>
                              </a:lnTo>
                              <a:lnTo>
                                <a:pt x="178" y="99"/>
                              </a:lnTo>
                              <a:lnTo>
                                <a:pt x="178" y="99"/>
                              </a:lnTo>
                              <a:lnTo>
                                <a:pt x="143" y="98"/>
                              </a:lnTo>
                              <a:lnTo>
                                <a:pt x="109" y="95"/>
                              </a:lnTo>
                              <a:lnTo>
                                <a:pt x="79" y="89"/>
                              </a:lnTo>
                              <a:lnTo>
                                <a:pt x="53" y="84"/>
                              </a:lnTo>
                              <a:lnTo>
                                <a:pt x="31" y="77"/>
                              </a:lnTo>
                              <a:lnTo>
                                <a:pt x="22" y="73"/>
                              </a:lnTo>
                              <a:lnTo>
                                <a:pt x="15" y="68"/>
                              </a:lnTo>
                              <a:lnTo>
                                <a:pt x="8" y="64"/>
                              </a:lnTo>
                              <a:lnTo>
                                <a:pt x="4" y="60"/>
                              </a:lnTo>
                              <a:lnTo>
                                <a:pt x="2" y="54"/>
                              </a:lnTo>
                              <a:lnTo>
                                <a:pt x="0" y="49"/>
                              </a:lnTo>
                              <a:lnTo>
                                <a:pt x="0" y="49"/>
                              </a:lnTo>
                              <a:lnTo>
                                <a:pt x="2" y="45"/>
                              </a:lnTo>
                              <a:lnTo>
                                <a:pt x="4" y="39"/>
                              </a:lnTo>
                              <a:lnTo>
                                <a:pt x="8" y="34"/>
                              </a:lnTo>
                              <a:lnTo>
                                <a:pt x="15" y="30"/>
                              </a:lnTo>
                              <a:lnTo>
                                <a:pt x="22" y="26"/>
                              </a:lnTo>
                              <a:lnTo>
                                <a:pt x="31" y="22"/>
                              </a:lnTo>
                              <a:lnTo>
                                <a:pt x="53" y="15"/>
                              </a:lnTo>
                              <a:lnTo>
                                <a:pt x="79" y="8"/>
                              </a:lnTo>
                              <a:lnTo>
                                <a:pt x="109" y="4"/>
                              </a:lnTo>
                              <a:lnTo>
                                <a:pt x="143" y="1"/>
                              </a:lnTo>
                              <a:lnTo>
                                <a:pt x="178" y="0"/>
                              </a:lnTo>
                              <a:lnTo>
                                <a:pt x="17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57575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53" name="Freeform 9">
                          <a:extLst>
                            <a:ext uri="{FF2B5EF4-FFF2-40B4-BE49-F238E27FC236}">
                              <a16:creationId xmlns:a16="http://schemas.microsoft.com/office/drawing/2014/main" id="{215FDBD0-9538-42E7-9DFC-7448D2A14CE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05076" y="6310313"/>
                          <a:ext cx="714375" cy="58738"/>
                        </a:xfrm>
                        <a:custGeom>
                          <a:avLst/>
                          <a:gdLst>
                            <a:gd name="T0" fmla="*/ 207 w 450"/>
                            <a:gd name="T1" fmla="*/ 37 h 37"/>
                            <a:gd name="T2" fmla="*/ 207 w 450"/>
                            <a:gd name="T3" fmla="*/ 37 h 37"/>
                            <a:gd name="T4" fmla="*/ 149 w 450"/>
                            <a:gd name="T5" fmla="*/ 37 h 37"/>
                            <a:gd name="T6" fmla="*/ 115 w 450"/>
                            <a:gd name="T7" fmla="*/ 34 h 37"/>
                            <a:gd name="T8" fmla="*/ 83 w 450"/>
                            <a:gd name="T9" fmla="*/ 32 h 37"/>
                            <a:gd name="T10" fmla="*/ 53 w 450"/>
                            <a:gd name="T11" fmla="*/ 29 h 37"/>
                            <a:gd name="T12" fmla="*/ 27 w 450"/>
                            <a:gd name="T13" fmla="*/ 23 h 37"/>
                            <a:gd name="T14" fmla="*/ 18 w 450"/>
                            <a:gd name="T15" fmla="*/ 21 h 37"/>
                            <a:gd name="T16" fmla="*/ 9 w 450"/>
                            <a:gd name="T17" fmla="*/ 18 h 37"/>
                            <a:gd name="T18" fmla="*/ 5 w 450"/>
                            <a:gd name="T19" fmla="*/ 15 h 37"/>
                            <a:gd name="T20" fmla="*/ 3 w 450"/>
                            <a:gd name="T21" fmla="*/ 11 h 37"/>
                            <a:gd name="T22" fmla="*/ 3 w 450"/>
                            <a:gd name="T23" fmla="*/ 11 h 37"/>
                            <a:gd name="T24" fmla="*/ 0 w 450"/>
                            <a:gd name="T25" fmla="*/ 2 h 37"/>
                            <a:gd name="T26" fmla="*/ 0 w 450"/>
                            <a:gd name="T27" fmla="*/ 2 h 37"/>
                            <a:gd name="T28" fmla="*/ 19 w 450"/>
                            <a:gd name="T29" fmla="*/ 7 h 37"/>
                            <a:gd name="T30" fmla="*/ 42 w 450"/>
                            <a:gd name="T31" fmla="*/ 10 h 37"/>
                            <a:gd name="T32" fmla="*/ 69 w 450"/>
                            <a:gd name="T33" fmla="*/ 14 h 37"/>
                            <a:gd name="T34" fmla="*/ 97 w 450"/>
                            <a:gd name="T35" fmla="*/ 15 h 37"/>
                            <a:gd name="T36" fmla="*/ 156 w 450"/>
                            <a:gd name="T37" fmla="*/ 19 h 37"/>
                            <a:gd name="T38" fmla="*/ 206 w 450"/>
                            <a:gd name="T39" fmla="*/ 19 h 37"/>
                            <a:gd name="T40" fmla="*/ 206 w 450"/>
                            <a:gd name="T41" fmla="*/ 19 h 37"/>
                            <a:gd name="T42" fmla="*/ 263 w 450"/>
                            <a:gd name="T43" fmla="*/ 18 h 37"/>
                            <a:gd name="T44" fmla="*/ 332 w 450"/>
                            <a:gd name="T45" fmla="*/ 15 h 37"/>
                            <a:gd name="T46" fmla="*/ 367 w 450"/>
                            <a:gd name="T47" fmla="*/ 13 h 37"/>
                            <a:gd name="T48" fmla="*/ 399 w 450"/>
                            <a:gd name="T49" fmla="*/ 10 h 37"/>
                            <a:gd name="T50" fmla="*/ 428 w 450"/>
                            <a:gd name="T51" fmla="*/ 6 h 37"/>
                            <a:gd name="T52" fmla="*/ 450 w 450"/>
                            <a:gd name="T53" fmla="*/ 0 h 37"/>
                            <a:gd name="T54" fmla="*/ 450 w 450"/>
                            <a:gd name="T55" fmla="*/ 0 h 37"/>
                            <a:gd name="T56" fmla="*/ 447 w 450"/>
                            <a:gd name="T57" fmla="*/ 11 h 37"/>
                            <a:gd name="T58" fmla="*/ 447 w 450"/>
                            <a:gd name="T59" fmla="*/ 11 h 37"/>
                            <a:gd name="T60" fmla="*/ 444 w 450"/>
                            <a:gd name="T61" fmla="*/ 15 h 37"/>
                            <a:gd name="T62" fmla="*/ 437 w 450"/>
                            <a:gd name="T63" fmla="*/ 18 h 37"/>
                            <a:gd name="T64" fmla="*/ 429 w 450"/>
                            <a:gd name="T65" fmla="*/ 21 h 37"/>
                            <a:gd name="T66" fmla="*/ 417 w 450"/>
                            <a:gd name="T67" fmla="*/ 23 h 37"/>
                            <a:gd name="T68" fmla="*/ 386 w 450"/>
                            <a:gd name="T69" fmla="*/ 29 h 37"/>
                            <a:gd name="T70" fmla="*/ 351 w 450"/>
                            <a:gd name="T71" fmla="*/ 32 h 37"/>
                            <a:gd name="T72" fmla="*/ 311 w 450"/>
                            <a:gd name="T73" fmla="*/ 34 h 37"/>
                            <a:gd name="T74" fmla="*/ 272 w 450"/>
                            <a:gd name="T75" fmla="*/ 37 h 37"/>
                            <a:gd name="T76" fmla="*/ 207 w 450"/>
                            <a:gd name="T77" fmla="*/ 37 h 37"/>
                            <a:gd name="T78" fmla="*/ 207 w 450"/>
                            <a:gd name="T79" fmla="*/ 37 h 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</a:cxnLst>
                          <a:rect l="0" t="0" r="r" b="b"/>
                          <a:pathLst>
                            <a:path w="450" h="37">
                              <a:moveTo>
                                <a:pt x="207" y="37"/>
                              </a:moveTo>
                              <a:lnTo>
                                <a:pt x="207" y="37"/>
                              </a:lnTo>
                              <a:lnTo>
                                <a:pt x="149" y="37"/>
                              </a:lnTo>
                              <a:lnTo>
                                <a:pt x="115" y="34"/>
                              </a:lnTo>
                              <a:lnTo>
                                <a:pt x="83" y="32"/>
                              </a:lnTo>
                              <a:lnTo>
                                <a:pt x="53" y="29"/>
                              </a:lnTo>
                              <a:lnTo>
                                <a:pt x="27" y="23"/>
                              </a:lnTo>
                              <a:lnTo>
                                <a:pt x="18" y="21"/>
                              </a:lnTo>
                              <a:lnTo>
                                <a:pt x="9" y="18"/>
                              </a:lnTo>
                              <a:lnTo>
                                <a:pt x="5" y="15"/>
                              </a:lnTo>
                              <a:lnTo>
                                <a:pt x="3" y="11"/>
                              </a:lnTo>
                              <a:lnTo>
                                <a:pt x="3" y="11"/>
                              </a:lnTo>
                              <a:lnTo>
                                <a:pt x="0" y="2"/>
                              </a:lnTo>
                              <a:lnTo>
                                <a:pt x="0" y="2"/>
                              </a:lnTo>
                              <a:lnTo>
                                <a:pt x="19" y="7"/>
                              </a:lnTo>
                              <a:lnTo>
                                <a:pt x="42" y="10"/>
                              </a:lnTo>
                              <a:lnTo>
                                <a:pt x="69" y="14"/>
                              </a:lnTo>
                              <a:lnTo>
                                <a:pt x="97" y="15"/>
                              </a:lnTo>
                              <a:lnTo>
                                <a:pt x="156" y="19"/>
                              </a:lnTo>
                              <a:lnTo>
                                <a:pt x="206" y="19"/>
                              </a:lnTo>
                              <a:lnTo>
                                <a:pt x="206" y="19"/>
                              </a:lnTo>
                              <a:lnTo>
                                <a:pt x="263" y="18"/>
                              </a:lnTo>
                              <a:lnTo>
                                <a:pt x="332" y="15"/>
                              </a:lnTo>
                              <a:lnTo>
                                <a:pt x="367" y="13"/>
                              </a:lnTo>
                              <a:lnTo>
                                <a:pt x="399" y="10"/>
                              </a:lnTo>
                              <a:lnTo>
                                <a:pt x="428" y="6"/>
                              </a:lnTo>
                              <a:lnTo>
                                <a:pt x="450" y="0"/>
                              </a:lnTo>
                              <a:lnTo>
                                <a:pt x="450" y="0"/>
                              </a:lnTo>
                              <a:lnTo>
                                <a:pt x="447" y="11"/>
                              </a:lnTo>
                              <a:lnTo>
                                <a:pt x="447" y="11"/>
                              </a:lnTo>
                              <a:lnTo>
                                <a:pt x="444" y="15"/>
                              </a:lnTo>
                              <a:lnTo>
                                <a:pt x="437" y="18"/>
                              </a:lnTo>
                              <a:lnTo>
                                <a:pt x="429" y="21"/>
                              </a:lnTo>
                              <a:lnTo>
                                <a:pt x="417" y="23"/>
                              </a:lnTo>
                              <a:lnTo>
                                <a:pt x="386" y="29"/>
                              </a:lnTo>
                              <a:lnTo>
                                <a:pt x="351" y="32"/>
                              </a:lnTo>
                              <a:lnTo>
                                <a:pt x="311" y="34"/>
                              </a:lnTo>
                              <a:lnTo>
                                <a:pt x="272" y="37"/>
                              </a:lnTo>
                              <a:lnTo>
                                <a:pt x="207" y="37"/>
                              </a:lnTo>
                              <a:lnTo>
                                <a:pt x="207" y="3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B4B4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54" name="Freeform 10">
                          <a:extLst>
                            <a:ext uri="{FF2B5EF4-FFF2-40B4-BE49-F238E27FC236}">
                              <a16:creationId xmlns:a16="http://schemas.microsoft.com/office/drawing/2014/main" id="{8BD8DCA6-A83C-4455-8A41-D8ACB786AA4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2976" y="5440363"/>
                          <a:ext cx="1306513" cy="96838"/>
                        </a:xfrm>
                        <a:custGeom>
                          <a:avLst/>
                          <a:gdLst>
                            <a:gd name="T0" fmla="*/ 20 w 823"/>
                            <a:gd name="T1" fmla="*/ 37 h 61"/>
                            <a:gd name="T2" fmla="*/ 788 w 823"/>
                            <a:gd name="T3" fmla="*/ 0 h 61"/>
                            <a:gd name="T4" fmla="*/ 788 w 823"/>
                            <a:gd name="T5" fmla="*/ 0 h 61"/>
                            <a:gd name="T6" fmla="*/ 788 w 823"/>
                            <a:gd name="T7" fmla="*/ 4 h 61"/>
                            <a:gd name="T8" fmla="*/ 791 w 823"/>
                            <a:gd name="T9" fmla="*/ 7 h 61"/>
                            <a:gd name="T10" fmla="*/ 795 w 823"/>
                            <a:gd name="T11" fmla="*/ 10 h 61"/>
                            <a:gd name="T12" fmla="*/ 804 w 823"/>
                            <a:gd name="T13" fmla="*/ 12 h 61"/>
                            <a:gd name="T14" fmla="*/ 804 w 823"/>
                            <a:gd name="T15" fmla="*/ 12 h 61"/>
                            <a:gd name="T16" fmla="*/ 810 w 823"/>
                            <a:gd name="T17" fmla="*/ 15 h 61"/>
                            <a:gd name="T18" fmla="*/ 816 w 823"/>
                            <a:gd name="T19" fmla="*/ 16 h 61"/>
                            <a:gd name="T20" fmla="*/ 820 w 823"/>
                            <a:gd name="T21" fmla="*/ 19 h 61"/>
                            <a:gd name="T22" fmla="*/ 823 w 823"/>
                            <a:gd name="T23" fmla="*/ 23 h 61"/>
                            <a:gd name="T24" fmla="*/ 0 w 823"/>
                            <a:gd name="T25" fmla="*/ 61 h 61"/>
                            <a:gd name="T26" fmla="*/ 0 w 823"/>
                            <a:gd name="T27" fmla="*/ 61 h 61"/>
                            <a:gd name="T28" fmla="*/ 8 w 823"/>
                            <a:gd name="T29" fmla="*/ 58 h 61"/>
                            <a:gd name="T30" fmla="*/ 8 w 823"/>
                            <a:gd name="T31" fmla="*/ 58 h 61"/>
                            <a:gd name="T32" fmla="*/ 15 w 823"/>
                            <a:gd name="T33" fmla="*/ 57 h 61"/>
                            <a:gd name="T34" fmla="*/ 20 w 823"/>
                            <a:gd name="T35" fmla="*/ 54 h 61"/>
                            <a:gd name="T36" fmla="*/ 23 w 823"/>
                            <a:gd name="T37" fmla="*/ 52 h 61"/>
                            <a:gd name="T38" fmla="*/ 24 w 823"/>
                            <a:gd name="T39" fmla="*/ 49 h 61"/>
                            <a:gd name="T40" fmla="*/ 24 w 823"/>
                            <a:gd name="T41" fmla="*/ 46 h 61"/>
                            <a:gd name="T42" fmla="*/ 23 w 823"/>
                            <a:gd name="T43" fmla="*/ 43 h 61"/>
                            <a:gd name="T44" fmla="*/ 20 w 823"/>
                            <a:gd name="T45" fmla="*/ 37 h 61"/>
                            <a:gd name="T46" fmla="*/ 20 w 823"/>
                            <a:gd name="T47" fmla="*/ 37 h 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</a:cxnLst>
                          <a:rect l="0" t="0" r="r" b="b"/>
                          <a:pathLst>
                            <a:path w="823" h="61">
                              <a:moveTo>
                                <a:pt x="20" y="37"/>
                              </a:moveTo>
                              <a:lnTo>
                                <a:pt x="788" y="0"/>
                              </a:lnTo>
                              <a:lnTo>
                                <a:pt x="788" y="0"/>
                              </a:lnTo>
                              <a:lnTo>
                                <a:pt x="788" y="4"/>
                              </a:lnTo>
                              <a:lnTo>
                                <a:pt x="791" y="7"/>
                              </a:lnTo>
                              <a:lnTo>
                                <a:pt x="795" y="10"/>
                              </a:lnTo>
                              <a:lnTo>
                                <a:pt x="804" y="12"/>
                              </a:lnTo>
                              <a:lnTo>
                                <a:pt x="804" y="12"/>
                              </a:lnTo>
                              <a:lnTo>
                                <a:pt x="810" y="15"/>
                              </a:lnTo>
                              <a:lnTo>
                                <a:pt x="816" y="16"/>
                              </a:lnTo>
                              <a:lnTo>
                                <a:pt x="820" y="19"/>
                              </a:lnTo>
                              <a:lnTo>
                                <a:pt x="823" y="23"/>
                              </a:lnTo>
                              <a:lnTo>
                                <a:pt x="0" y="61"/>
                              </a:lnTo>
                              <a:lnTo>
                                <a:pt x="0" y="61"/>
                              </a:lnTo>
                              <a:lnTo>
                                <a:pt x="8" y="58"/>
                              </a:lnTo>
                              <a:lnTo>
                                <a:pt x="8" y="58"/>
                              </a:lnTo>
                              <a:lnTo>
                                <a:pt x="15" y="57"/>
                              </a:lnTo>
                              <a:lnTo>
                                <a:pt x="20" y="54"/>
                              </a:lnTo>
                              <a:lnTo>
                                <a:pt x="23" y="52"/>
                              </a:lnTo>
                              <a:lnTo>
                                <a:pt x="24" y="49"/>
                              </a:lnTo>
                              <a:lnTo>
                                <a:pt x="24" y="46"/>
                              </a:lnTo>
                              <a:lnTo>
                                <a:pt x="23" y="43"/>
                              </a:lnTo>
                              <a:lnTo>
                                <a:pt x="20" y="37"/>
                              </a:lnTo>
                              <a:lnTo>
                                <a:pt x="20" y="3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C6C6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55" name="Freeform 11">
                          <a:extLst>
                            <a:ext uri="{FF2B5EF4-FFF2-40B4-BE49-F238E27FC236}">
                              <a16:creationId xmlns:a16="http://schemas.microsoft.com/office/drawing/2014/main" id="{8A8C0365-EB3A-480E-8128-D2772D4CF5B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89163" y="5332413"/>
                          <a:ext cx="1325563" cy="100013"/>
                        </a:xfrm>
                        <a:custGeom>
                          <a:avLst/>
                          <a:gdLst>
                            <a:gd name="T0" fmla="*/ 0 w 835"/>
                            <a:gd name="T1" fmla="*/ 40 h 63"/>
                            <a:gd name="T2" fmla="*/ 835 w 835"/>
                            <a:gd name="T3" fmla="*/ 0 h 63"/>
                            <a:gd name="T4" fmla="*/ 835 w 835"/>
                            <a:gd name="T5" fmla="*/ 0 h 63"/>
                            <a:gd name="T6" fmla="*/ 829 w 835"/>
                            <a:gd name="T7" fmla="*/ 6 h 63"/>
                            <a:gd name="T8" fmla="*/ 821 w 835"/>
                            <a:gd name="T9" fmla="*/ 9 h 63"/>
                            <a:gd name="T10" fmla="*/ 812 w 835"/>
                            <a:gd name="T11" fmla="*/ 11 h 63"/>
                            <a:gd name="T12" fmla="*/ 806 w 835"/>
                            <a:gd name="T13" fmla="*/ 11 h 63"/>
                            <a:gd name="T14" fmla="*/ 806 w 835"/>
                            <a:gd name="T15" fmla="*/ 11 h 63"/>
                            <a:gd name="T16" fmla="*/ 800 w 835"/>
                            <a:gd name="T17" fmla="*/ 13 h 63"/>
                            <a:gd name="T18" fmla="*/ 800 w 835"/>
                            <a:gd name="T19" fmla="*/ 14 h 63"/>
                            <a:gd name="T20" fmla="*/ 800 w 835"/>
                            <a:gd name="T21" fmla="*/ 17 h 63"/>
                            <a:gd name="T22" fmla="*/ 802 w 835"/>
                            <a:gd name="T23" fmla="*/ 21 h 63"/>
                            <a:gd name="T24" fmla="*/ 804 w 835"/>
                            <a:gd name="T25" fmla="*/ 26 h 63"/>
                            <a:gd name="T26" fmla="*/ 42 w 835"/>
                            <a:gd name="T27" fmla="*/ 63 h 63"/>
                            <a:gd name="T28" fmla="*/ 42 w 835"/>
                            <a:gd name="T29" fmla="*/ 63 h 63"/>
                            <a:gd name="T30" fmla="*/ 42 w 835"/>
                            <a:gd name="T31" fmla="*/ 60 h 63"/>
                            <a:gd name="T32" fmla="*/ 41 w 835"/>
                            <a:gd name="T33" fmla="*/ 60 h 63"/>
                            <a:gd name="T34" fmla="*/ 36 w 835"/>
                            <a:gd name="T35" fmla="*/ 59 h 63"/>
                            <a:gd name="T36" fmla="*/ 36 w 835"/>
                            <a:gd name="T37" fmla="*/ 59 h 63"/>
                            <a:gd name="T38" fmla="*/ 27 w 835"/>
                            <a:gd name="T39" fmla="*/ 57 h 63"/>
                            <a:gd name="T40" fmla="*/ 16 w 835"/>
                            <a:gd name="T41" fmla="*/ 53 h 63"/>
                            <a:gd name="T42" fmla="*/ 7 w 835"/>
                            <a:gd name="T43" fmla="*/ 48 h 63"/>
                            <a:gd name="T44" fmla="*/ 3 w 835"/>
                            <a:gd name="T45" fmla="*/ 44 h 63"/>
                            <a:gd name="T46" fmla="*/ 0 w 835"/>
                            <a:gd name="T47" fmla="*/ 40 h 63"/>
                            <a:gd name="T48" fmla="*/ 0 w 835"/>
                            <a:gd name="T49" fmla="*/ 40 h 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835" h="63">
                              <a:moveTo>
                                <a:pt x="0" y="40"/>
                              </a:moveTo>
                              <a:lnTo>
                                <a:pt x="835" y="0"/>
                              </a:lnTo>
                              <a:lnTo>
                                <a:pt x="835" y="0"/>
                              </a:lnTo>
                              <a:lnTo>
                                <a:pt x="829" y="6"/>
                              </a:lnTo>
                              <a:lnTo>
                                <a:pt x="821" y="9"/>
                              </a:lnTo>
                              <a:lnTo>
                                <a:pt x="812" y="11"/>
                              </a:lnTo>
                              <a:lnTo>
                                <a:pt x="806" y="11"/>
                              </a:lnTo>
                              <a:lnTo>
                                <a:pt x="806" y="11"/>
                              </a:lnTo>
                              <a:lnTo>
                                <a:pt x="800" y="13"/>
                              </a:lnTo>
                              <a:lnTo>
                                <a:pt x="800" y="14"/>
                              </a:lnTo>
                              <a:lnTo>
                                <a:pt x="800" y="17"/>
                              </a:lnTo>
                              <a:lnTo>
                                <a:pt x="802" y="21"/>
                              </a:lnTo>
                              <a:lnTo>
                                <a:pt x="804" y="26"/>
                              </a:lnTo>
                              <a:lnTo>
                                <a:pt x="42" y="63"/>
                              </a:lnTo>
                              <a:lnTo>
                                <a:pt x="42" y="63"/>
                              </a:lnTo>
                              <a:lnTo>
                                <a:pt x="42" y="60"/>
                              </a:lnTo>
                              <a:lnTo>
                                <a:pt x="41" y="60"/>
                              </a:lnTo>
                              <a:lnTo>
                                <a:pt x="36" y="59"/>
                              </a:lnTo>
                              <a:lnTo>
                                <a:pt x="36" y="59"/>
                              </a:lnTo>
                              <a:lnTo>
                                <a:pt x="27" y="57"/>
                              </a:lnTo>
                              <a:lnTo>
                                <a:pt x="16" y="53"/>
                              </a:lnTo>
                              <a:lnTo>
                                <a:pt x="7" y="48"/>
                              </a:lnTo>
                              <a:lnTo>
                                <a:pt x="3" y="44"/>
                              </a:lnTo>
                              <a:lnTo>
                                <a:pt x="0" y="40"/>
                              </a:lnTo>
                              <a:lnTo>
                                <a:pt x="0" y="4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C6C6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56" name="Freeform 12">
                          <a:extLst>
                            <a:ext uri="{FF2B5EF4-FFF2-40B4-BE49-F238E27FC236}">
                              <a16:creationId xmlns:a16="http://schemas.microsoft.com/office/drawing/2014/main" id="{DE243695-99C6-451E-BB21-40C1E39BFB2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6151" y="5529263"/>
                          <a:ext cx="1268413" cy="96838"/>
                        </a:xfrm>
                        <a:custGeom>
                          <a:avLst/>
                          <a:gdLst>
                            <a:gd name="T0" fmla="*/ 0 w 799"/>
                            <a:gd name="T1" fmla="*/ 36 h 61"/>
                            <a:gd name="T2" fmla="*/ 795 w 799"/>
                            <a:gd name="T3" fmla="*/ 0 h 61"/>
                            <a:gd name="T4" fmla="*/ 795 w 799"/>
                            <a:gd name="T5" fmla="*/ 0 h 61"/>
                            <a:gd name="T6" fmla="*/ 794 w 799"/>
                            <a:gd name="T7" fmla="*/ 4 h 61"/>
                            <a:gd name="T8" fmla="*/ 795 w 799"/>
                            <a:gd name="T9" fmla="*/ 10 h 61"/>
                            <a:gd name="T10" fmla="*/ 799 w 799"/>
                            <a:gd name="T11" fmla="*/ 23 h 61"/>
                            <a:gd name="T12" fmla="*/ 11 w 799"/>
                            <a:gd name="T13" fmla="*/ 61 h 61"/>
                            <a:gd name="T14" fmla="*/ 11 w 799"/>
                            <a:gd name="T15" fmla="*/ 61 h 61"/>
                            <a:gd name="T16" fmla="*/ 13 w 799"/>
                            <a:gd name="T17" fmla="*/ 52 h 61"/>
                            <a:gd name="T18" fmla="*/ 13 w 799"/>
                            <a:gd name="T19" fmla="*/ 46 h 61"/>
                            <a:gd name="T20" fmla="*/ 11 w 799"/>
                            <a:gd name="T21" fmla="*/ 43 h 61"/>
                            <a:gd name="T22" fmla="*/ 10 w 799"/>
                            <a:gd name="T23" fmla="*/ 40 h 61"/>
                            <a:gd name="T24" fmla="*/ 6 w 799"/>
                            <a:gd name="T25" fmla="*/ 39 h 61"/>
                            <a:gd name="T26" fmla="*/ 0 w 799"/>
                            <a:gd name="T27" fmla="*/ 36 h 61"/>
                            <a:gd name="T28" fmla="*/ 0 w 799"/>
                            <a:gd name="T29" fmla="*/ 36 h 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799" h="61">
                              <a:moveTo>
                                <a:pt x="0" y="36"/>
                              </a:moveTo>
                              <a:lnTo>
                                <a:pt x="795" y="0"/>
                              </a:lnTo>
                              <a:lnTo>
                                <a:pt x="795" y="0"/>
                              </a:lnTo>
                              <a:lnTo>
                                <a:pt x="794" y="4"/>
                              </a:lnTo>
                              <a:lnTo>
                                <a:pt x="795" y="10"/>
                              </a:lnTo>
                              <a:lnTo>
                                <a:pt x="799" y="23"/>
                              </a:lnTo>
                              <a:lnTo>
                                <a:pt x="11" y="61"/>
                              </a:lnTo>
                              <a:lnTo>
                                <a:pt x="11" y="61"/>
                              </a:lnTo>
                              <a:lnTo>
                                <a:pt x="13" y="52"/>
                              </a:lnTo>
                              <a:lnTo>
                                <a:pt x="13" y="46"/>
                              </a:lnTo>
                              <a:lnTo>
                                <a:pt x="11" y="43"/>
                              </a:lnTo>
                              <a:lnTo>
                                <a:pt x="10" y="40"/>
                              </a:lnTo>
                              <a:lnTo>
                                <a:pt x="6" y="39"/>
                              </a:lnTo>
                              <a:lnTo>
                                <a:pt x="0" y="36"/>
                              </a:lnTo>
                              <a:lnTo>
                                <a:pt x="0" y="3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C6C6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57" name="Freeform 13">
                          <a:extLst>
                            <a:ext uri="{FF2B5EF4-FFF2-40B4-BE49-F238E27FC236}">
                              <a16:creationId xmlns:a16="http://schemas.microsoft.com/office/drawing/2014/main" id="{F931F2CF-D47C-4AB3-9D55-2324DD9781E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27263" y="5614988"/>
                          <a:ext cx="1285875" cy="96838"/>
                        </a:xfrm>
                        <a:custGeom>
                          <a:avLst/>
                          <a:gdLst>
                            <a:gd name="T0" fmla="*/ 3 w 810"/>
                            <a:gd name="T1" fmla="*/ 36 h 61"/>
                            <a:gd name="T2" fmla="*/ 788 w 810"/>
                            <a:gd name="T3" fmla="*/ 0 h 61"/>
                            <a:gd name="T4" fmla="*/ 788 w 810"/>
                            <a:gd name="T5" fmla="*/ 0 h 61"/>
                            <a:gd name="T6" fmla="*/ 788 w 810"/>
                            <a:gd name="T7" fmla="*/ 5 h 61"/>
                            <a:gd name="T8" fmla="*/ 790 w 810"/>
                            <a:gd name="T9" fmla="*/ 11 h 61"/>
                            <a:gd name="T10" fmla="*/ 795 w 810"/>
                            <a:gd name="T11" fmla="*/ 16 h 61"/>
                            <a:gd name="T12" fmla="*/ 803 w 810"/>
                            <a:gd name="T13" fmla="*/ 20 h 61"/>
                            <a:gd name="T14" fmla="*/ 803 w 810"/>
                            <a:gd name="T15" fmla="*/ 20 h 61"/>
                            <a:gd name="T16" fmla="*/ 810 w 810"/>
                            <a:gd name="T17" fmla="*/ 23 h 61"/>
                            <a:gd name="T18" fmla="*/ 0 w 810"/>
                            <a:gd name="T19" fmla="*/ 61 h 61"/>
                            <a:gd name="T20" fmla="*/ 0 w 810"/>
                            <a:gd name="T21" fmla="*/ 61 h 61"/>
                            <a:gd name="T22" fmla="*/ 4 w 810"/>
                            <a:gd name="T23" fmla="*/ 55 h 61"/>
                            <a:gd name="T24" fmla="*/ 6 w 810"/>
                            <a:gd name="T25" fmla="*/ 50 h 61"/>
                            <a:gd name="T26" fmla="*/ 4 w 810"/>
                            <a:gd name="T27" fmla="*/ 43 h 61"/>
                            <a:gd name="T28" fmla="*/ 3 w 810"/>
                            <a:gd name="T29" fmla="*/ 36 h 61"/>
                            <a:gd name="T30" fmla="*/ 3 w 810"/>
                            <a:gd name="T31" fmla="*/ 36 h 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810" h="61">
                              <a:moveTo>
                                <a:pt x="3" y="36"/>
                              </a:moveTo>
                              <a:lnTo>
                                <a:pt x="788" y="0"/>
                              </a:lnTo>
                              <a:lnTo>
                                <a:pt x="788" y="0"/>
                              </a:lnTo>
                              <a:lnTo>
                                <a:pt x="788" y="5"/>
                              </a:lnTo>
                              <a:lnTo>
                                <a:pt x="790" y="11"/>
                              </a:lnTo>
                              <a:lnTo>
                                <a:pt x="795" y="16"/>
                              </a:lnTo>
                              <a:lnTo>
                                <a:pt x="803" y="20"/>
                              </a:lnTo>
                              <a:lnTo>
                                <a:pt x="803" y="20"/>
                              </a:lnTo>
                              <a:lnTo>
                                <a:pt x="810" y="23"/>
                              </a:lnTo>
                              <a:lnTo>
                                <a:pt x="0" y="61"/>
                              </a:lnTo>
                              <a:lnTo>
                                <a:pt x="0" y="61"/>
                              </a:lnTo>
                              <a:lnTo>
                                <a:pt x="4" y="55"/>
                              </a:lnTo>
                              <a:lnTo>
                                <a:pt x="6" y="50"/>
                              </a:lnTo>
                              <a:lnTo>
                                <a:pt x="4" y="43"/>
                              </a:lnTo>
                              <a:lnTo>
                                <a:pt x="3" y="36"/>
                              </a:lnTo>
                              <a:lnTo>
                                <a:pt x="3" y="3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C6C6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58" name="Freeform 14">
                          <a:extLst>
                            <a:ext uri="{FF2B5EF4-FFF2-40B4-BE49-F238E27FC236}">
                              <a16:creationId xmlns:a16="http://schemas.microsoft.com/office/drawing/2014/main" id="{29308B93-E502-4EF5-867C-65ECFD2E445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9326" y="5713413"/>
                          <a:ext cx="1262063" cy="96838"/>
                        </a:xfrm>
                        <a:custGeom>
                          <a:avLst/>
                          <a:gdLst>
                            <a:gd name="T0" fmla="*/ 0 w 795"/>
                            <a:gd name="T1" fmla="*/ 38 h 61"/>
                            <a:gd name="T2" fmla="*/ 788 w 795"/>
                            <a:gd name="T3" fmla="*/ 0 h 61"/>
                            <a:gd name="T4" fmla="*/ 788 w 795"/>
                            <a:gd name="T5" fmla="*/ 0 h 61"/>
                            <a:gd name="T6" fmla="*/ 792 w 795"/>
                            <a:gd name="T7" fmla="*/ 8 h 61"/>
                            <a:gd name="T8" fmla="*/ 795 w 795"/>
                            <a:gd name="T9" fmla="*/ 15 h 61"/>
                            <a:gd name="T10" fmla="*/ 795 w 795"/>
                            <a:gd name="T11" fmla="*/ 22 h 61"/>
                            <a:gd name="T12" fmla="*/ 795 w 795"/>
                            <a:gd name="T13" fmla="*/ 22 h 61"/>
                            <a:gd name="T14" fmla="*/ 795 w 795"/>
                            <a:gd name="T15" fmla="*/ 24 h 61"/>
                            <a:gd name="T16" fmla="*/ 9 w 795"/>
                            <a:gd name="T17" fmla="*/ 61 h 61"/>
                            <a:gd name="T18" fmla="*/ 9 w 795"/>
                            <a:gd name="T19" fmla="*/ 61 h 61"/>
                            <a:gd name="T20" fmla="*/ 11 w 795"/>
                            <a:gd name="T21" fmla="*/ 56 h 61"/>
                            <a:gd name="T22" fmla="*/ 13 w 795"/>
                            <a:gd name="T23" fmla="*/ 50 h 61"/>
                            <a:gd name="T24" fmla="*/ 17 w 795"/>
                            <a:gd name="T25" fmla="*/ 43 h 61"/>
                            <a:gd name="T26" fmla="*/ 17 w 795"/>
                            <a:gd name="T27" fmla="*/ 41 h 61"/>
                            <a:gd name="T28" fmla="*/ 15 w 795"/>
                            <a:gd name="T29" fmla="*/ 39 h 61"/>
                            <a:gd name="T30" fmla="*/ 9 w 795"/>
                            <a:gd name="T31" fmla="*/ 38 h 61"/>
                            <a:gd name="T32" fmla="*/ 0 w 795"/>
                            <a:gd name="T33" fmla="*/ 38 h 61"/>
                            <a:gd name="T34" fmla="*/ 0 w 795"/>
                            <a:gd name="T35" fmla="*/ 38 h 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795" h="61">
                              <a:moveTo>
                                <a:pt x="0" y="38"/>
                              </a:moveTo>
                              <a:lnTo>
                                <a:pt x="788" y="0"/>
                              </a:lnTo>
                              <a:lnTo>
                                <a:pt x="788" y="0"/>
                              </a:lnTo>
                              <a:lnTo>
                                <a:pt x="792" y="8"/>
                              </a:lnTo>
                              <a:lnTo>
                                <a:pt x="795" y="15"/>
                              </a:lnTo>
                              <a:lnTo>
                                <a:pt x="795" y="22"/>
                              </a:lnTo>
                              <a:lnTo>
                                <a:pt x="795" y="22"/>
                              </a:lnTo>
                              <a:lnTo>
                                <a:pt x="795" y="24"/>
                              </a:lnTo>
                              <a:lnTo>
                                <a:pt x="9" y="61"/>
                              </a:lnTo>
                              <a:lnTo>
                                <a:pt x="9" y="61"/>
                              </a:lnTo>
                              <a:lnTo>
                                <a:pt x="11" y="56"/>
                              </a:lnTo>
                              <a:lnTo>
                                <a:pt x="13" y="50"/>
                              </a:lnTo>
                              <a:lnTo>
                                <a:pt x="17" y="43"/>
                              </a:lnTo>
                              <a:lnTo>
                                <a:pt x="17" y="41"/>
                              </a:lnTo>
                              <a:lnTo>
                                <a:pt x="15" y="39"/>
                              </a:lnTo>
                              <a:lnTo>
                                <a:pt x="9" y="38"/>
                              </a:lnTo>
                              <a:lnTo>
                                <a:pt x="0" y="38"/>
                              </a:lnTo>
                              <a:lnTo>
                                <a:pt x="0" y="3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C6C6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59" name="Freeform 15">
                          <a:extLst>
                            <a:ext uri="{FF2B5EF4-FFF2-40B4-BE49-F238E27FC236}">
                              <a16:creationId xmlns:a16="http://schemas.microsoft.com/office/drawing/2014/main" id="{EEE3E703-B504-4A56-9C83-66541CD8507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4563" y="5803900"/>
                          <a:ext cx="1306513" cy="96838"/>
                        </a:xfrm>
                        <a:custGeom>
                          <a:avLst/>
                          <a:gdLst>
                            <a:gd name="T0" fmla="*/ 15 w 823"/>
                            <a:gd name="T1" fmla="*/ 36 h 61"/>
                            <a:gd name="T2" fmla="*/ 794 w 823"/>
                            <a:gd name="T3" fmla="*/ 0 h 61"/>
                            <a:gd name="T4" fmla="*/ 794 w 823"/>
                            <a:gd name="T5" fmla="*/ 0 h 61"/>
                            <a:gd name="T6" fmla="*/ 794 w 823"/>
                            <a:gd name="T7" fmla="*/ 4 h 61"/>
                            <a:gd name="T8" fmla="*/ 796 w 823"/>
                            <a:gd name="T9" fmla="*/ 7 h 61"/>
                            <a:gd name="T10" fmla="*/ 800 w 823"/>
                            <a:gd name="T11" fmla="*/ 11 h 61"/>
                            <a:gd name="T12" fmla="*/ 807 w 823"/>
                            <a:gd name="T13" fmla="*/ 13 h 61"/>
                            <a:gd name="T14" fmla="*/ 807 w 823"/>
                            <a:gd name="T15" fmla="*/ 13 h 61"/>
                            <a:gd name="T16" fmla="*/ 817 w 823"/>
                            <a:gd name="T17" fmla="*/ 18 h 61"/>
                            <a:gd name="T18" fmla="*/ 823 w 823"/>
                            <a:gd name="T19" fmla="*/ 22 h 61"/>
                            <a:gd name="T20" fmla="*/ 0 w 823"/>
                            <a:gd name="T21" fmla="*/ 61 h 61"/>
                            <a:gd name="T22" fmla="*/ 0 w 823"/>
                            <a:gd name="T23" fmla="*/ 61 h 61"/>
                            <a:gd name="T24" fmla="*/ 3 w 823"/>
                            <a:gd name="T25" fmla="*/ 59 h 61"/>
                            <a:gd name="T26" fmla="*/ 3 w 823"/>
                            <a:gd name="T27" fmla="*/ 59 h 61"/>
                            <a:gd name="T28" fmla="*/ 11 w 823"/>
                            <a:gd name="T29" fmla="*/ 55 h 61"/>
                            <a:gd name="T30" fmla="*/ 14 w 823"/>
                            <a:gd name="T31" fmla="*/ 53 h 61"/>
                            <a:gd name="T32" fmla="*/ 15 w 823"/>
                            <a:gd name="T33" fmla="*/ 50 h 61"/>
                            <a:gd name="T34" fmla="*/ 16 w 823"/>
                            <a:gd name="T35" fmla="*/ 43 h 61"/>
                            <a:gd name="T36" fmla="*/ 15 w 823"/>
                            <a:gd name="T37" fmla="*/ 36 h 61"/>
                            <a:gd name="T38" fmla="*/ 15 w 823"/>
                            <a:gd name="T39" fmla="*/ 36 h 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</a:cxnLst>
                          <a:rect l="0" t="0" r="r" b="b"/>
                          <a:pathLst>
                            <a:path w="823" h="61">
                              <a:moveTo>
                                <a:pt x="15" y="36"/>
                              </a:moveTo>
                              <a:lnTo>
                                <a:pt x="794" y="0"/>
                              </a:lnTo>
                              <a:lnTo>
                                <a:pt x="794" y="0"/>
                              </a:lnTo>
                              <a:lnTo>
                                <a:pt x="794" y="4"/>
                              </a:lnTo>
                              <a:lnTo>
                                <a:pt x="796" y="7"/>
                              </a:lnTo>
                              <a:lnTo>
                                <a:pt x="800" y="11"/>
                              </a:lnTo>
                              <a:lnTo>
                                <a:pt x="807" y="13"/>
                              </a:lnTo>
                              <a:lnTo>
                                <a:pt x="807" y="13"/>
                              </a:lnTo>
                              <a:lnTo>
                                <a:pt x="817" y="18"/>
                              </a:lnTo>
                              <a:lnTo>
                                <a:pt x="823" y="22"/>
                              </a:lnTo>
                              <a:lnTo>
                                <a:pt x="0" y="61"/>
                              </a:lnTo>
                              <a:lnTo>
                                <a:pt x="0" y="61"/>
                              </a:lnTo>
                              <a:lnTo>
                                <a:pt x="3" y="59"/>
                              </a:lnTo>
                              <a:lnTo>
                                <a:pt x="3" y="59"/>
                              </a:lnTo>
                              <a:lnTo>
                                <a:pt x="11" y="55"/>
                              </a:lnTo>
                              <a:lnTo>
                                <a:pt x="14" y="53"/>
                              </a:lnTo>
                              <a:lnTo>
                                <a:pt x="15" y="50"/>
                              </a:lnTo>
                              <a:lnTo>
                                <a:pt x="16" y="43"/>
                              </a:lnTo>
                              <a:lnTo>
                                <a:pt x="15" y="36"/>
                              </a:lnTo>
                              <a:lnTo>
                                <a:pt x="15" y="3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C6C6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60" name="Freeform 16">
                          <a:extLst>
                            <a:ext uri="{FF2B5EF4-FFF2-40B4-BE49-F238E27FC236}">
                              <a16:creationId xmlns:a16="http://schemas.microsoft.com/office/drawing/2014/main" id="{65BC93DE-F30A-4225-A4E4-75324950AD6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27263" y="5895975"/>
                          <a:ext cx="1250950" cy="96838"/>
                        </a:xfrm>
                        <a:custGeom>
                          <a:avLst/>
                          <a:gdLst>
                            <a:gd name="T0" fmla="*/ 0 w 788"/>
                            <a:gd name="T1" fmla="*/ 37 h 61"/>
                            <a:gd name="T2" fmla="*/ 786 w 788"/>
                            <a:gd name="T3" fmla="*/ 0 h 61"/>
                            <a:gd name="T4" fmla="*/ 786 w 788"/>
                            <a:gd name="T5" fmla="*/ 0 h 61"/>
                            <a:gd name="T6" fmla="*/ 784 w 788"/>
                            <a:gd name="T7" fmla="*/ 6 h 61"/>
                            <a:gd name="T8" fmla="*/ 786 w 788"/>
                            <a:gd name="T9" fmla="*/ 11 h 61"/>
                            <a:gd name="T10" fmla="*/ 788 w 788"/>
                            <a:gd name="T11" fmla="*/ 25 h 61"/>
                            <a:gd name="T12" fmla="*/ 7 w 788"/>
                            <a:gd name="T13" fmla="*/ 61 h 61"/>
                            <a:gd name="T14" fmla="*/ 7 w 788"/>
                            <a:gd name="T15" fmla="*/ 61 h 61"/>
                            <a:gd name="T16" fmla="*/ 8 w 788"/>
                            <a:gd name="T17" fmla="*/ 54 h 61"/>
                            <a:gd name="T18" fmla="*/ 8 w 788"/>
                            <a:gd name="T19" fmla="*/ 48 h 61"/>
                            <a:gd name="T20" fmla="*/ 6 w 788"/>
                            <a:gd name="T21" fmla="*/ 42 h 61"/>
                            <a:gd name="T22" fmla="*/ 0 w 788"/>
                            <a:gd name="T23" fmla="*/ 37 h 61"/>
                            <a:gd name="T24" fmla="*/ 0 w 788"/>
                            <a:gd name="T25" fmla="*/ 37 h 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788" h="61">
                              <a:moveTo>
                                <a:pt x="0" y="37"/>
                              </a:moveTo>
                              <a:lnTo>
                                <a:pt x="786" y="0"/>
                              </a:lnTo>
                              <a:lnTo>
                                <a:pt x="786" y="0"/>
                              </a:lnTo>
                              <a:lnTo>
                                <a:pt x="784" y="6"/>
                              </a:lnTo>
                              <a:lnTo>
                                <a:pt x="786" y="11"/>
                              </a:lnTo>
                              <a:lnTo>
                                <a:pt x="788" y="25"/>
                              </a:lnTo>
                              <a:lnTo>
                                <a:pt x="7" y="61"/>
                              </a:lnTo>
                              <a:lnTo>
                                <a:pt x="7" y="61"/>
                              </a:lnTo>
                              <a:lnTo>
                                <a:pt x="8" y="54"/>
                              </a:lnTo>
                              <a:lnTo>
                                <a:pt x="8" y="48"/>
                              </a:lnTo>
                              <a:lnTo>
                                <a:pt x="6" y="42"/>
                              </a:lnTo>
                              <a:lnTo>
                                <a:pt x="0" y="37"/>
                              </a:lnTo>
                              <a:lnTo>
                                <a:pt x="0" y="3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C6C6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61" name="Freeform 17">
                          <a:extLst>
                            <a:ext uri="{FF2B5EF4-FFF2-40B4-BE49-F238E27FC236}">
                              <a16:creationId xmlns:a16="http://schemas.microsoft.com/office/drawing/2014/main" id="{F0211B00-AC75-448A-AF4F-E90CFEB4B7C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46313" y="6029325"/>
                          <a:ext cx="1254125" cy="311150"/>
                        </a:xfrm>
                        <a:custGeom>
                          <a:avLst/>
                          <a:gdLst>
                            <a:gd name="T0" fmla="*/ 370 w 790"/>
                            <a:gd name="T1" fmla="*/ 196 h 196"/>
                            <a:gd name="T2" fmla="*/ 370 w 790"/>
                            <a:gd name="T3" fmla="*/ 196 h 196"/>
                            <a:gd name="T4" fmla="*/ 305 w 790"/>
                            <a:gd name="T5" fmla="*/ 195 h 196"/>
                            <a:gd name="T6" fmla="*/ 269 w 790"/>
                            <a:gd name="T7" fmla="*/ 194 h 196"/>
                            <a:gd name="T8" fmla="*/ 233 w 790"/>
                            <a:gd name="T9" fmla="*/ 191 h 196"/>
                            <a:gd name="T10" fmla="*/ 201 w 790"/>
                            <a:gd name="T11" fmla="*/ 187 h 196"/>
                            <a:gd name="T12" fmla="*/ 172 w 790"/>
                            <a:gd name="T13" fmla="*/ 182 h 196"/>
                            <a:gd name="T14" fmla="*/ 163 w 790"/>
                            <a:gd name="T15" fmla="*/ 179 h 196"/>
                            <a:gd name="T16" fmla="*/ 155 w 790"/>
                            <a:gd name="T17" fmla="*/ 176 h 196"/>
                            <a:gd name="T18" fmla="*/ 148 w 790"/>
                            <a:gd name="T19" fmla="*/ 172 h 196"/>
                            <a:gd name="T20" fmla="*/ 147 w 790"/>
                            <a:gd name="T21" fmla="*/ 168 h 196"/>
                            <a:gd name="T22" fmla="*/ 147 w 790"/>
                            <a:gd name="T23" fmla="*/ 168 h 196"/>
                            <a:gd name="T24" fmla="*/ 144 w 790"/>
                            <a:gd name="T25" fmla="*/ 160 h 196"/>
                            <a:gd name="T26" fmla="*/ 140 w 790"/>
                            <a:gd name="T27" fmla="*/ 153 h 196"/>
                            <a:gd name="T28" fmla="*/ 133 w 790"/>
                            <a:gd name="T29" fmla="*/ 145 h 196"/>
                            <a:gd name="T30" fmla="*/ 125 w 790"/>
                            <a:gd name="T31" fmla="*/ 138 h 196"/>
                            <a:gd name="T32" fmla="*/ 99 w 790"/>
                            <a:gd name="T33" fmla="*/ 121 h 196"/>
                            <a:gd name="T34" fmla="*/ 64 w 790"/>
                            <a:gd name="T35" fmla="*/ 99 h 196"/>
                            <a:gd name="T36" fmla="*/ 64 w 790"/>
                            <a:gd name="T37" fmla="*/ 99 h 196"/>
                            <a:gd name="T38" fmla="*/ 52 w 790"/>
                            <a:gd name="T39" fmla="*/ 92 h 196"/>
                            <a:gd name="T40" fmla="*/ 42 w 790"/>
                            <a:gd name="T41" fmla="*/ 84 h 196"/>
                            <a:gd name="T42" fmla="*/ 33 w 790"/>
                            <a:gd name="T43" fmla="*/ 76 h 196"/>
                            <a:gd name="T44" fmla="*/ 23 w 790"/>
                            <a:gd name="T45" fmla="*/ 68 h 196"/>
                            <a:gd name="T46" fmla="*/ 11 w 790"/>
                            <a:gd name="T47" fmla="*/ 53 h 196"/>
                            <a:gd name="T48" fmla="*/ 0 w 790"/>
                            <a:gd name="T49" fmla="*/ 37 h 196"/>
                            <a:gd name="T50" fmla="*/ 790 w 790"/>
                            <a:gd name="T51" fmla="*/ 0 h 196"/>
                            <a:gd name="T52" fmla="*/ 790 w 790"/>
                            <a:gd name="T53" fmla="*/ 0 h 196"/>
                            <a:gd name="T54" fmla="*/ 786 w 790"/>
                            <a:gd name="T55" fmla="*/ 12 h 196"/>
                            <a:gd name="T56" fmla="*/ 778 w 790"/>
                            <a:gd name="T57" fmla="*/ 24 h 196"/>
                            <a:gd name="T58" fmla="*/ 770 w 790"/>
                            <a:gd name="T59" fmla="*/ 38 h 196"/>
                            <a:gd name="T60" fmla="*/ 760 w 790"/>
                            <a:gd name="T61" fmla="*/ 50 h 196"/>
                            <a:gd name="T62" fmla="*/ 749 w 790"/>
                            <a:gd name="T63" fmla="*/ 62 h 196"/>
                            <a:gd name="T64" fmla="*/ 738 w 790"/>
                            <a:gd name="T65" fmla="*/ 76 h 196"/>
                            <a:gd name="T66" fmla="*/ 711 w 790"/>
                            <a:gd name="T67" fmla="*/ 99 h 196"/>
                            <a:gd name="T68" fmla="*/ 711 w 790"/>
                            <a:gd name="T69" fmla="*/ 99 h 196"/>
                            <a:gd name="T70" fmla="*/ 696 w 790"/>
                            <a:gd name="T71" fmla="*/ 111 h 196"/>
                            <a:gd name="T72" fmla="*/ 682 w 790"/>
                            <a:gd name="T73" fmla="*/ 122 h 196"/>
                            <a:gd name="T74" fmla="*/ 657 w 790"/>
                            <a:gd name="T75" fmla="*/ 138 h 196"/>
                            <a:gd name="T76" fmla="*/ 646 w 790"/>
                            <a:gd name="T77" fmla="*/ 146 h 196"/>
                            <a:gd name="T78" fmla="*/ 638 w 790"/>
                            <a:gd name="T79" fmla="*/ 153 h 196"/>
                            <a:gd name="T80" fmla="*/ 633 w 790"/>
                            <a:gd name="T81" fmla="*/ 160 h 196"/>
                            <a:gd name="T82" fmla="*/ 630 w 790"/>
                            <a:gd name="T83" fmla="*/ 168 h 196"/>
                            <a:gd name="T84" fmla="*/ 630 w 790"/>
                            <a:gd name="T85" fmla="*/ 168 h 196"/>
                            <a:gd name="T86" fmla="*/ 629 w 790"/>
                            <a:gd name="T87" fmla="*/ 169 h 196"/>
                            <a:gd name="T88" fmla="*/ 627 w 790"/>
                            <a:gd name="T89" fmla="*/ 172 h 196"/>
                            <a:gd name="T90" fmla="*/ 621 w 790"/>
                            <a:gd name="T91" fmla="*/ 176 h 196"/>
                            <a:gd name="T92" fmla="*/ 610 w 790"/>
                            <a:gd name="T93" fmla="*/ 179 h 196"/>
                            <a:gd name="T94" fmla="*/ 598 w 790"/>
                            <a:gd name="T95" fmla="*/ 182 h 196"/>
                            <a:gd name="T96" fmla="*/ 564 w 790"/>
                            <a:gd name="T97" fmla="*/ 187 h 196"/>
                            <a:gd name="T98" fmla="*/ 525 w 790"/>
                            <a:gd name="T99" fmla="*/ 191 h 196"/>
                            <a:gd name="T100" fmla="*/ 483 w 790"/>
                            <a:gd name="T101" fmla="*/ 194 h 196"/>
                            <a:gd name="T102" fmla="*/ 439 w 790"/>
                            <a:gd name="T103" fmla="*/ 195 h 196"/>
                            <a:gd name="T104" fmla="*/ 370 w 790"/>
                            <a:gd name="T105" fmla="*/ 196 h 196"/>
                            <a:gd name="T106" fmla="*/ 370 w 790"/>
                            <a:gd name="T107" fmla="*/ 196 h 19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790" h="196">
                              <a:moveTo>
                                <a:pt x="370" y="196"/>
                              </a:moveTo>
                              <a:lnTo>
                                <a:pt x="370" y="196"/>
                              </a:lnTo>
                              <a:lnTo>
                                <a:pt x="305" y="195"/>
                              </a:lnTo>
                              <a:lnTo>
                                <a:pt x="269" y="194"/>
                              </a:lnTo>
                              <a:lnTo>
                                <a:pt x="233" y="191"/>
                              </a:lnTo>
                              <a:lnTo>
                                <a:pt x="201" y="187"/>
                              </a:lnTo>
                              <a:lnTo>
                                <a:pt x="172" y="182"/>
                              </a:lnTo>
                              <a:lnTo>
                                <a:pt x="163" y="179"/>
                              </a:lnTo>
                              <a:lnTo>
                                <a:pt x="155" y="176"/>
                              </a:lnTo>
                              <a:lnTo>
                                <a:pt x="148" y="172"/>
                              </a:lnTo>
                              <a:lnTo>
                                <a:pt x="147" y="168"/>
                              </a:lnTo>
                              <a:lnTo>
                                <a:pt x="147" y="168"/>
                              </a:lnTo>
                              <a:lnTo>
                                <a:pt x="144" y="160"/>
                              </a:lnTo>
                              <a:lnTo>
                                <a:pt x="140" y="153"/>
                              </a:lnTo>
                              <a:lnTo>
                                <a:pt x="133" y="145"/>
                              </a:lnTo>
                              <a:lnTo>
                                <a:pt x="125" y="138"/>
                              </a:lnTo>
                              <a:lnTo>
                                <a:pt x="99" y="121"/>
                              </a:lnTo>
                              <a:lnTo>
                                <a:pt x="64" y="99"/>
                              </a:lnTo>
                              <a:lnTo>
                                <a:pt x="64" y="99"/>
                              </a:lnTo>
                              <a:lnTo>
                                <a:pt x="52" y="92"/>
                              </a:lnTo>
                              <a:lnTo>
                                <a:pt x="42" y="84"/>
                              </a:lnTo>
                              <a:lnTo>
                                <a:pt x="33" y="76"/>
                              </a:lnTo>
                              <a:lnTo>
                                <a:pt x="23" y="68"/>
                              </a:lnTo>
                              <a:lnTo>
                                <a:pt x="11" y="53"/>
                              </a:lnTo>
                              <a:lnTo>
                                <a:pt x="0" y="37"/>
                              </a:lnTo>
                              <a:lnTo>
                                <a:pt x="790" y="0"/>
                              </a:lnTo>
                              <a:lnTo>
                                <a:pt x="790" y="0"/>
                              </a:lnTo>
                              <a:lnTo>
                                <a:pt x="786" y="12"/>
                              </a:lnTo>
                              <a:lnTo>
                                <a:pt x="778" y="24"/>
                              </a:lnTo>
                              <a:lnTo>
                                <a:pt x="770" y="38"/>
                              </a:lnTo>
                              <a:lnTo>
                                <a:pt x="760" y="50"/>
                              </a:lnTo>
                              <a:lnTo>
                                <a:pt x="749" y="62"/>
                              </a:lnTo>
                              <a:lnTo>
                                <a:pt x="738" y="76"/>
                              </a:lnTo>
                              <a:lnTo>
                                <a:pt x="711" y="99"/>
                              </a:lnTo>
                              <a:lnTo>
                                <a:pt x="711" y="99"/>
                              </a:lnTo>
                              <a:lnTo>
                                <a:pt x="696" y="111"/>
                              </a:lnTo>
                              <a:lnTo>
                                <a:pt x="682" y="122"/>
                              </a:lnTo>
                              <a:lnTo>
                                <a:pt x="657" y="138"/>
                              </a:lnTo>
                              <a:lnTo>
                                <a:pt x="646" y="146"/>
                              </a:lnTo>
                              <a:lnTo>
                                <a:pt x="638" y="153"/>
                              </a:lnTo>
                              <a:lnTo>
                                <a:pt x="633" y="160"/>
                              </a:lnTo>
                              <a:lnTo>
                                <a:pt x="630" y="168"/>
                              </a:lnTo>
                              <a:lnTo>
                                <a:pt x="630" y="168"/>
                              </a:lnTo>
                              <a:lnTo>
                                <a:pt x="629" y="169"/>
                              </a:lnTo>
                              <a:lnTo>
                                <a:pt x="627" y="172"/>
                              </a:lnTo>
                              <a:lnTo>
                                <a:pt x="621" y="176"/>
                              </a:lnTo>
                              <a:lnTo>
                                <a:pt x="610" y="179"/>
                              </a:lnTo>
                              <a:lnTo>
                                <a:pt x="598" y="182"/>
                              </a:lnTo>
                              <a:lnTo>
                                <a:pt x="564" y="187"/>
                              </a:lnTo>
                              <a:lnTo>
                                <a:pt x="525" y="191"/>
                              </a:lnTo>
                              <a:lnTo>
                                <a:pt x="483" y="194"/>
                              </a:lnTo>
                              <a:lnTo>
                                <a:pt x="439" y="195"/>
                              </a:lnTo>
                              <a:lnTo>
                                <a:pt x="370" y="196"/>
                              </a:lnTo>
                              <a:lnTo>
                                <a:pt x="370" y="19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C6C6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62" name="Freeform 18">
                          <a:extLst>
                            <a:ext uri="{FF2B5EF4-FFF2-40B4-BE49-F238E27FC236}">
                              <a16:creationId xmlns:a16="http://schemas.microsoft.com/office/drawing/2014/main" id="{35C4C9F3-D633-4D0F-A2FC-0A75A270EB3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70151" y="6061075"/>
                          <a:ext cx="361950" cy="279400"/>
                        </a:xfrm>
                        <a:custGeom>
                          <a:avLst/>
                          <a:gdLst>
                            <a:gd name="T0" fmla="*/ 82 w 228"/>
                            <a:gd name="T1" fmla="*/ 170 h 176"/>
                            <a:gd name="T2" fmla="*/ 82 w 228"/>
                            <a:gd name="T3" fmla="*/ 170 h 176"/>
                            <a:gd name="T4" fmla="*/ 73 w 228"/>
                            <a:gd name="T5" fmla="*/ 149 h 176"/>
                            <a:gd name="T6" fmla="*/ 65 w 228"/>
                            <a:gd name="T7" fmla="*/ 130 h 176"/>
                            <a:gd name="T8" fmla="*/ 52 w 228"/>
                            <a:gd name="T9" fmla="*/ 109 h 176"/>
                            <a:gd name="T10" fmla="*/ 34 w 228"/>
                            <a:gd name="T11" fmla="*/ 80 h 176"/>
                            <a:gd name="T12" fmla="*/ 34 w 228"/>
                            <a:gd name="T13" fmla="*/ 80 h 176"/>
                            <a:gd name="T14" fmla="*/ 25 w 228"/>
                            <a:gd name="T15" fmla="*/ 64 h 176"/>
                            <a:gd name="T16" fmla="*/ 15 w 228"/>
                            <a:gd name="T17" fmla="*/ 46 h 176"/>
                            <a:gd name="T18" fmla="*/ 0 w 228"/>
                            <a:gd name="T19" fmla="*/ 10 h 176"/>
                            <a:gd name="T20" fmla="*/ 225 w 228"/>
                            <a:gd name="T21" fmla="*/ 0 h 176"/>
                            <a:gd name="T22" fmla="*/ 225 w 228"/>
                            <a:gd name="T23" fmla="*/ 0 h 176"/>
                            <a:gd name="T24" fmla="*/ 228 w 228"/>
                            <a:gd name="T25" fmla="*/ 41 h 176"/>
                            <a:gd name="T26" fmla="*/ 228 w 228"/>
                            <a:gd name="T27" fmla="*/ 80 h 176"/>
                            <a:gd name="T28" fmla="*/ 228 w 228"/>
                            <a:gd name="T29" fmla="*/ 80 h 176"/>
                            <a:gd name="T30" fmla="*/ 226 w 228"/>
                            <a:gd name="T31" fmla="*/ 110 h 176"/>
                            <a:gd name="T32" fmla="*/ 224 w 228"/>
                            <a:gd name="T33" fmla="*/ 133 h 176"/>
                            <a:gd name="T34" fmla="*/ 224 w 228"/>
                            <a:gd name="T35" fmla="*/ 152 h 176"/>
                            <a:gd name="T36" fmla="*/ 224 w 228"/>
                            <a:gd name="T37" fmla="*/ 162 h 176"/>
                            <a:gd name="T38" fmla="*/ 226 w 228"/>
                            <a:gd name="T39" fmla="*/ 172 h 176"/>
                            <a:gd name="T40" fmla="*/ 226 w 228"/>
                            <a:gd name="T41" fmla="*/ 172 h 176"/>
                            <a:gd name="T42" fmla="*/ 226 w 228"/>
                            <a:gd name="T43" fmla="*/ 176 h 176"/>
                            <a:gd name="T44" fmla="*/ 226 w 228"/>
                            <a:gd name="T45" fmla="*/ 176 h 176"/>
                            <a:gd name="T46" fmla="*/ 157 w 228"/>
                            <a:gd name="T47" fmla="*/ 175 h 176"/>
                            <a:gd name="T48" fmla="*/ 118 w 228"/>
                            <a:gd name="T49" fmla="*/ 172 h 176"/>
                            <a:gd name="T50" fmla="*/ 82 w 228"/>
                            <a:gd name="T51" fmla="*/ 170 h 176"/>
                            <a:gd name="T52" fmla="*/ 82 w 228"/>
                            <a:gd name="T53" fmla="*/ 170 h 1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</a:cxnLst>
                          <a:rect l="0" t="0" r="r" b="b"/>
                          <a:pathLst>
                            <a:path w="228" h="176">
                              <a:moveTo>
                                <a:pt x="82" y="170"/>
                              </a:moveTo>
                              <a:lnTo>
                                <a:pt x="82" y="170"/>
                              </a:lnTo>
                              <a:lnTo>
                                <a:pt x="73" y="149"/>
                              </a:lnTo>
                              <a:lnTo>
                                <a:pt x="65" y="130"/>
                              </a:lnTo>
                              <a:lnTo>
                                <a:pt x="52" y="109"/>
                              </a:lnTo>
                              <a:lnTo>
                                <a:pt x="34" y="80"/>
                              </a:lnTo>
                              <a:lnTo>
                                <a:pt x="34" y="80"/>
                              </a:lnTo>
                              <a:lnTo>
                                <a:pt x="25" y="64"/>
                              </a:lnTo>
                              <a:lnTo>
                                <a:pt x="15" y="46"/>
                              </a:lnTo>
                              <a:lnTo>
                                <a:pt x="0" y="10"/>
                              </a:lnTo>
                              <a:lnTo>
                                <a:pt x="225" y="0"/>
                              </a:lnTo>
                              <a:lnTo>
                                <a:pt x="225" y="0"/>
                              </a:lnTo>
                              <a:lnTo>
                                <a:pt x="228" y="41"/>
                              </a:lnTo>
                              <a:lnTo>
                                <a:pt x="228" y="80"/>
                              </a:lnTo>
                              <a:lnTo>
                                <a:pt x="228" y="80"/>
                              </a:lnTo>
                              <a:lnTo>
                                <a:pt x="226" y="110"/>
                              </a:lnTo>
                              <a:lnTo>
                                <a:pt x="224" y="133"/>
                              </a:lnTo>
                              <a:lnTo>
                                <a:pt x="224" y="152"/>
                              </a:lnTo>
                              <a:lnTo>
                                <a:pt x="224" y="162"/>
                              </a:lnTo>
                              <a:lnTo>
                                <a:pt x="226" y="172"/>
                              </a:lnTo>
                              <a:lnTo>
                                <a:pt x="226" y="172"/>
                              </a:lnTo>
                              <a:lnTo>
                                <a:pt x="226" y="176"/>
                              </a:lnTo>
                              <a:lnTo>
                                <a:pt x="226" y="176"/>
                              </a:lnTo>
                              <a:lnTo>
                                <a:pt x="157" y="175"/>
                              </a:lnTo>
                              <a:lnTo>
                                <a:pt x="118" y="172"/>
                              </a:lnTo>
                              <a:lnTo>
                                <a:pt x="82" y="170"/>
                              </a:lnTo>
                              <a:lnTo>
                                <a:pt x="82" y="17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3939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63" name="Freeform 19">
                          <a:extLst>
                            <a:ext uri="{FF2B5EF4-FFF2-40B4-BE49-F238E27FC236}">
                              <a16:creationId xmlns:a16="http://schemas.microsoft.com/office/drawing/2014/main" id="{DD6645E3-4A6D-401F-84A4-3E2A8594B61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44826" y="5083175"/>
                          <a:ext cx="512763" cy="271463"/>
                        </a:xfrm>
                        <a:custGeom>
                          <a:avLst/>
                          <a:gdLst>
                            <a:gd name="T0" fmla="*/ 0 w 323"/>
                            <a:gd name="T1" fmla="*/ 0 h 171"/>
                            <a:gd name="T2" fmla="*/ 323 w 323"/>
                            <a:gd name="T3" fmla="*/ 0 h 171"/>
                            <a:gd name="T4" fmla="*/ 306 w 323"/>
                            <a:gd name="T5" fmla="*/ 140 h 171"/>
                            <a:gd name="T6" fmla="*/ 306 w 323"/>
                            <a:gd name="T7" fmla="*/ 140 h 171"/>
                            <a:gd name="T8" fmla="*/ 305 w 323"/>
                            <a:gd name="T9" fmla="*/ 147 h 171"/>
                            <a:gd name="T10" fmla="*/ 302 w 323"/>
                            <a:gd name="T11" fmla="*/ 152 h 171"/>
                            <a:gd name="T12" fmla="*/ 296 w 323"/>
                            <a:gd name="T13" fmla="*/ 157 h 171"/>
                            <a:gd name="T14" fmla="*/ 291 w 323"/>
                            <a:gd name="T15" fmla="*/ 161 h 171"/>
                            <a:gd name="T16" fmla="*/ 286 w 323"/>
                            <a:gd name="T17" fmla="*/ 164 h 171"/>
                            <a:gd name="T18" fmla="*/ 279 w 323"/>
                            <a:gd name="T19" fmla="*/ 167 h 171"/>
                            <a:gd name="T20" fmla="*/ 272 w 323"/>
                            <a:gd name="T21" fmla="*/ 168 h 171"/>
                            <a:gd name="T22" fmla="*/ 267 w 323"/>
                            <a:gd name="T23" fmla="*/ 168 h 171"/>
                            <a:gd name="T24" fmla="*/ 0 w 323"/>
                            <a:gd name="T25" fmla="*/ 171 h 171"/>
                            <a:gd name="T26" fmla="*/ 0 w 323"/>
                            <a:gd name="T27" fmla="*/ 0 h 17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323" h="171">
                              <a:moveTo>
                                <a:pt x="0" y="0"/>
                              </a:moveTo>
                              <a:lnTo>
                                <a:pt x="323" y="0"/>
                              </a:lnTo>
                              <a:lnTo>
                                <a:pt x="306" y="140"/>
                              </a:lnTo>
                              <a:lnTo>
                                <a:pt x="306" y="140"/>
                              </a:lnTo>
                              <a:lnTo>
                                <a:pt x="305" y="147"/>
                              </a:lnTo>
                              <a:lnTo>
                                <a:pt x="302" y="152"/>
                              </a:lnTo>
                              <a:lnTo>
                                <a:pt x="296" y="157"/>
                              </a:lnTo>
                              <a:lnTo>
                                <a:pt x="291" y="161"/>
                              </a:lnTo>
                              <a:lnTo>
                                <a:pt x="286" y="164"/>
                              </a:lnTo>
                              <a:lnTo>
                                <a:pt x="279" y="167"/>
                              </a:lnTo>
                              <a:lnTo>
                                <a:pt x="272" y="168"/>
                              </a:lnTo>
                              <a:lnTo>
                                <a:pt x="267" y="168"/>
                              </a:lnTo>
                              <a:lnTo>
                                <a:pt x="0" y="17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3939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64" name="Freeform 20">
                          <a:extLst>
                            <a:ext uri="{FF2B5EF4-FFF2-40B4-BE49-F238E27FC236}">
                              <a16:creationId xmlns:a16="http://schemas.microsoft.com/office/drawing/2014/main" id="{26BAD6A5-23DA-40AE-9082-0D5BF698D78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49588" y="5083175"/>
                          <a:ext cx="508000" cy="269875"/>
                        </a:xfrm>
                        <a:custGeom>
                          <a:avLst/>
                          <a:gdLst>
                            <a:gd name="T0" fmla="*/ 0 w 320"/>
                            <a:gd name="T1" fmla="*/ 0 h 170"/>
                            <a:gd name="T2" fmla="*/ 0 w 320"/>
                            <a:gd name="T3" fmla="*/ 0 h 170"/>
                            <a:gd name="T4" fmla="*/ 320 w 320"/>
                            <a:gd name="T5" fmla="*/ 0 h 170"/>
                            <a:gd name="T6" fmla="*/ 320 w 320"/>
                            <a:gd name="T7" fmla="*/ 0 h 170"/>
                            <a:gd name="T8" fmla="*/ 303 w 320"/>
                            <a:gd name="T9" fmla="*/ 140 h 170"/>
                            <a:gd name="T10" fmla="*/ 303 w 320"/>
                            <a:gd name="T11" fmla="*/ 140 h 170"/>
                            <a:gd name="T12" fmla="*/ 302 w 320"/>
                            <a:gd name="T13" fmla="*/ 147 h 170"/>
                            <a:gd name="T14" fmla="*/ 299 w 320"/>
                            <a:gd name="T15" fmla="*/ 152 h 170"/>
                            <a:gd name="T16" fmla="*/ 293 w 320"/>
                            <a:gd name="T17" fmla="*/ 157 h 170"/>
                            <a:gd name="T18" fmla="*/ 288 w 320"/>
                            <a:gd name="T19" fmla="*/ 161 h 170"/>
                            <a:gd name="T20" fmla="*/ 283 w 320"/>
                            <a:gd name="T21" fmla="*/ 164 h 170"/>
                            <a:gd name="T22" fmla="*/ 276 w 320"/>
                            <a:gd name="T23" fmla="*/ 167 h 170"/>
                            <a:gd name="T24" fmla="*/ 269 w 320"/>
                            <a:gd name="T25" fmla="*/ 168 h 170"/>
                            <a:gd name="T26" fmla="*/ 264 w 320"/>
                            <a:gd name="T27" fmla="*/ 168 h 170"/>
                            <a:gd name="T28" fmla="*/ 264 w 320"/>
                            <a:gd name="T29" fmla="*/ 168 h 170"/>
                            <a:gd name="T30" fmla="*/ 1 w 320"/>
                            <a:gd name="T31" fmla="*/ 170 h 170"/>
                            <a:gd name="T32" fmla="*/ 1 w 320"/>
                            <a:gd name="T33" fmla="*/ 170 h 170"/>
                            <a:gd name="T34" fmla="*/ 0 w 320"/>
                            <a:gd name="T35" fmla="*/ 0 h 170"/>
                            <a:gd name="T36" fmla="*/ 0 w 320"/>
                            <a:gd name="T37" fmla="*/ 0 h 1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320" h="170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lnTo>
                                <a:pt x="320" y="0"/>
                              </a:lnTo>
                              <a:lnTo>
                                <a:pt x="320" y="0"/>
                              </a:lnTo>
                              <a:lnTo>
                                <a:pt x="303" y="140"/>
                              </a:lnTo>
                              <a:lnTo>
                                <a:pt x="303" y="140"/>
                              </a:lnTo>
                              <a:lnTo>
                                <a:pt x="302" y="147"/>
                              </a:lnTo>
                              <a:lnTo>
                                <a:pt x="299" y="152"/>
                              </a:lnTo>
                              <a:lnTo>
                                <a:pt x="293" y="157"/>
                              </a:lnTo>
                              <a:lnTo>
                                <a:pt x="288" y="161"/>
                              </a:lnTo>
                              <a:lnTo>
                                <a:pt x="283" y="164"/>
                              </a:lnTo>
                              <a:lnTo>
                                <a:pt x="276" y="167"/>
                              </a:lnTo>
                              <a:lnTo>
                                <a:pt x="269" y="168"/>
                              </a:lnTo>
                              <a:lnTo>
                                <a:pt x="264" y="168"/>
                              </a:lnTo>
                              <a:lnTo>
                                <a:pt x="264" y="168"/>
                              </a:lnTo>
                              <a:lnTo>
                                <a:pt x="1" y="170"/>
                              </a:lnTo>
                              <a:lnTo>
                                <a:pt x="1" y="170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949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65" name="Freeform 21">
                          <a:extLst>
                            <a:ext uri="{FF2B5EF4-FFF2-40B4-BE49-F238E27FC236}">
                              <a16:creationId xmlns:a16="http://schemas.microsoft.com/office/drawing/2014/main" id="{7E6B36F1-611D-40BD-BF7A-5D27589F33E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55938" y="5083175"/>
                          <a:ext cx="501650" cy="269875"/>
                        </a:xfrm>
                        <a:custGeom>
                          <a:avLst/>
                          <a:gdLst>
                            <a:gd name="T0" fmla="*/ 0 w 316"/>
                            <a:gd name="T1" fmla="*/ 0 h 170"/>
                            <a:gd name="T2" fmla="*/ 0 w 316"/>
                            <a:gd name="T3" fmla="*/ 0 h 170"/>
                            <a:gd name="T4" fmla="*/ 316 w 316"/>
                            <a:gd name="T5" fmla="*/ 0 h 170"/>
                            <a:gd name="T6" fmla="*/ 316 w 316"/>
                            <a:gd name="T7" fmla="*/ 0 h 170"/>
                            <a:gd name="T8" fmla="*/ 299 w 316"/>
                            <a:gd name="T9" fmla="*/ 140 h 170"/>
                            <a:gd name="T10" fmla="*/ 299 w 316"/>
                            <a:gd name="T11" fmla="*/ 140 h 170"/>
                            <a:gd name="T12" fmla="*/ 298 w 316"/>
                            <a:gd name="T13" fmla="*/ 147 h 170"/>
                            <a:gd name="T14" fmla="*/ 295 w 316"/>
                            <a:gd name="T15" fmla="*/ 152 h 170"/>
                            <a:gd name="T16" fmla="*/ 289 w 316"/>
                            <a:gd name="T17" fmla="*/ 156 h 170"/>
                            <a:gd name="T18" fmla="*/ 284 w 316"/>
                            <a:gd name="T19" fmla="*/ 160 h 170"/>
                            <a:gd name="T20" fmla="*/ 279 w 316"/>
                            <a:gd name="T21" fmla="*/ 164 h 170"/>
                            <a:gd name="T22" fmla="*/ 272 w 316"/>
                            <a:gd name="T23" fmla="*/ 167 h 170"/>
                            <a:gd name="T24" fmla="*/ 266 w 316"/>
                            <a:gd name="T25" fmla="*/ 168 h 170"/>
                            <a:gd name="T26" fmla="*/ 260 w 316"/>
                            <a:gd name="T27" fmla="*/ 168 h 170"/>
                            <a:gd name="T28" fmla="*/ 260 w 316"/>
                            <a:gd name="T29" fmla="*/ 168 h 170"/>
                            <a:gd name="T30" fmla="*/ 1 w 316"/>
                            <a:gd name="T31" fmla="*/ 170 h 170"/>
                            <a:gd name="T32" fmla="*/ 1 w 316"/>
                            <a:gd name="T33" fmla="*/ 170 h 170"/>
                            <a:gd name="T34" fmla="*/ 0 w 316"/>
                            <a:gd name="T35" fmla="*/ 0 h 170"/>
                            <a:gd name="T36" fmla="*/ 0 w 316"/>
                            <a:gd name="T37" fmla="*/ 0 h 1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316" h="170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lnTo>
                                <a:pt x="316" y="0"/>
                              </a:lnTo>
                              <a:lnTo>
                                <a:pt x="316" y="0"/>
                              </a:lnTo>
                              <a:lnTo>
                                <a:pt x="299" y="140"/>
                              </a:lnTo>
                              <a:lnTo>
                                <a:pt x="299" y="140"/>
                              </a:lnTo>
                              <a:lnTo>
                                <a:pt x="298" y="147"/>
                              </a:lnTo>
                              <a:lnTo>
                                <a:pt x="295" y="152"/>
                              </a:lnTo>
                              <a:lnTo>
                                <a:pt x="289" y="156"/>
                              </a:lnTo>
                              <a:lnTo>
                                <a:pt x="284" y="160"/>
                              </a:lnTo>
                              <a:lnTo>
                                <a:pt x="279" y="164"/>
                              </a:lnTo>
                              <a:lnTo>
                                <a:pt x="272" y="167"/>
                              </a:lnTo>
                              <a:lnTo>
                                <a:pt x="266" y="168"/>
                              </a:lnTo>
                              <a:lnTo>
                                <a:pt x="260" y="168"/>
                              </a:lnTo>
                              <a:lnTo>
                                <a:pt x="260" y="168"/>
                              </a:lnTo>
                              <a:lnTo>
                                <a:pt x="1" y="170"/>
                              </a:lnTo>
                              <a:lnTo>
                                <a:pt x="1" y="170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4949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66" name="Freeform 22">
                          <a:extLst>
                            <a:ext uri="{FF2B5EF4-FFF2-40B4-BE49-F238E27FC236}">
                              <a16:creationId xmlns:a16="http://schemas.microsoft.com/office/drawing/2014/main" id="{48000D97-A0C4-4FFA-95CE-BAB6F6C55A4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62288" y="5083175"/>
                          <a:ext cx="495300" cy="266700"/>
                        </a:xfrm>
                        <a:custGeom>
                          <a:avLst/>
                          <a:gdLst>
                            <a:gd name="T0" fmla="*/ 0 w 312"/>
                            <a:gd name="T1" fmla="*/ 0 h 168"/>
                            <a:gd name="T2" fmla="*/ 0 w 312"/>
                            <a:gd name="T3" fmla="*/ 0 h 168"/>
                            <a:gd name="T4" fmla="*/ 312 w 312"/>
                            <a:gd name="T5" fmla="*/ 0 h 168"/>
                            <a:gd name="T6" fmla="*/ 312 w 312"/>
                            <a:gd name="T7" fmla="*/ 0 h 168"/>
                            <a:gd name="T8" fmla="*/ 295 w 312"/>
                            <a:gd name="T9" fmla="*/ 140 h 168"/>
                            <a:gd name="T10" fmla="*/ 295 w 312"/>
                            <a:gd name="T11" fmla="*/ 140 h 168"/>
                            <a:gd name="T12" fmla="*/ 294 w 312"/>
                            <a:gd name="T13" fmla="*/ 147 h 168"/>
                            <a:gd name="T14" fmla="*/ 291 w 312"/>
                            <a:gd name="T15" fmla="*/ 152 h 168"/>
                            <a:gd name="T16" fmla="*/ 285 w 312"/>
                            <a:gd name="T17" fmla="*/ 156 h 168"/>
                            <a:gd name="T18" fmla="*/ 280 w 312"/>
                            <a:gd name="T19" fmla="*/ 160 h 168"/>
                            <a:gd name="T20" fmla="*/ 275 w 312"/>
                            <a:gd name="T21" fmla="*/ 164 h 168"/>
                            <a:gd name="T22" fmla="*/ 269 w 312"/>
                            <a:gd name="T23" fmla="*/ 167 h 168"/>
                            <a:gd name="T24" fmla="*/ 262 w 312"/>
                            <a:gd name="T25" fmla="*/ 168 h 168"/>
                            <a:gd name="T26" fmla="*/ 257 w 312"/>
                            <a:gd name="T27" fmla="*/ 168 h 168"/>
                            <a:gd name="T28" fmla="*/ 257 w 312"/>
                            <a:gd name="T29" fmla="*/ 168 h 168"/>
                            <a:gd name="T30" fmla="*/ 0 w 312"/>
                            <a:gd name="T31" fmla="*/ 168 h 168"/>
                            <a:gd name="T32" fmla="*/ 0 w 312"/>
                            <a:gd name="T33" fmla="*/ 168 h 168"/>
                            <a:gd name="T34" fmla="*/ 0 w 312"/>
                            <a:gd name="T35" fmla="*/ 0 h 168"/>
                            <a:gd name="T36" fmla="*/ 0 w 312"/>
                            <a:gd name="T37" fmla="*/ 0 h 1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312" h="168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lnTo>
                                <a:pt x="312" y="0"/>
                              </a:lnTo>
                              <a:lnTo>
                                <a:pt x="312" y="0"/>
                              </a:lnTo>
                              <a:lnTo>
                                <a:pt x="295" y="140"/>
                              </a:lnTo>
                              <a:lnTo>
                                <a:pt x="295" y="140"/>
                              </a:lnTo>
                              <a:lnTo>
                                <a:pt x="294" y="147"/>
                              </a:lnTo>
                              <a:lnTo>
                                <a:pt x="291" y="152"/>
                              </a:lnTo>
                              <a:lnTo>
                                <a:pt x="285" y="156"/>
                              </a:lnTo>
                              <a:lnTo>
                                <a:pt x="280" y="160"/>
                              </a:lnTo>
                              <a:lnTo>
                                <a:pt x="275" y="164"/>
                              </a:lnTo>
                              <a:lnTo>
                                <a:pt x="269" y="167"/>
                              </a:lnTo>
                              <a:lnTo>
                                <a:pt x="262" y="168"/>
                              </a:lnTo>
                              <a:lnTo>
                                <a:pt x="257" y="168"/>
                              </a:lnTo>
                              <a:lnTo>
                                <a:pt x="257" y="168"/>
                              </a:lnTo>
                              <a:lnTo>
                                <a:pt x="0" y="168"/>
                              </a:lnTo>
                              <a:lnTo>
                                <a:pt x="0" y="168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59598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67" name="Freeform 23">
                          <a:extLst>
                            <a:ext uri="{FF2B5EF4-FFF2-40B4-BE49-F238E27FC236}">
                              <a16:creationId xmlns:a16="http://schemas.microsoft.com/office/drawing/2014/main" id="{98267650-684E-4ACF-B951-D37F733A73D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68638" y="5083175"/>
                          <a:ext cx="488950" cy="266700"/>
                        </a:xfrm>
                        <a:custGeom>
                          <a:avLst/>
                          <a:gdLst>
                            <a:gd name="T0" fmla="*/ 0 w 308"/>
                            <a:gd name="T1" fmla="*/ 0 h 168"/>
                            <a:gd name="T2" fmla="*/ 0 w 308"/>
                            <a:gd name="T3" fmla="*/ 0 h 168"/>
                            <a:gd name="T4" fmla="*/ 308 w 308"/>
                            <a:gd name="T5" fmla="*/ 0 h 168"/>
                            <a:gd name="T6" fmla="*/ 308 w 308"/>
                            <a:gd name="T7" fmla="*/ 0 h 168"/>
                            <a:gd name="T8" fmla="*/ 291 w 308"/>
                            <a:gd name="T9" fmla="*/ 140 h 168"/>
                            <a:gd name="T10" fmla="*/ 291 w 308"/>
                            <a:gd name="T11" fmla="*/ 140 h 168"/>
                            <a:gd name="T12" fmla="*/ 290 w 308"/>
                            <a:gd name="T13" fmla="*/ 147 h 168"/>
                            <a:gd name="T14" fmla="*/ 287 w 308"/>
                            <a:gd name="T15" fmla="*/ 152 h 168"/>
                            <a:gd name="T16" fmla="*/ 281 w 308"/>
                            <a:gd name="T17" fmla="*/ 156 h 168"/>
                            <a:gd name="T18" fmla="*/ 277 w 308"/>
                            <a:gd name="T19" fmla="*/ 160 h 168"/>
                            <a:gd name="T20" fmla="*/ 271 w 308"/>
                            <a:gd name="T21" fmla="*/ 164 h 168"/>
                            <a:gd name="T22" fmla="*/ 265 w 308"/>
                            <a:gd name="T23" fmla="*/ 166 h 168"/>
                            <a:gd name="T24" fmla="*/ 258 w 308"/>
                            <a:gd name="T25" fmla="*/ 168 h 168"/>
                            <a:gd name="T26" fmla="*/ 253 w 308"/>
                            <a:gd name="T27" fmla="*/ 168 h 168"/>
                            <a:gd name="T28" fmla="*/ 253 w 308"/>
                            <a:gd name="T29" fmla="*/ 168 h 168"/>
                            <a:gd name="T30" fmla="*/ 0 w 308"/>
                            <a:gd name="T31" fmla="*/ 167 h 168"/>
                            <a:gd name="T32" fmla="*/ 0 w 308"/>
                            <a:gd name="T33" fmla="*/ 167 h 168"/>
                            <a:gd name="T34" fmla="*/ 0 w 308"/>
                            <a:gd name="T35" fmla="*/ 0 h 168"/>
                            <a:gd name="T36" fmla="*/ 0 w 308"/>
                            <a:gd name="T37" fmla="*/ 0 h 1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308" h="168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lnTo>
                                <a:pt x="308" y="0"/>
                              </a:lnTo>
                              <a:lnTo>
                                <a:pt x="308" y="0"/>
                              </a:lnTo>
                              <a:lnTo>
                                <a:pt x="291" y="140"/>
                              </a:lnTo>
                              <a:lnTo>
                                <a:pt x="291" y="140"/>
                              </a:lnTo>
                              <a:lnTo>
                                <a:pt x="290" y="147"/>
                              </a:lnTo>
                              <a:lnTo>
                                <a:pt x="287" y="152"/>
                              </a:lnTo>
                              <a:lnTo>
                                <a:pt x="281" y="156"/>
                              </a:lnTo>
                              <a:lnTo>
                                <a:pt x="277" y="160"/>
                              </a:lnTo>
                              <a:lnTo>
                                <a:pt x="271" y="164"/>
                              </a:lnTo>
                              <a:lnTo>
                                <a:pt x="265" y="166"/>
                              </a:lnTo>
                              <a:lnTo>
                                <a:pt x="258" y="168"/>
                              </a:lnTo>
                              <a:lnTo>
                                <a:pt x="253" y="168"/>
                              </a:lnTo>
                              <a:lnTo>
                                <a:pt x="253" y="168"/>
                              </a:lnTo>
                              <a:lnTo>
                                <a:pt x="0" y="167"/>
                              </a:lnTo>
                              <a:lnTo>
                                <a:pt x="0" y="167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595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68" name="Freeform 24">
                          <a:extLst>
                            <a:ext uri="{FF2B5EF4-FFF2-40B4-BE49-F238E27FC236}">
                              <a16:creationId xmlns:a16="http://schemas.microsoft.com/office/drawing/2014/main" id="{F745BA73-4811-4D2E-8696-8D61B31BC0D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74988" y="5083175"/>
                          <a:ext cx="482600" cy="266700"/>
                        </a:xfrm>
                        <a:custGeom>
                          <a:avLst/>
                          <a:gdLst>
                            <a:gd name="T0" fmla="*/ 0 w 304"/>
                            <a:gd name="T1" fmla="*/ 0 h 168"/>
                            <a:gd name="T2" fmla="*/ 0 w 304"/>
                            <a:gd name="T3" fmla="*/ 0 h 168"/>
                            <a:gd name="T4" fmla="*/ 304 w 304"/>
                            <a:gd name="T5" fmla="*/ 0 h 168"/>
                            <a:gd name="T6" fmla="*/ 304 w 304"/>
                            <a:gd name="T7" fmla="*/ 0 h 168"/>
                            <a:gd name="T8" fmla="*/ 287 w 304"/>
                            <a:gd name="T9" fmla="*/ 140 h 168"/>
                            <a:gd name="T10" fmla="*/ 287 w 304"/>
                            <a:gd name="T11" fmla="*/ 140 h 168"/>
                            <a:gd name="T12" fmla="*/ 286 w 304"/>
                            <a:gd name="T13" fmla="*/ 147 h 168"/>
                            <a:gd name="T14" fmla="*/ 283 w 304"/>
                            <a:gd name="T15" fmla="*/ 152 h 168"/>
                            <a:gd name="T16" fmla="*/ 279 w 304"/>
                            <a:gd name="T17" fmla="*/ 156 h 168"/>
                            <a:gd name="T18" fmla="*/ 273 w 304"/>
                            <a:gd name="T19" fmla="*/ 160 h 168"/>
                            <a:gd name="T20" fmla="*/ 267 w 304"/>
                            <a:gd name="T21" fmla="*/ 164 h 168"/>
                            <a:gd name="T22" fmla="*/ 261 w 304"/>
                            <a:gd name="T23" fmla="*/ 166 h 168"/>
                            <a:gd name="T24" fmla="*/ 254 w 304"/>
                            <a:gd name="T25" fmla="*/ 167 h 168"/>
                            <a:gd name="T26" fmla="*/ 249 w 304"/>
                            <a:gd name="T27" fmla="*/ 168 h 168"/>
                            <a:gd name="T28" fmla="*/ 249 w 304"/>
                            <a:gd name="T29" fmla="*/ 168 h 168"/>
                            <a:gd name="T30" fmla="*/ 0 w 304"/>
                            <a:gd name="T31" fmla="*/ 166 h 168"/>
                            <a:gd name="T32" fmla="*/ 0 w 304"/>
                            <a:gd name="T33" fmla="*/ 166 h 168"/>
                            <a:gd name="T34" fmla="*/ 0 w 304"/>
                            <a:gd name="T35" fmla="*/ 0 h 168"/>
                            <a:gd name="T36" fmla="*/ 0 w 304"/>
                            <a:gd name="T37" fmla="*/ 0 h 1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304" h="168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lnTo>
                                <a:pt x="304" y="0"/>
                              </a:lnTo>
                              <a:lnTo>
                                <a:pt x="304" y="0"/>
                              </a:lnTo>
                              <a:lnTo>
                                <a:pt x="287" y="140"/>
                              </a:lnTo>
                              <a:lnTo>
                                <a:pt x="287" y="140"/>
                              </a:lnTo>
                              <a:lnTo>
                                <a:pt x="286" y="147"/>
                              </a:lnTo>
                              <a:lnTo>
                                <a:pt x="283" y="152"/>
                              </a:lnTo>
                              <a:lnTo>
                                <a:pt x="279" y="156"/>
                              </a:lnTo>
                              <a:lnTo>
                                <a:pt x="273" y="160"/>
                              </a:lnTo>
                              <a:lnTo>
                                <a:pt x="267" y="164"/>
                              </a:lnTo>
                              <a:lnTo>
                                <a:pt x="261" y="166"/>
                              </a:lnTo>
                              <a:lnTo>
                                <a:pt x="254" y="167"/>
                              </a:lnTo>
                              <a:lnTo>
                                <a:pt x="249" y="168"/>
                              </a:lnTo>
                              <a:lnTo>
                                <a:pt x="249" y="168"/>
                              </a:lnTo>
                              <a:lnTo>
                                <a:pt x="0" y="166"/>
                              </a:lnTo>
                              <a:lnTo>
                                <a:pt x="0" y="166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696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69" name="Freeform 25">
                          <a:extLst>
                            <a:ext uri="{FF2B5EF4-FFF2-40B4-BE49-F238E27FC236}">
                              <a16:creationId xmlns:a16="http://schemas.microsoft.com/office/drawing/2014/main" id="{FE6E71D5-CC82-4AB7-8098-26BD7E917E9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81338" y="5083175"/>
                          <a:ext cx="476250" cy="266700"/>
                        </a:xfrm>
                        <a:custGeom>
                          <a:avLst/>
                          <a:gdLst>
                            <a:gd name="T0" fmla="*/ 0 w 300"/>
                            <a:gd name="T1" fmla="*/ 0 h 168"/>
                            <a:gd name="T2" fmla="*/ 0 w 300"/>
                            <a:gd name="T3" fmla="*/ 0 h 168"/>
                            <a:gd name="T4" fmla="*/ 300 w 300"/>
                            <a:gd name="T5" fmla="*/ 0 h 168"/>
                            <a:gd name="T6" fmla="*/ 300 w 300"/>
                            <a:gd name="T7" fmla="*/ 0 h 168"/>
                            <a:gd name="T8" fmla="*/ 283 w 300"/>
                            <a:gd name="T9" fmla="*/ 140 h 168"/>
                            <a:gd name="T10" fmla="*/ 283 w 300"/>
                            <a:gd name="T11" fmla="*/ 140 h 168"/>
                            <a:gd name="T12" fmla="*/ 282 w 300"/>
                            <a:gd name="T13" fmla="*/ 147 h 168"/>
                            <a:gd name="T14" fmla="*/ 279 w 300"/>
                            <a:gd name="T15" fmla="*/ 152 h 168"/>
                            <a:gd name="T16" fmla="*/ 275 w 300"/>
                            <a:gd name="T17" fmla="*/ 156 h 168"/>
                            <a:gd name="T18" fmla="*/ 269 w 300"/>
                            <a:gd name="T19" fmla="*/ 160 h 168"/>
                            <a:gd name="T20" fmla="*/ 264 w 300"/>
                            <a:gd name="T21" fmla="*/ 163 h 168"/>
                            <a:gd name="T22" fmla="*/ 257 w 300"/>
                            <a:gd name="T23" fmla="*/ 166 h 168"/>
                            <a:gd name="T24" fmla="*/ 252 w 300"/>
                            <a:gd name="T25" fmla="*/ 167 h 168"/>
                            <a:gd name="T26" fmla="*/ 245 w 300"/>
                            <a:gd name="T27" fmla="*/ 168 h 168"/>
                            <a:gd name="T28" fmla="*/ 245 w 300"/>
                            <a:gd name="T29" fmla="*/ 168 h 168"/>
                            <a:gd name="T30" fmla="*/ 0 w 300"/>
                            <a:gd name="T31" fmla="*/ 164 h 168"/>
                            <a:gd name="T32" fmla="*/ 0 w 300"/>
                            <a:gd name="T33" fmla="*/ 164 h 168"/>
                            <a:gd name="T34" fmla="*/ 0 w 300"/>
                            <a:gd name="T35" fmla="*/ 0 h 168"/>
                            <a:gd name="T36" fmla="*/ 0 w 300"/>
                            <a:gd name="T37" fmla="*/ 0 h 1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300" h="168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lnTo>
                                <a:pt x="300" y="0"/>
                              </a:lnTo>
                              <a:lnTo>
                                <a:pt x="300" y="0"/>
                              </a:lnTo>
                              <a:lnTo>
                                <a:pt x="283" y="140"/>
                              </a:lnTo>
                              <a:lnTo>
                                <a:pt x="283" y="140"/>
                              </a:lnTo>
                              <a:lnTo>
                                <a:pt x="282" y="147"/>
                              </a:lnTo>
                              <a:lnTo>
                                <a:pt x="279" y="152"/>
                              </a:lnTo>
                              <a:lnTo>
                                <a:pt x="275" y="156"/>
                              </a:lnTo>
                              <a:lnTo>
                                <a:pt x="269" y="160"/>
                              </a:lnTo>
                              <a:lnTo>
                                <a:pt x="264" y="163"/>
                              </a:lnTo>
                              <a:lnTo>
                                <a:pt x="257" y="166"/>
                              </a:lnTo>
                              <a:lnTo>
                                <a:pt x="252" y="167"/>
                              </a:lnTo>
                              <a:lnTo>
                                <a:pt x="245" y="168"/>
                              </a:lnTo>
                              <a:lnTo>
                                <a:pt x="245" y="168"/>
                              </a:lnTo>
                              <a:lnTo>
                                <a:pt x="0" y="164"/>
                              </a:lnTo>
                              <a:lnTo>
                                <a:pt x="0" y="164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7979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70" name="Freeform 26">
                          <a:extLst>
                            <a:ext uri="{FF2B5EF4-FFF2-40B4-BE49-F238E27FC236}">
                              <a16:creationId xmlns:a16="http://schemas.microsoft.com/office/drawing/2014/main" id="{4333F73D-AEA0-453F-A243-9F5E050C606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86101" y="5083175"/>
                          <a:ext cx="471488" cy="266700"/>
                        </a:xfrm>
                        <a:custGeom>
                          <a:avLst/>
                          <a:gdLst>
                            <a:gd name="T0" fmla="*/ 0 w 297"/>
                            <a:gd name="T1" fmla="*/ 0 h 168"/>
                            <a:gd name="T2" fmla="*/ 0 w 297"/>
                            <a:gd name="T3" fmla="*/ 0 h 168"/>
                            <a:gd name="T4" fmla="*/ 297 w 297"/>
                            <a:gd name="T5" fmla="*/ 0 h 168"/>
                            <a:gd name="T6" fmla="*/ 297 w 297"/>
                            <a:gd name="T7" fmla="*/ 0 h 168"/>
                            <a:gd name="T8" fmla="*/ 280 w 297"/>
                            <a:gd name="T9" fmla="*/ 140 h 168"/>
                            <a:gd name="T10" fmla="*/ 280 w 297"/>
                            <a:gd name="T11" fmla="*/ 140 h 168"/>
                            <a:gd name="T12" fmla="*/ 279 w 297"/>
                            <a:gd name="T13" fmla="*/ 147 h 168"/>
                            <a:gd name="T14" fmla="*/ 276 w 297"/>
                            <a:gd name="T15" fmla="*/ 152 h 168"/>
                            <a:gd name="T16" fmla="*/ 272 w 297"/>
                            <a:gd name="T17" fmla="*/ 156 h 168"/>
                            <a:gd name="T18" fmla="*/ 266 w 297"/>
                            <a:gd name="T19" fmla="*/ 160 h 168"/>
                            <a:gd name="T20" fmla="*/ 261 w 297"/>
                            <a:gd name="T21" fmla="*/ 163 h 168"/>
                            <a:gd name="T22" fmla="*/ 254 w 297"/>
                            <a:gd name="T23" fmla="*/ 166 h 168"/>
                            <a:gd name="T24" fmla="*/ 249 w 297"/>
                            <a:gd name="T25" fmla="*/ 167 h 168"/>
                            <a:gd name="T26" fmla="*/ 243 w 297"/>
                            <a:gd name="T27" fmla="*/ 168 h 168"/>
                            <a:gd name="T28" fmla="*/ 243 w 297"/>
                            <a:gd name="T29" fmla="*/ 168 h 168"/>
                            <a:gd name="T30" fmla="*/ 1 w 297"/>
                            <a:gd name="T31" fmla="*/ 163 h 168"/>
                            <a:gd name="T32" fmla="*/ 1 w 297"/>
                            <a:gd name="T33" fmla="*/ 163 h 168"/>
                            <a:gd name="T34" fmla="*/ 0 w 297"/>
                            <a:gd name="T35" fmla="*/ 0 h 168"/>
                            <a:gd name="T36" fmla="*/ 0 w 297"/>
                            <a:gd name="T37" fmla="*/ 0 h 1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297" h="168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lnTo>
                                <a:pt x="297" y="0"/>
                              </a:lnTo>
                              <a:lnTo>
                                <a:pt x="297" y="0"/>
                              </a:lnTo>
                              <a:lnTo>
                                <a:pt x="280" y="140"/>
                              </a:lnTo>
                              <a:lnTo>
                                <a:pt x="280" y="140"/>
                              </a:lnTo>
                              <a:lnTo>
                                <a:pt x="279" y="147"/>
                              </a:lnTo>
                              <a:lnTo>
                                <a:pt x="276" y="152"/>
                              </a:lnTo>
                              <a:lnTo>
                                <a:pt x="272" y="156"/>
                              </a:lnTo>
                              <a:lnTo>
                                <a:pt x="266" y="160"/>
                              </a:lnTo>
                              <a:lnTo>
                                <a:pt x="261" y="163"/>
                              </a:lnTo>
                              <a:lnTo>
                                <a:pt x="254" y="166"/>
                              </a:lnTo>
                              <a:lnTo>
                                <a:pt x="249" y="167"/>
                              </a:lnTo>
                              <a:lnTo>
                                <a:pt x="243" y="168"/>
                              </a:lnTo>
                              <a:lnTo>
                                <a:pt x="243" y="168"/>
                              </a:lnTo>
                              <a:lnTo>
                                <a:pt x="1" y="163"/>
                              </a:lnTo>
                              <a:lnTo>
                                <a:pt x="1" y="163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7979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71" name="Freeform 27">
                          <a:extLst>
                            <a:ext uri="{FF2B5EF4-FFF2-40B4-BE49-F238E27FC236}">
                              <a16:creationId xmlns:a16="http://schemas.microsoft.com/office/drawing/2014/main" id="{306110C7-957C-40D0-8E41-3C4BD02F344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92451" y="5083175"/>
                          <a:ext cx="465138" cy="266700"/>
                        </a:xfrm>
                        <a:custGeom>
                          <a:avLst/>
                          <a:gdLst>
                            <a:gd name="T0" fmla="*/ 0 w 293"/>
                            <a:gd name="T1" fmla="*/ 0 h 168"/>
                            <a:gd name="T2" fmla="*/ 0 w 293"/>
                            <a:gd name="T3" fmla="*/ 0 h 168"/>
                            <a:gd name="T4" fmla="*/ 293 w 293"/>
                            <a:gd name="T5" fmla="*/ 0 h 168"/>
                            <a:gd name="T6" fmla="*/ 293 w 293"/>
                            <a:gd name="T7" fmla="*/ 0 h 168"/>
                            <a:gd name="T8" fmla="*/ 276 w 293"/>
                            <a:gd name="T9" fmla="*/ 140 h 168"/>
                            <a:gd name="T10" fmla="*/ 276 w 293"/>
                            <a:gd name="T11" fmla="*/ 140 h 168"/>
                            <a:gd name="T12" fmla="*/ 275 w 293"/>
                            <a:gd name="T13" fmla="*/ 147 h 168"/>
                            <a:gd name="T14" fmla="*/ 272 w 293"/>
                            <a:gd name="T15" fmla="*/ 152 h 168"/>
                            <a:gd name="T16" fmla="*/ 268 w 293"/>
                            <a:gd name="T17" fmla="*/ 156 h 168"/>
                            <a:gd name="T18" fmla="*/ 262 w 293"/>
                            <a:gd name="T19" fmla="*/ 160 h 168"/>
                            <a:gd name="T20" fmla="*/ 257 w 293"/>
                            <a:gd name="T21" fmla="*/ 163 h 168"/>
                            <a:gd name="T22" fmla="*/ 250 w 293"/>
                            <a:gd name="T23" fmla="*/ 166 h 168"/>
                            <a:gd name="T24" fmla="*/ 245 w 293"/>
                            <a:gd name="T25" fmla="*/ 167 h 168"/>
                            <a:gd name="T26" fmla="*/ 239 w 293"/>
                            <a:gd name="T27" fmla="*/ 168 h 168"/>
                            <a:gd name="T28" fmla="*/ 239 w 293"/>
                            <a:gd name="T29" fmla="*/ 168 h 168"/>
                            <a:gd name="T30" fmla="*/ 0 w 293"/>
                            <a:gd name="T31" fmla="*/ 163 h 168"/>
                            <a:gd name="T32" fmla="*/ 0 w 293"/>
                            <a:gd name="T33" fmla="*/ 163 h 168"/>
                            <a:gd name="T34" fmla="*/ 0 w 293"/>
                            <a:gd name="T35" fmla="*/ 0 h 168"/>
                            <a:gd name="T36" fmla="*/ 0 w 293"/>
                            <a:gd name="T37" fmla="*/ 0 h 1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293" h="168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lnTo>
                                <a:pt x="293" y="0"/>
                              </a:lnTo>
                              <a:lnTo>
                                <a:pt x="293" y="0"/>
                              </a:lnTo>
                              <a:lnTo>
                                <a:pt x="276" y="140"/>
                              </a:lnTo>
                              <a:lnTo>
                                <a:pt x="276" y="140"/>
                              </a:lnTo>
                              <a:lnTo>
                                <a:pt x="275" y="147"/>
                              </a:lnTo>
                              <a:lnTo>
                                <a:pt x="272" y="152"/>
                              </a:lnTo>
                              <a:lnTo>
                                <a:pt x="268" y="156"/>
                              </a:lnTo>
                              <a:lnTo>
                                <a:pt x="262" y="160"/>
                              </a:lnTo>
                              <a:lnTo>
                                <a:pt x="257" y="163"/>
                              </a:lnTo>
                              <a:lnTo>
                                <a:pt x="250" y="166"/>
                              </a:lnTo>
                              <a:lnTo>
                                <a:pt x="245" y="167"/>
                              </a:lnTo>
                              <a:lnTo>
                                <a:pt x="239" y="168"/>
                              </a:lnTo>
                              <a:lnTo>
                                <a:pt x="239" y="168"/>
                              </a:lnTo>
                              <a:lnTo>
                                <a:pt x="0" y="163"/>
                              </a:lnTo>
                              <a:lnTo>
                                <a:pt x="0" y="163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8989B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72" name="Freeform 28">
                          <a:extLst>
                            <a:ext uri="{FF2B5EF4-FFF2-40B4-BE49-F238E27FC236}">
                              <a16:creationId xmlns:a16="http://schemas.microsoft.com/office/drawing/2014/main" id="{15AA4FF3-CB1B-45F9-825A-149C64EE98E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98801" y="5083175"/>
                          <a:ext cx="458788" cy="266700"/>
                        </a:xfrm>
                        <a:custGeom>
                          <a:avLst/>
                          <a:gdLst>
                            <a:gd name="T0" fmla="*/ 0 w 289"/>
                            <a:gd name="T1" fmla="*/ 0 h 168"/>
                            <a:gd name="T2" fmla="*/ 0 w 289"/>
                            <a:gd name="T3" fmla="*/ 0 h 168"/>
                            <a:gd name="T4" fmla="*/ 289 w 289"/>
                            <a:gd name="T5" fmla="*/ 0 h 168"/>
                            <a:gd name="T6" fmla="*/ 289 w 289"/>
                            <a:gd name="T7" fmla="*/ 0 h 168"/>
                            <a:gd name="T8" fmla="*/ 272 w 289"/>
                            <a:gd name="T9" fmla="*/ 140 h 168"/>
                            <a:gd name="T10" fmla="*/ 272 w 289"/>
                            <a:gd name="T11" fmla="*/ 140 h 168"/>
                            <a:gd name="T12" fmla="*/ 271 w 289"/>
                            <a:gd name="T13" fmla="*/ 147 h 168"/>
                            <a:gd name="T14" fmla="*/ 268 w 289"/>
                            <a:gd name="T15" fmla="*/ 151 h 168"/>
                            <a:gd name="T16" fmla="*/ 264 w 289"/>
                            <a:gd name="T17" fmla="*/ 156 h 168"/>
                            <a:gd name="T18" fmla="*/ 258 w 289"/>
                            <a:gd name="T19" fmla="*/ 160 h 168"/>
                            <a:gd name="T20" fmla="*/ 253 w 289"/>
                            <a:gd name="T21" fmla="*/ 163 h 168"/>
                            <a:gd name="T22" fmla="*/ 248 w 289"/>
                            <a:gd name="T23" fmla="*/ 166 h 168"/>
                            <a:gd name="T24" fmla="*/ 235 w 289"/>
                            <a:gd name="T25" fmla="*/ 168 h 168"/>
                            <a:gd name="T26" fmla="*/ 235 w 289"/>
                            <a:gd name="T27" fmla="*/ 168 h 168"/>
                            <a:gd name="T28" fmla="*/ 0 w 289"/>
                            <a:gd name="T29" fmla="*/ 161 h 168"/>
                            <a:gd name="T30" fmla="*/ 0 w 289"/>
                            <a:gd name="T31" fmla="*/ 161 h 168"/>
                            <a:gd name="T32" fmla="*/ 0 w 289"/>
                            <a:gd name="T33" fmla="*/ 0 h 168"/>
                            <a:gd name="T34" fmla="*/ 0 w 289"/>
                            <a:gd name="T35" fmla="*/ 0 h 1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289" h="168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lnTo>
                                <a:pt x="289" y="0"/>
                              </a:lnTo>
                              <a:lnTo>
                                <a:pt x="289" y="0"/>
                              </a:lnTo>
                              <a:lnTo>
                                <a:pt x="272" y="140"/>
                              </a:lnTo>
                              <a:lnTo>
                                <a:pt x="272" y="140"/>
                              </a:lnTo>
                              <a:lnTo>
                                <a:pt x="271" y="147"/>
                              </a:lnTo>
                              <a:lnTo>
                                <a:pt x="268" y="151"/>
                              </a:lnTo>
                              <a:lnTo>
                                <a:pt x="264" y="156"/>
                              </a:lnTo>
                              <a:lnTo>
                                <a:pt x="258" y="160"/>
                              </a:lnTo>
                              <a:lnTo>
                                <a:pt x="253" y="163"/>
                              </a:lnTo>
                              <a:lnTo>
                                <a:pt x="248" y="166"/>
                              </a:lnTo>
                              <a:lnTo>
                                <a:pt x="235" y="168"/>
                              </a:lnTo>
                              <a:lnTo>
                                <a:pt x="235" y="168"/>
                              </a:lnTo>
                              <a:lnTo>
                                <a:pt x="0" y="161"/>
                              </a:lnTo>
                              <a:lnTo>
                                <a:pt x="0" y="161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9999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73" name="Freeform 29">
                          <a:extLst>
                            <a:ext uri="{FF2B5EF4-FFF2-40B4-BE49-F238E27FC236}">
                              <a16:creationId xmlns:a16="http://schemas.microsoft.com/office/drawing/2014/main" id="{90FDCBD0-66DD-4C4A-9A71-46D46847BE6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05151" y="5083175"/>
                          <a:ext cx="452438" cy="265113"/>
                        </a:xfrm>
                        <a:custGeom>
                          <a:avLst/>
                          <a:gdLst>
                            <a:gd name="T0" fmla="*/ 0 w 285"/>
                            <a:gd name="T1" fmla="*/ 0 h 167"/>
                            <a:gd name="T2" fmla="*/ 0 w 285"/>
                            <a:gd name="T3" fmla="*/ 0 h 167"/>
                            <a:gd name="T4" fmla="*/ 285 w 285"/>
                            <a:gd name="T5" fmla="*/ 0 h 167"/>
                            <a:gd name="T6" fmla="*/ 285 w 285"/>
                            <a:gd name="T7" fmla="*/ 0 h 167"/>
                            <a:gd name="T8" fmla="*/ 268 w 285"/>
                            <a:gd name="T9" fmla="*/ 140 h 167"/>
                            <a:gd name="T10" fmla="*/ 268 w 285"/>
                            <a:gd name="T11" fmla="*/ 140 h 167"/>
                            <a:gd name="T12" fmla="*/ 267 w 285"/>
                            <a:gd name="T13" fmla="*/ 147 h 167"/>
                            <a:gd name="T14" fmla="*/ 264 w 285"/>
                            <a:gd name="T15" fmla="*/ 151 h 167"/>
                            <a:gd name="T16" fmla="*/ 260 w 285"/>
                            <a:gd name="T17" fmla="*/ 156 h 167"/>
                            <a:gd name="T18" fmla="*/ 254 w 285"/>
                            <a:gd name="T19" fmla="*/ 160 h 167"/>
                            <a:gd name="T20" fmla="*/ 249 w 285"/>
                            <a:gd name="T21" fmla="*/ 163 h 167"/>
                            <a:gd name="T22" fmla="*/ 244 w 285"/>
                            <a:gd name="T23" fmla="*/ 166 h 167"/>
                            <a:gd name="T24" fmla="*/ 231 w 285"/>
                            <a:gd name="T25" fmla="*/ 167 h 167"/>
                            <a:gd name="T26" fmla="*/ 231 w 285"/>
                            <a:gd name="T27" fmla="*/ 167 h 167"/>
                            <a:gd name="T28" fmla="*/ 0 w 285"/>
                            <a:gd name="T29" fmla="*/ 160 h 167"/>
                            <a:gd name="T30" fmla="*/ 0 w 285"/>
                            <a:gd name="T31" fmla="*/ 160 h 167"/>
                            <a:gd name="T32" fmla="*/ 0 w 285"/>
                            <a:gd name="T33" fmla="*/ 0 h 167"/>
                            <a:gd name="T34" fmla="*/ 0 w 285"/>
                            <a:gd name="T35" fmla="*/ 0 h 1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285" h="167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lnTo>
                                <a:pt x="285" y="0"/>
                              </a:lnTo>
                              <a:lnTo>
                                <a:pt x="285" y="0"/>
                              </a:lnTo>
                              <a:lnTo>
                                <a:pt x="268" y="140"/>
                              </a:lnTo>
                              <a:lnTo>
                                <a:pt x="268" y="140"/>
                              </a:lnTo>
                              <a:lnTo>
                                <a:pt x="267" y="147"/>
                              </a:lnTo>
                              <a:lnTo>
                                <a:pt x="264" y="151"/>
                              </a:lnTo>
                              <a:lnTo>
                                <a:pt x="260" y="156"/>
                              </a:lnTo>
                              <a:lnTo>
                                <a:pt x="254" y="160"/>
                              </a:lnTo>
                              <a:lnTo>
                                <a:pt x="249" y="163"/>
                              </a:lnTo>
                              <a:lnTo>
                                <a:pt x="244" y="166"/>
                              </a:lnTo>
                              <a:lnTo>
                                <a:pt x="231" y="167"/>
                              </a:lnTo>
                              <a:lnTo>
                                <a:pt x="231" y="167"/>
                              </a:lnTo>
                              <a:lnTo>
                                <a:pt x="0" y="160"/>
                              </a:lnTo>
                              <a:lnTo>
                                <a:pt x="0" y="160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9999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74" name="Freeform 30">
                          <a:extLst>
                            <a:ext uri="{FF2B5EF4-FFF2-40B4-BE49-F238E27FC236}">
                              <a16:creationId xmlns:a16="http://schemas.microsoft.com/office/drawing/2014/main" id="{16543A69-E621-4B09-863E-6DD617C6D10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11501" y="5083175"/>
                          <a:ext cx="446088" cy="265113"/>
                        </a:xfrm>
                        <a:custGeom>
                          <a:avLst/>
                          <a:gdLst>
                            <a:gd name="T0" fmla="*/ 0 w 281"/>
                            <a:gd name="T1" fmla="*/ 0 h 167"/>
                            <a:gd name="T2" fmla="*/ 0 w 281"/>
                            <a:gd name="T3" fmla="*/ 0 h 167"/>
                            <a:gd name="T4" fmla="*/ 281 w 281"/>
                            <a:gd name="T5" fmla="*/ 0 h 167"/>
                            <a:gd name="T6" fmla="*/ 281 w 281"/>
                            <a:gd name="T7" fmla="*/ 0 h 167"/>
                            <a:gd name="T8" fmla="*/ 264 w 281"/>
                            <a:gd name="T9" fmla="*/ 140 h 167"/>
                            <a:gd name="T10" fmla="*/ 264 w 281"/>
                            <a:gd name="T11" fmla="*/ 140 h 167"/>
                            <a:gd name="T12" fmla="*/ 263 w 281"/>
                            <a:gd name="T13" fmla="*/ 145 h 167"/>
                            <a:gd name="T14" fmla="*/ 260 w 281"/>
                            <a:gd name="T15" fmla="*/ 151 h 167"/>
                            <a:gd name="T16" fmla="*/ 256 w 281"/>
                            <a:gd name="T17" fmla="*/ 156 h 167"/>
                            <a:gd name="T18" fmla="*/ 250 w 281"/>
                            <a:gd name="T19" fmla="*/ 160 h 167"/>
                            <a:gd name="T20" fmla="*/ 245 w 281"/>
                            <a:gd name="T21" fmla="*/ 163 h 167"/>
                            <a:gd name="T22" fmla="*/ 240 w 281"/>
                            <a:gd name="T23" fmla="*/ 166 h 167"/>
                            <a:gd name="T24" fmla="*/ 229 w 281"/>
                            <a:gd name="T25" fmla="*/ 167 h 167"/>
                            <a:gd name="T26" fmla="*/ 229 w 281"/>
                            <a:gd name="T27" fmla="*/ 167 h 167"/>
                            <a:gd name="T28" fmla="*/ 0 w 281"/>
                            <a:gd name="T29" fmla="*/ 159 h 167"/>
                            <a:gd name="T30" fmla="*/ 0 w 281"/>
                            <a:gd name="T31" fmla="*/ 159 h 167"/>
                            <a:gd name="T32" fmla="*/ 0 w 281"/>
                            <a:gd name="T33" fmla="*/ 0 h 167"/>
                            <a:gd name="T34" fmla="*/ 0 w 281"/>
                            <a:gd name="T35" fmla="*/ 0 h 1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281" h="167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lnTo>
                                <a:pt x="281" y="0"/>
                              </a:lnTo>
                              <a:lnTo>
                                <a:pt x="281" y="0"/>
                              </a:lnTo>
                              <a:lnTo>
                                <a:pt x="264" y="140"/>
                              </a:lnTo>
                              <a:lnTo>
                                <a:pt x="264" y="140"/>
                              </a:lnTo>
                              <a:lnTo>
                                <a:pt x="263" y="145"/>
                              </a:lnTo>
                              <a:lnTo>
                                <a:pt x="260" y="151"/>
                              </a:lnTo>
                              <a:lnTo>
                                <a:pt x="256" y="156"/>
                              </a:lnTo>
                              <a:lnTo>
                                <a:pt x="250" y="160"/>
                              </a:lnTo>
                              <a:lnTo>
                                <a:pt x="245" y="163"/>
                              </a:lnTo>
                              <a:lnTo>
                                <a:pt x="240" y="166"/>
                              </a:lnTo>
                              <a:lnTo>
                                <a:pt x="229" y="167"/>
                              </a:lnTo>
                              <a:lnTo>
                                <a:pt x="229" y="167"/>
                              </a:lnTo>
                              <a:lnTo>
                                <a:pt x="0" y="159"/>
                              </a:lnTo>
                              <a:lnTo>
                                <a:pt x="0" y="159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A9A9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75" name="Freeform 31">
                          <a:extLst>
                            <a:ext uri="{FF2B5EF4-FFF2-40B4-BE49-F238E27FC236}">
                              <a16:creationId xmlns:a16="http://schemas.microsoft.com/office/drawing/2014/main" id="{BCE31767-F829-474C-9C3E-094A88D04AE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16263" y="5083175"/>
                          <a:ext cx="441325" cy="265113"/>
                        </a:xfrm>
                        <a:custGeom>
                          <a:avLst/>
                          <a:gdLst>
                            <a:gd name="T0" fmla="*/ 1 w 278"/>
                            <a:gd name="T1" fmla="*/ 0 h 167"/>
                            <a:gd name="T2" fmla="*/ 1 w 278"/>
                            <a:gd name="T3" fmla="*/ 0 h 167"/>
                            <a:gd name="T4" fmla="*/ 278 w 278"/>
                            <a:gd name="T5" fmla="*/ 0 h 167"/>
                            <a:gd name="T6" fmla="*/ 278 w 278"/>
                            <a:gd name="T7" fmla="*/ 0 h 167"/>
                            <a:gd name="T8" fmla="*/ 261 w 278"/>
                            <a:gd name="T9" fmla="*/ 140 h 167"/>
                            <a:gd name="T10" fmla="*/ 261 w 278"/>
                            <a:gd name="T11" fmla="*/ 140 h 167"/>
                            <a:gd name="T12" fmla="*/ 260 w 278"/>
                            <a:gd name="T13" fmla="*/ 145 h 167"/>
                            <a:gd name="T14" fmla="*/ 257 w 278"/>
                            <a:gd name="T15" fmla="*/ 151 h 167"/>
                            <a:gd name="T16" fmla="*/ 253 w 278"/>
                            <a:gd name="T17" fmla="*/ 156 h 167"/>
                            <a:gd name="T18" fmla="*/ 247 w 278"/>
                            <a:gd name="T19" fmla="*/ 159 h 167"/>
                            <a:gd name="T20" fmla="*/ 242 w 278"/>
                            <a:gd name="T21" fmla="*/ 163 h 167"/>
                            <a:gd name="T22" fmla="*/ 237 w 278"/>
                            <a:gd name="T23" fmla="*/ 166 h 167"/>
                            <a:gd name="T24" fmla="*/ 226 w 278"/>
                            <a:gd name="T25" fmla="*/ 167 h 167"/>
                            <a:gd name="T26" fmla="*/ 226 w 278"/>
                            <a:gd name="T27" fmla="*/ 167 h 167"/>
                            <a:gd name="T28" fmla="*/ 0 w 278"/>
                            <a:gd name="T29" fmla="*/ 157 h 167"/>
                            <a:gd name="T30" fmla="*/ 0 w 278"/>
                            <a:gd name="T31" fmla="*/ 157 h 167"/>
                            <a:gd name="T32" fmla="*/ 1 w 278"/>
                            <a:gd name="T33" fmla="*/ 0 h 167"/>
                            <a:gd name="T34" fmla="*/ 1 w 278"/>
                            <a:gd name="T35" fmla="*/ 0 h 1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278" h="167">
                              <a:moveTo>
                                <a:pt x="1" y="0"/>
                              </a:moveTo>
                              <a:lnTo>
                                <a:pt x="1" y="0"/>
                              </a:lnTo>
                              <a:lnTo>
                                <a:pt x="278" y="0"/>
                              </a:lnTo>
                              <a:lnTo>
                                <a:pt x="278" y="0"/>
                              </a:lnTo>
                              <a:lnTo>
                                <a:pt x="261" y="140"/>
                              </a:lnTo>
                              <a:lnTo>
                                <a:pt x="261" y="140"/>
                              </a:lnTo>
                              <a:lnTo>
                                <a:pt x="260" y="145"/>
                              </a:lnTo>
                              <a:lnTo>
                                <a:pt x="257" y="151"/>
                              </a:lnTo>
                              <a:lnTo>
                                <a:pt x="253" y="156"/>
                              </a:lnTo>
                              <a:lnTo>
                                <a:pt x="247" y="159"/>
                              </a:lnTo>
                              <a:lnTo>
                                <a:pt x="242" y="163"/>
                              </a:lnTo>
                              <a:lnTo>
                                <a:pt x="237" y="166"/>
                              </a:lnTo>
                              <a:lnTo>
                                <a:pt x="226" y="167"/>
                              </a:lnTo>
                              <a:lnTo>
                                <a:pt x="226" y="167"/>
                              </a:lnTo>
                              <a:lnTo>
                                <a:pt x="0" y="157"/>
                              </a:lnTo>
                              <a:lnTo>
                                <a:pt x="0" y="157"/>
                              </a:lnTo>
                              <a:lnTo>
                                <a:pt x="1" y="0"/>
                              </a:lnTo>
                              <a:lnTo>
                                <a:pt x="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A9A9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76" name="Freeform 32">
                          <a:extLst>
                            <a:ext uri="{FF2B5EF4-FFF2-40B4-BE49-F238E27FC236}">
                              <a16:creationId xmlns:a16="http://schemas.microsoft.com/office/drawing/2014/main" id="{079FE3AD-BB8D-45B9-B78B-2C04FB9DF60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22613" y="5083175"/>
                          <a:ext cx="434975" cy="265113"/>
                        </a:xfrm>
                        <a:custGeom>
                          <a:avLst/>
                          <a:gdLst>
                            <a:gd name="T0" fmla="*/ 1 w 274"/>
                            <a:gd name="T1" fmla="*/ 0 h 167"/>
                            <a:gd name="T2" fmla="*/ 1 w 274"/>
                            <a:gd name="T3" fmla="*/ 0 h 167"/>
                            <a:gd name="T4" fmla="*/ 274 w 274"/>
                            <a:gd name="T5" fmla="*/ 0 h 167"/>
                            <a:gd name="T6" fmla="*/ 274 w 274"/>
                            <a:gd name="T7" fmla="*/ 0 h 167"/>
                            <a:gd name="T8" fmla="*/ 257 w 274"/>
                            <a:gd name="T9" fmla="*/ 140 h 167"/>
                            <a:gd name="T10" fmla="*/ 257 w 274"/>
                            <a:gd name="T11" fmla="*/ 140 h 167"/>
                            <a:gd name="T12" fmla="*/ 256 w 274"/>
                            <a:gd name="T13" fmla="*/ 145 h 167"/>
                            <a:gd name="T14" fmla="*/ 253 w 274"/>
                            <a:gd name="T15" fmla="*/ 151 h 167"/>
                            <a:gd name="T16" fmla="*/ 249 w 274"/>
                            <a:gd name="T17" fmla="*/ 156 h 167"/>
                            <a:gd name="T18" fmla="*/ 245 w 274"/>
                            <a:gd name="T19" fmla="*/ 159 h 167"/>
                            <a:gd name="T20" fmla="*/ 239 w 274"/>
                            <a:gd name="T21" fmla="*/ 163 h 167"/>
                            <a:gd name="T22" fmla="*/ 233 w 274"/>
                            <a:gd name="T23" fmla="*/ 164 h 167"/>
                            <a:gd name="T24" fmla="*/ 222 w 274"/>
                            <a:gd name="T25" fmla="*/ 167 h 167"/>
                            <a:gd name="T26" fmla="*/ 222 w 274"/>
                            <a:gd name="T27" fmla="*/ 167 h 167"/>
                            <a:gd name="T28" fmla="*/ 0 w 274"/>
                            <a:gd name="T29" fmla="*/ 156 h 167"/>
                            <a:gd name="T30" fmla="*/ 0 w 274"/>
                            <a:gd name="T31" fmla="*/ 156 h 167"/>
                            <a:gd name="T32" fmla="*/ 1 w 274"/>
                            <a:gd name="T33" fmla="*/ 0 h 167"/>
                            <a:gd name="T34" fmla="*/ 1 w 274"/>
                            <a:gd name="T35" fmla="*/ 0 h 1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274" h="167">
                              <a:moveTo>
                                <a:pt x="1" y="0"/>
                              </a:moveTo>
                              <a:lnTo>
                                <a:pt x="1" y="0"/>
                              </a:lnTo>
                              <a:lnTo>
                                <a:pt x="274" y="0"/>
                              </a:lnTo>
                              <a:lnTo>
                                <a:pt x="274" y="0"/>
                              </a:lnTo>
                              <a:lnTo>
                                <a:pt x="257" y="140"/>
                              </a:lnTo>
                              <a:lnTo>
                                <a:pt x="257" y="140"/>
                              </a:lnTo>
                              <a:lnTo>
                                <a:pt x="256" y="145"/>
                              </a:lnTo>
                              <a:lnTo>
                                <a:pt x="253" y="151"/>
                              </a:lnTo>
                              <a:lnTo>
                                <a:pt x="249" y="156"/>
                              </a:lnTo>
                              <a:lnTo>
                                <a:pt x="245" y="159"/>
                              </a:lnTo>
                              <a:lnTo>
                                <a:pt x="239" y="163"/>
                              </a:lnTo>
                              <a:lnTo>
                                <a:pt x="233" y="164"/>
                              </a:lnTo>
                              <a:lnTo>
                                <a:pt x="222" y="167"/>
                              </a:lnTo>
                              <a:lnTo>
                                <a:pt x="222" y="167"/>
                              </a:lnTo>
                              <a:lnTo>
                                <a:pt x="0" y="156"/>
                              </a:lnTo>
                              <a:lnTo>
                                <a:pt x="0" y="156"/>
                              </a:lnTo>
                              <a:lnTo>
                                <a:pt x="1" y="0"/>
                              </a:lnTo>
                              <a:lnTo>
                                <a:pt x="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B9B9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77" name="Freeform 33">
                          <a:extLst>
                            <a:ext uri="{FF2B5EF4-FFF2-40B4-BE49-F238E27FC236}">
                              <a16:creationId xmlns:a16="http://schemas.microsoft.com/office/drawing/2014/main" id="{7462CD2C-3284-4F0A-99CC-2F472013502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28963" y="5083175"/>
                          <a:ext cx="428625" cy="265113"/>
                        </a:xfrm>
                        <a:custGeom>
                          <a:avLst/>
                          <a:gdLst>
                            <a:gd name="T0" fmla="*/ 0 w 270"/>
                            <a:gd name="T1" fmla="*/ 0 h 167"/>
                            <a:gd name="T2" fmla="*/ 0 w 270"/>
                            <a:gd name="T3" fmla="*/ 0 h 167"/>
                            <a:gd name="T4" fmla="*/ 270 w 270"/>
                            <a:gd name="T5" fmla="*/ 0 h 167"/>
                            <a:gd name="T6" fmla="*/ 270 w 270"/>
                            <a:gd name="T7" fmla="*/ 0 h 167"/>
                            <a:gd name="T8" fmla="*/ 253 w 270"/>
                            <a:gd name="T9" fmla="*/ 140 h 167"/>
                            <a:gd name="T10" fmla="*/ 253 w 270"/>
                            <a:gd name="T11" fmla="*/ 140 h 167"/>
                            <a:gd name="T12" fmla="*/ 252 w 270"/>
                            <a:gd name="T13" fmla="*/ 145 h 167"/>
                            <a:gd name="T14" fmla="*/ 249 w 270"/>
                            <a:gd name="T15" fmla="*/ 151 h 167"/>
                            <a:gd name="T16" fmla="*/ 245 w 270"/>
                            <a:gd name="T17" fmla="*/ 155 h 167"/>
                            <a:gd name="T18" fmla="*/ 241 w 270"/>
                            <a:gd name="T19" fmla="*/ 159 h 167"/>
                            <a:gd name="T20" fmla="*/ 235 w 270"/>
                            <a:gd name="T21" fmla="*/ 163 h 167"/>
                            <a:gd name="T22" fmla="*/ 230 w 270"/>
                            <a:gd name="T23" fmla="*/ 164 h 167"/>
                            <a:gd name="T24" fmla="*/ 219 w 270"/>
                            <a:gd name="T25" fmla="*/ 167 h 167"/>
                            <a:gd name="T26" fmla="*/ 219 w 270"/>
                            <a:gd name="T27" fmla="*/ 167 h 167"/>
                            <a:gd name="T28" fmla="*/ 0 w 270"/>
                            <a:gd name="T29" fmla="*/ 156 h 167"/>
                            <a:gd name="T30" fmla="*/ 0 w 270"/>
                            <a:gd name="T31" fmla="*/ 156 h 167"/>
                            <a:gd name="T32" fmla="*/ 0 w 270"/>
                            <a:gd name="T33" fmla="*/ 0 h 167"/>
                            <a:gd name="T34" fmla="*/ 0 w 270"/>
                            <a:gd name="T35" fmla="*/ 0 h 1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270" h="167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lnTo>
                                <a:pt x="270" y="0"/>
                              </a:lnTo>
                              <a:lnTo>
                                <a:pt x="270" y="0"/>
                              </a:lnTo>
                              <a:lnTo>
                                <a:pt x="253" y="140"/>
                              </a:lnTo>
                              <a:lnTo>
                                <a:pt x="253" y="140"/>
                              </a:lnTo>
                              <a:lnTo>
                                <a:pt x="252" y="145"/>
                              </a:lnTo>
                              <a:lnTo>
                                <a:pt x="249" y="151"/>
                              </a:lnTo>
                              <a:lnTo>
                                <a:pt x="245" y="155"/>
                              </a:lnTo>
                              <a:lnTo>
                                <a:pt x="241" y="159"/>
                              </a:lnTo>
                              <a:lnTo>
                                <a:pt x="235" y="163"/>
                              </a:lnTo>
                              <a:lnTo>
                                <a:pt x="230" y="164"/>
                              </a:lnTo>
                              <a:lnTo>
                                <a:pt x="219" y="167"/>
                              </a:lnTo>
                              <a:lnTo>
                                <a:pt x="219" y="167"/>
                              </a:lnTo>
                              <a:lnTo>
                                <a:pt x="0" y="156"/>
                              </a:lnTo>
                              <a:lnTo>
                                <a:pt x="0" y="156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C9C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78" name="Freeform 34">
                          <a:extLst>
                            <a:ext uri="{FF2B5EF4-FFF2-40B4-BE49-F238E27FC236}">
                              <a16:creationId xmlns:a16="http://schemas.microsoft.com/office/drawing/2014/main" id="{2B714653-9B4E-459F-A15B-B11B671337A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35313" y="5083175"/>
                          <a:ext cx="422275" cy="265113"/>
                        </a:xfrm>
                        <a:custGeom>
                          <a:avLst/>
                          <a:gdLst>
                            <a:gd name="T0" fmla="*/ 0 w 266"/>
                            <a:gd name="T1" fmla="*/ 0 h 167"/>
                            <a:gd name="T2" fmla="*/ 0 w 266"/>
                            <a:gd name="T3" fmla="*/ 0 h 167"/>
                            <a:gd name="T4" fmla="*/ 266 w 266"/>
                            <a:gd name="T5" fmla="*/ 0 h 167"/>
                            <a:gd name="T6" fmla="*/ 266 w 266"/>
                            <a:gd name="T7" fmla="*/ 0 h 167"/>
                            <a:gd name="T8" fmla="*/ 249 w 266"/>
                            <a:gd name="T9" fmla="*/ 140 h 167"/>
                            <a:gd name="T10" fmla="*/ 249 w 266"/>
                            <a:gd name="T11" fmla="*/ 140 h 167"/>
                            <a:gd name="T12" fmla="*/ 248 w 266"/>
                            <a:gd name="T13" fmla="*/ 145 h 167"/>
                            <a:gd name="T14" fmla="*/ 245 w 266"/>
                            <a:gd name="T15" fmla="*/ 151 h 167"/>
                            <a:gd name="T16" fmla="*/ 241 w 266"/>
                            <a:gd name="T17" fmla="*/ 155 h 167"/>
                            <a:gd name="T18" fmla="*/ 237 w 266"/>
                            <a:gd name="T19" fmla="*/ 159 h 167"/>
                            <a:gd name="T20" fmla="*/ 226 w 266"/>
                            <a:gd name="T21" fmla="*/ 164 h 167"/>
                            <a:gd name="T22" fmla="*/ 215 w 266"/>
                            <a:gd name="T23" fmla="*/ 167 h 167"/>
                            <a:gd name="T24" fmla="*/ 215 w 266"/>
                            <a:gd name="T25" fmla="*/ 167 h 167"/>
                            <a:gd name="T26" fmla="*/ 0 w 266"/>
                            <a:gd name="T27" fmla="*/ 155 h 167"/>
                            <a:gd name="T28" fmla="*/ 0 w 266"/>
                            <a:gd name="T29" fmla="*/ 155 h 167"/>
                            <a:gd name="T30" fmla="*/ 0 w 266"/>
                            <a:gd name="T31" fmla="*/ 0 h 167"/>
                            <a:gd name="T32" fmla="*/ 0 w 266"/>
                            <a:gd name="T33" fmla="*/ 0 h 1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66" h="167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lnTo>
                                <a:pt x="266" y="0"/>
                              </a:lnTo>
                              <a:lnTo>
                                <a:pt x="266" y="0"/>
                              </a:lnTo>
                              <a:lnTo>
                                <a:pt x="249" y="140"/>
                              </a:lnTo>
                              <a:lnTo>
                                <a:pt x="249" y="140"/>
                              </a:lnTo>
                              <a:lnTo>
                                <a:pt x="248" y="145"/>
                              </a:lnTo>
                              <a:lnTo>
                                <a:pt x="245" y="151"/>
                              </a:lnTo>
                              <a:lnTo>
                                <a:pt x="241" y="155"/>
                              </a:lnTo>
                              <a:lnTo>
                                <a:pt x="237" y="159"/>
                              </a:lnTo>
                              <a:lnTo>
                                <a:pt x="226" y="164"/>
                              </a:lnTo>
                              <a:lnTo>
                                <a:pt x="215" y="167"/>
                              </a:lnTo>
                              <a:lnTo>
                                <a:pt x="215" y="167"/>
                              </a:lnTo>
                              <a:lnTo>
                                <a:pt x="0" y="155"/>
                              </a:lnTo>
                              <a:lnTo>
                                <a:pt x="0" y="155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C9C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79" name="Freeform 35">
                          <a:extLst>
                            <a:ext uri="{FF2B5EF4-FFF2-40B4-BE49-F238E27FC236}">
                              <a16:creationId xmlns:a16="http://schemas.microsoft.com/office/drawing/2014/main" id="{8FEE47F1-C6BF-47ED-9B00-CB13B7C8177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38488" y="5083175"/>
                          <a:ext cx="419100" cy="265113"/>
                        </a:xfrm>
                        <a:custGeom>
                          <a:avLst/>
                          <a:gdLst>
                            <a:gd name="T0" fmla="*/ 2 w 264"/>
                            <a:gd name="T1" fmla="*/ 0 h 167"/>
                            <a:gd name="T2" fmla="*/ 2 w 264"/>
                            <a:gd name="T3" fmla="*/ 0 h 167"/>
                            <a:gd name="T4" fmla="*/ 264 w 264"/>
                            <a:gd name="T5" fmla="*/ 0 h 167"/>
                            <a:gd name="T6" fmla="*/ 264 w 264"/>
                            <a:gd name="T7" fmla="*/ 0 h 167"/>
                            <a:gd name="T8" fmla="*/ 247 w 264"/>
                            <a:gd name="T9" fmla="*/ 140 h 167"/>
                            <a:gd name="T10" fmla="*/ 247 w 264"/>
                            <a:gd name="T11" fmla="*/ 140 h 167"/>
                            <a:gd name="T12" fmla="*/ 246 w 264"/>
                            <a:gd name="T13" fmla="*/ 145 h 167"/>
                            <a:gd name="T14" fmla="*/ 243 w 264"/>
                            <a:gd name="T15" fmla="*/ 151 h 167"/>
                            <a:gd name="T16" fmla="*/ 239 w 264"/>
                            <a:gd name="T17" fmla="*/ 155 h 167"/>
                            <a:gd name="T18" fmla="*/ 235 w 264"/>
                            <a:gd name="T19" fmla="*/ 159 h 167"/>
                            <a:gd name="T20" fmla="*/ 224 w 264"/>
                            <a:gd name="T21" fmla="*/ 164 h 167"/>
                            <a:gd name="T22" fmla="*/ 213 w 264"/>
                            <a:gd name="T23" fmla="*/ 167 h 167"/>
                            <a:gd name="T24" fmla="*/ 213 w 264"/>
                            <a:gd name="T25" fmla="*/ 167 h 167"/>
                            <a:gd name="T26" fmla="*/ 0 w 264"/>
                            <a:gd name="T27" fmla="*/ 153 h 167"/>
                            <a:gd name="T28" fmla="*/ 0 w 264"/>
                            <a:gd name="T29" fmla="*/ 153 h 167"/>
                            <a:gd name="T30" fmla="*/ 2 w 264"/>
                            <a:gd name="T31" fmla="*/ 0 h 167"/>
                            <a:gd name="T32" fmla="*/ 2 w 264"/>
                            <a:gd name="T33" fmla="*/ 0 h 1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64" h="167">
                              <a:moveTo>
                                <a:pt x="2" y="0"/>
                              </a:moveTo>
                              <a:lnTo>
                                <a:pt x="2" y="0"/>
                              </a:lnTo>
                              <a:lnTo>
                                <a:pt x="264" y="0"/>
                              </a:lnTo>
                              <a:lnTo>
                                <a:pt x="264" y="0"/>
                              </a:lnTo>
                              <a:lnTo>
                                <a:pt x="247" y="140"/>
                              </a:lnTo>
                              <a:lnTo>
                                <a:pt x="247" y="140"/>
                              </a:lnTo>
                              <a:lnTo>
                                <a:pt x="246" y="145"/>
                              </a:lnTo>
                              <a:lnTo>
                                <a:pt x="243" y="151"/>
                              </a:lnTo>
                              <a:lnTo>
                                <a:pt x="239" y="155"/>
                              </a:lnTo>
                              <a:lnTo>
                                <a:pt x="235" y="159"/>
                              </a:lnTo>
                              <a:lnTo>
                                <a:pt x="224" y="164"/>
                              </a:lnTo>
                              <a:lnTo>
                                <a:pt x="213" y="167"/>
                              </a:lnTo>
                              <a:lnTo>
                                <a:pt x="213" y="167"/>
                              </a:lnTo>
                              <a:lnTo>
                                <a:pt x="0" y="153"/>
                              </a:lnTo>
                              <a:lnTo>
                                <a:pt x="0" y="153"/>
                              </a:lnTo>
                              <a:lnTo>
                                <a:pt x="2" y="0"/>
                              </a:lnTo>
                              <a:lnTo>
                                <a:pt x="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D9DA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80" name="Freeform 36">
                          <a:extLst>
                            <a:ext uri="{FF2B5EF4-FFF2-40B4-BE49-F238E27FC236}">
                              <a16:creationId xmlns:a16="http://schemas.microsoft.com/office/drawing/2014/main" id="{55119A18-17A8-4E0D-B0A8-6E6ADB4914D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4838" y="5083175"/>
                          <a:ext cx="412750" cy="265113"/>
                        </a:xfrm>
                        <a:custGeom>
                          <a:avLst/>
                          <a:gdLst>
                            <a:gd name="T0" fmla="*/ 2 w 260"/>
                            <a:gd name="T1" fmla="*/ 0 h 167"/>
                            <a:gd name="T2" fmla="*/ 2 w 260"/>
                            <a:gd name="T3" fmla="*/ 0 h 167"/>
                            <a:gd name="T4" fmla="*/ 260 w 260"/>
                            <a:gd name="T5" fmla="*/ 0 h 167"/>
                            <a:gd name="T6" fmla="*/ 260 w 260"/>
                            <a:gd name="T7" fmla="*/ 0 h 167"/>
                            <a:gd name="T8" fmla="*/ 243 w 260"/>
                            <a:gd name="T9" fmla="*/ 140 h 167"/>
                            <a:gd name="T10" fmla="*/ 243 w 260"/>
                            <a:gd name="T11" fmla="*/ 140 h 167"/>
                            <a:gd name="T12" fmla="*/ 242 w 260"/>
                            <a:gd name="T13" fmla="*/ 145 h 167"/>
                            <a:gd name="T14" fmla="*/ 239 w 260"/>
                            <a:gd name="T15" fmla="*/ 151 h 167"/>
                            <a:gd name="T16" fmla="*/ 235 w 260"/>
                            <a:gd name="T17" fmla="*/ 155 h 167"/>
                            <a:gd name="T18" fmla="*/ 231 w 260"/>
                            <a:gd name="T19" fmla="*/ 159 h 167"/>
                            <a:gd name="T20" fmla="*/ 220 w 260"/>
                            <a:gd name="T21" fmla="*/ 164 h 167"/>
                            <a:gd name="T22" fmla="*/ 209 w 260"/>
                            <a:gd name="T23" fmla="*/ 167 h 167"/>
                            <a:gd name="T24" fmla="*/ 209 w 260"/>
                            <a:gd name="T25" fmla="*/ 167 h 167"/>
                            <a:gd name="T26" fmla="*/ 0 w 260"/>
                            <a:gd name="T27" fmla="*/ 152 h 167"/>
                            <a:gd name="T28" fmla="*/ 0 w 260"/>
                            <a:gd name="T29" fmla="*/ 152 h 167"/>
                            <a:gd name="T30" fmla="*/ 2 w 260"/>
                            <a:gd name="T31" fmla="*/ 0 h 167"/>
                            <a:gd name="T32" fmla="*/ 2 w 260"/>
                            <a:gd name="T33" fmla="*/ 0 h 1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60" h="167">
                              <a:moveTo>
                                <a:pt x="2" y="0"/>
                              </a:moveTo>
                              <a:lnTo>
                                <a:pt x="2" y="0"/>
                              </a:lnTo>
                              <a:lnTo>
                                <a:pt x="260" y="0"/>
                              </a:lnTo>
                              <a:lnTo>
                                <a:pt x="260" y="0"/>
                              </a:lnTo>
                              <a:lnTo>
                                <a:pt x="243" y="140"/>
                              </a:lnTo>
                              <a:lnTo>
                                <a:pt x="243" y="140"/>
                              </a:lnTo>
                              <a:lnTo>
                                <a:pt x="242" y="145"/>
                              </a:lnTo>
                              <a:lnTo>
                                <a:pt x="239" y="151"/>
                              </a:lnTo>
                              <a:lnTo>
                                <a:pt x="235" y="155"/>
                              </a:lnTo>
                              <a:lnTo>
                                <a:pt x="231" y="159"/>
                              </a:lnTo>
                              <a:lnTo>
                                <a:pt x="220" y="164"/>
                              </a:lnTo>
                              <a:lnTo>
                                <a:pt x="209" y="167"/>
                              </a:lnTo>
                              <a:lnTo>
                                <a:pt x="209" y="167"/>
                              </a:lnTo>
                              <a:lnTo>
                                <a:pt x="0" y="152"/>
                              </a:lnTo>
                              <a:lnTo>
                                <a:pt x="0" y="152"/>
                              </a:lnTo>
                              <a:lnTo>
                                <a:pt x="2" y="0"/>
                              </a:lnTo>
                              <a:lnTo>
                                <a:pt x="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D9DA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81" name="Freeform 37">
                          <a:extLst>
                            <a:ext uri="{FF2B5EF4-FFF2-40B4-BE49-F238E27FC236}">
                              <a16:creationId xmlns:a16="http://schemas.microsoft.com/office/drawing/2014/main" id="{8774EC82-9274-4A12-B5A0-FEC507D225D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52776" y="5083175"/>
                          <a:ext cx="404813" cy="265113"/>
                        </a:xfrm>
                        <a:custGeom>
                          <a:avLst/>
                          <a:gdLst>
                            <a:gd name="T0" fmla="*/ 1 w 255"/>
                            <a:gd name="T1" fmla="*/ 0 h 167"/>
                            <a:gd name="T2" fmla="*/ 1 w 255"/>
                            <a:gd name="T3" fmla="*/ 0 h 167"/>
                            <a:gd name="T4" fmla="*/ 255 w 255"/>
                            <a:gd name="T5" fmla="*/ 0 h 167"/>
                            <a:gd name="T6" fmla="*/ 255 w 255"/>
                            <a:gd name="T7" fmla="*/ 0 h 167"/>
                            <a:gd name="T8" fmla="*/ 238 w 255"/>
                            <a:gd name="T9" fmla="*/ 140 h 167"/>
                            <a:gd name="T10" fmla="*/ 238 w 255"/>
                            <a:gd name="T11" fmla="*/ 140 h 167"/>
                            <a:gd name="T12" fmla="*/ 237 w 255"/>
                            <a:gd name="T13" fmla="*/ 145 h 167"/>
                            <a:gd name="T14" fmla="*/ 234 w 255"/>
                            <a:gd name="T15" fmla="*/ 151 h 167"/>
                            <a:gd name="T16" fmla="*/ 230 w 255"/>
                            <a:gd name="T17" fmla="*/ 155 h 167"/>
                            <a:gd name="T18" fmla="*/ 226 w 255"/>
                            <a:gd name="T19" fmla="*/ 159 h 167"/>
                            <a:gd name="T20" fmla="*/ 215 w 255"/>
                            <a:gd name="T21" fmla="*/ 164 h 167"/>
                            <a:gd name="T22" fmla="*/ 205 w 255"/>
                            <a:gd name="T23" fmla="*/ 167 h 167"/>
                            <a:gd name="T24" fmla="*/ 205 w 255"/>
                            <a:gd name="T25" fmla="*/ 167 h 167"/>
                            <a:gd name="T26" fmla="*/ 0 w 255"/>
                            <a:gd name="T27" fmla="*/ 151 h 167"/>
                            <a:gd name="T28" fmla="*/ 0 w 255"/>
                            <a:gd name="T29" fmla="*/ 151 h 167"/>
                            <a:gd name="T30" fmla="*/ 1 w 255"/>
                            <a:gd name="T31" fmla="*/ 0 h 167"/>
                            <a:gd name="T32" fmla="*/ 1 w 255"/>
                            <a:gd name="T33" fmla="*/ 0 h 1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55" h="167">
                              <a:moveTo>
                                <a:pt x="1" y="0"/>
                              </a:moveTo>
                              <a:lnTo>
                                <a:pt x="1" y="0"/>
                              </a:lnTo>
                              <a:lnTo>
                                <a:pt x="255" y="0"/>
                              </a:lnTo>
                              <a:lnTo>
                                <a:pt x="255" y="0"/>
                              </a:lnTo>
                              <a:lnTo>
                                <a:pt x="238" y="140"/>
                              </a:lnTo>
                              <a:lnTo>
                                <a:pt x="238" y="140"/>
                              </a:lnTo>
                              <a:lnTo>
                                <a:pt x="237" y="145"/>
                              </a:lnTo>
                              <a:lnTo>
                                <a:pt x="234" y="151"/>
                              </a:lnTo>
                              <a:lnTo>
                                <a:pt x="230" y="155"/>
                              </a:lnTo>
                              <a:lnTo>
                                <a:pt x="226" y="159"/>
                              </a:lnTo>
                              <a:lnTo>
                                <a:pt x="215" y="164"/>
                              </a:lnTo>
                              <a:lnTo>
                                <a:pt x="205" y="167"/>
                              </a:lnTo>
                              <a:lnTo>
                                <a:pt x="205" y="167"/>
                              </a:lnTo>
                              <a:lnTo>
                                <a:pt x="0" y="151"/>
                              </a:lnTo>
                              <a:lnTo>
                                <a:pt x="0" y="151"/>
                              </a:lnTo>
                              <a:lnTo>
                                <a:pt x="1" y="0"/>
                              </a:lnTo>
                              <a:lnTo>
                                <a:pt x="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E9EA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82" name="Freeform 38">
                          <a:extLst>
                            <a:ext uri="{FF2B5EF4-FFF2-40B4-BE49-F238E27FC236}">
                              <a16:creationId xmlns:a16="http://schemas.microsoft.com/office/drawing/2014/main" id="{AFFA18F4-835A-48D5-AA83-21D2A8DF2A4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59126" y="5083175"/>
                          <a:ext cx="398463" cy="265113"/>
                        </a:xfrm>
                        <a:custGeom>
                          <a:avLst/>
                          <a:gdLst>
                            <a:gd name="T0" fmla="*/ 1 w 251"/>
                            <a:gd name="T1" fmla="*/ 0 h 167"/>
                            <a:gd name="T2" fmla="*/ 1 w 251"/>
                            <a:gd name="T3" fmla="*/ 0 h 167"/>
                            <a:gd name="T4" fmla="*/ 251 w 251"/>
                            <a:gd name="T5" fmla="*/ 0 h 167"/>
                            <a:gd name="T6" fmla="*/ 251 w 251"/>
                            <a:gd name="T7" fmla="*/ 0 h 167"/>
                            <a:gd name="T8" fmla="*/ 234 w 251"/>
                            <a:gd name="T9" fmla="*/ 140 h 167"/>
                            <a:gd name="T10" fmla="*/ 234 w 251"/>
                            <a:gd name="T11" fmla="*/ 140 h 167"/>
                            <a:gd name="T12" fmla="*/ 233 w 251"/>
                            <a:gd name="T13" fmla="*/ 145 h 167"/>
                            <a:gd name="T14" fmla="*/ 230 w 251"/>
                            <a:gd name="T15" fmla="*/ 151 h 167"/>
                            <a:gd name="T16" fmla="*/ 226 w 251"/>
                            <a:gd name="T17" fmla="*/ 155 h 167"/>
                            <a:gd name="T18" fmla="*/ 222 w 251"/>
                            <a:gd name="T19" fmla="*/ 159 h 167"/>
                            <a:gd name="T20" fmla="*/ 212 w 251"/>
                            <a:gd name="T21" fmla="*/ 164 h 167"/>
                            <a:gd name="T22" fmla="*/ 201 w 251"/>
                            <a:gd name="T23" fmla="*/ 167 h 167"/>
                            <a:gd name="T24" fmla="*/ 201 w 251"/>
                            <a:gd name="T25" fmla="*/ 167 h 167"/>
                            <a:gd name="T26" fmla="*/ 0 w 251"/>
                            <a:gd name="T27" fmla="*/ 149 h 167"/>
                            <a:gd name="T28" fmla="*/ 0 w 251"/>
                            <a:gd name="T29" fmla="*/ 149 h 167"/>
                            <a:gd name="T30" fmla="*/ 1 w 251"/>
                            <a:gd name="T31" fmla="*/ 0 h 167"/>
                            <a:gd name="T32" fmla="*/ 1 w 251"/>
                            <a:gd name="T33" fmla="*/ 0 h 1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51" h="167">
                              <a:moveTo>
                                <a:pt x="1" y="0"/>
                              </a:moveTo>
                              <a:lnTo>
                                <a:pt x="1" y="0"/>
                              </a:lnTo>
                              <a:lnTo>
                                <a:pt x="251" y="0"/>
                              </a:lnTo>
                              <a:lnTo>
                                <a:pt x="251" y="0"/>
                              </a:lnTo>
                              <a:lnTo>
                                <a:pt x="234" y="140"/>
                              </a:lnTo>
                              <a:lnTo>
                                <a:pt x="234" y="140"/>
                              </a:lnTo>
                              <a:lnTo>
                                <a:pt x="233" y="145"/>
                              </a:lnTo>
                              <a:lnTo>
                                <a:pt x="230" y="151"/>
                              </a:lnTo>
                              <a:lnTo>
                                <a:pt x="226" y="155"/>
                              </a:lnTo>
                              <a:lnTo>
                                <a:pt x="222" y="159"/>
                              </a:lnTo>
                              <a:lnTo>
                                <a:pt x="212" y="164"/>
                              </a:lnTo>
                              <a:lnTo>
                                <a:pt x="201" y="167"/>
                              </a:lnTo>
                              <a:lnTo>
                                <a:pt x="201" y="167"/>
                              </a:lnTo>
                              <a:lnTo>
                                <a:pt x="0" y="149"/>
                              </a:lnTo>
                              <a:lnTo>
                                <a:pt x="0" y="149"/>
                              </a:lnTo>
                              <a:lnTo>
                                <a:pt x="1" y="0"/>
                              </a:lnTo>
                              <a:lnTo>
                                <a:pt x="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A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83" name="Freeform 39">
                          <a:extLst>
                            <a:ext uri="{FF2B5EF4-FFF2-40B4-BE49-F238E27FC236}">
                              <a16:creationId xmlns:a16="http://schemas.microsoft.com/office/drawing/2014/main" id="{6240DC50-E5F8-43EA-A348-3CB130C6F01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62301" y="5083175"/>
                          <a:ext cx="395288" cy="263525"/>
                        </a:xfrm>
                        <a:custGeom>
                          <a:avLst/>
                          <a:gdLst>
                            <a:gd name="T0" fmla="*/ 2 w 249"/>
                            <a:gd name="T1" fmla="*/ 0 h 166"/>
                            <a:gd name="T2" fmla="*/ 2 w 249"/>
                            <a:gd name="T3" fmla="*/ 0 h 166"/>
                            <a:gd name="T4" fmla="*/ 249 w 249"/>
                            <a:gd name="T5" fmla="*/ 0 h 166"/>
                            <a:gd name="T6" fmla="*/ 249 w 249"/>
                            <a:gd name="T7" fmla="*/ 0 h 166"/>
                            <a:gd name="T8" fmla="*/ 232 w 249"/>
                            <a:gd name="T9" fmla="*/ 140 h 166"/>
                            <a:gd name="T10" fmla="*/ 232 w 249"/>
                            <a:gd name="T11" fmla="*/ 140 h 166"/>
                            <a:gd name="T12" fmla="*/ 231 w 249"/>
                            <a:gd name="T13" fmla="*/ 145 h 166"/>
                            <a:gd name="T14" fmla="*/ 228 w 249"/>
                            <a:gd name="T15" fmla="*/ 151 h 166"/>
                            <a:gd name="T16" fmla="*/ 225 w 249"/>
                            <a:gd name="T17" fmla="*/ 155 h 166"/>
                            <a:gd name="T18" fmla="*/ 220 w 249"/>
                            <a:gd name="T19" fmla="*/ 159 h 166"/>
                            <a:gd name="T20" fmla="*/ 210 w 249"/>
                            <a:gd name="T21" fmla="*/ 164 h 166"/>
                            <a:gd name="T22" fmla="*/ 199 w 249"/>
                            <a:gd name="T23" fmla="*/ 166 h 166"/>
                            <a:gd name="T24" fmla="*/ 199 w 249"/>
                            <a:gd name="T25" fmla="*/ 166 h 166"/>
                            <a:gd name="T26" fmla="*/ 0 w 249"/>
                            <a:gd name="T27" fmla="*/ 148 h 166"/>
                            <a:gd name="T28" fmla="*/ 0 w 249"/>
                            <a:gd name="T29" fmla="*/ 148 h 166"/>
                            <a:gd name="T30" fmla="*/ 2 w 249"/>
                            <a:gd name="T31" fmla="*/ 0 h 166"/>
                            <a:gd name="T32" fmla="*/ 2 w 249"/>
                            <a:gd name="T33" fmla="*/ 0 h 16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49" h="166">
                              <a:moveTo>
                                <a:pt x="2" y="0"/>
                              </a:moveTo>
                              <a:lnTo>
                                <a:pt x="2" y="0"/>
                              </a:lnTo>
                              <a:lnTo>
                                <a:pt x="249" y="0"/>
                              </a:lnTo>
                              <a:lnTo>
                                <a:pt x="249" y="0"/>
                              </a:lnTo>
                              <a:lnTo>
                                <a:pt x="232" y="140"/>
                              </a:lnTo>
                              <a:lnTo>
                                <a:pt x="232" y="140"/>
                              </a:lnTo>
                              <a:lnTo>
                                <a:pt x="231" y="145"/>
                              </a:lnTo>
                              <a:lnTo>
                                <a:pt x="228" y="151"/>
                              </a:lnTo>
                              <a:lnTo>
                                <a:pt x="225" y="155"/>
                              </a:lnTo>
                              <a:lnTo>
                                <a:pt x="220" y="159"/>
                              </a:lnTo>
                              <a:lnTo>
                                <a:pt x="210" y="164"/>
                              </a:lnTo>
                              <a:lnTo>
                                <a:pt x="199" y="166"/>
                              </a:lnTo>
                              <a:lnTo>
                                <a:pt x="199" y="166"/>
                              </a:lnTo>
                              <a:lnTo>
                                <a:pt x="0" y="148"/>
                              </a:lnTo>
                              <a:lnTo>
                                <a:pt x="0" y="148"/>
                              </a:lnTo>
                              <a:lnTo>
                                <a:pt x="2" y="0"/>
                              </a:lnTo>
                              <a:lnTo>
                                <a:pt x="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A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84" name="Freeform 40">
                          <a:extLst>
                            <a:ext uri="{FF2B5EF4-FFF2-40B4-BE49-F238E27FC236}">
                              <a16:creationId xmlns:a16="http://schemas.microsoft.com/office/drawing/2014/main" id="{6E06E99F-BFEC-4F88-85B1-BE46769B232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68651" y="5083175"/>
                          <a:ext cx="388938" cy="263525"/>
                        </a:xfrm>
                        <a:custGeom>
                          <a:avLst/>
                          <a:gdLst>
                            <a:gd name="T0" fmla="*/ 2 w 245"/>
                            <a:gd name="T1" fmla="*/ 0 h 166"/>
                            <a:gd name="T2" fmla="*/ 2 w 245"/>
                            <a:gd name="T3" fmla="*/ 0 h 166"/>
                            <a:gd name="T4" fmla="*/ 245 w 245"/>
                            <a:gd name="T5" fmla="*/ 0 h 166"/>
                            <a:gd name="T6" fmla="*/ 245 w 245"/>
                            <a:gd name="T7" fmla="*/ 0 h 166"/>
                            <a:gd name="T8" fmla="*/ 228 w 245"/>
                            <a:gd name="T9" fmla="*/ 140 h 166"/>
                            <a:gd name="T10" fmla="*/ 228 w 245"/>
                            <a:gd name="T11" fmla="*/ 140 h 166"/>
                            <a:gd name="T12" fmla="*/ 227 w 245"/>
                            <a:gd name="T13" fmla="*/ 145 h 166"/>
                            <a:gd name="T14" fmla="*/ 224 w 245"/>
                            <a:gd name="T15" fmla="*/ 151 h 166"/>
                            <a:gd name="T16" fmla="*/ 221 w 245"/>
                            <a:gd name="T17" fmla="*/ 155 h 166"/>
                            <a:gd name="T18" fmla="*/ 216 w 245"/>
                            <a:gd name="T19" fmla="*/ 159 h 166"/>
                            <a:gd name="T20" fmla="*/ 206 w 245"/>
                            <a:gd name="T21" fmla="*/ 163 h 166"/>
                            <a:gd name="T22" fmla="*/ 195 w 245"/>
                            <a:gd name="T23" fmla="*/ 166 h 166"/>
                            <a:gd name="T24" fmla="*/ 195 w 245"/>
                            <a:gd name="T25" fmla="*/ 166 h 166"/>
                            <a:gd name="T26" fmla="*/ 0 w 245"/>
                            <a:gd name="T27" fmla="*/ 148 h 166"/>
                            <a:gd name="T28" fmla="*/ 0 w 245"/>
                            <a:gd name="T29" fmla="*/ 148 h 166"/>
                            <a:gd name="T30" fmla="*/ 2 w 245"/>
                            <a:gd name="T31" fmla="*/ 0 h 166"/>
                            <a:gd name="T32" fmla="*/ 2 w 245"/>
                            <a:gd name="T33" fmla="*/ 0 h 16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45" h="166">
                              <a:moveTo>
                                <a:pt x="2" y="0"/>
                              </a:moveTo>
                              <a:lnTo>
                                <a:pt x="2" y="0"/>
                              </a:lnTo>
                              <a:lnTo>
                                <a:pt x="245" y="0"/>
                              </a:lnTo>
                              <a:lnTo>
                                <a:pt x="245" y="0"/>
                              </a:lnTo>
                              <a:lnTo>
                                <a:pt x="228" y="140"/>
                              </a:lnTo>
                              <a:lnTo>
                                <a:pt x="228" y="140"/>
                              </a:lnTo>
                              <a:lnTo>
                                <a:pt x="227" y="145"/>
                              </a:lnTo>
                              <a:lnTo>
                                <a:pt x="224" y="151"/>
                              </a:lnTo>
                              <a:lnTo>
                                <a:pt x="221" y="155"/>
                              </a:lnTo>
                              <a:lnTo>
                                <a:pt x="216" y="159"/>
                              </a:lnTo>
                              <a:lnTo>
                                <a:pt x="206" y="163"/>
                              </a:lnTo>
                              <a:lnTo>
                                <a:pt x="195" y="166"/>
                              </a:lnTo>
                              <a:lnTo>
                                <a:pt x="195" y="166"/>
                              </a:lnTo>
                              <a:lnTo>
                                <a:pt x="0" y="148"/>
                              </a:lnTo>
                              <a:lnTo>
                                <a:pt x="0" y="148"/>
                              </a:lnTo>
                              <a:lnTo>
                                <a:pt x="2" y="0"/>
                              </a:lnTo>
                              <a:lnTo>
                                <a:pt x="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A0A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85" name="Freeform 41">
                          <a:extLst>
                            <a:ext uri="{FF2B5EF4-FFF2-40B4-BE49-F238E27FC236}">
                              <a16:creationId xmlns:a16="http://schemas.microsoft.com/office/drawing/2014/main" id="{4826533B-AA34-46CF-B990-2EFD568D3DF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75001" y="5083175"/>
                          <a:ext cx="382588" cy="263525"/>
                        </a:xfrm>
                        <a:custGeom>
                          <a:avLst/>
                          <a:gdLst>
                            <a:gd name="T0" fmla="*/ 2 w 241"/>
                            <a:gd name="T1" fmla="*/ 0 h 166"/>
                            <a:gd name="T2" fmla="*/ 2 w 241"/>
                            <a:gd name="T3" fmla="*/ 0 h 166"/>
                            <a:gd name="T4" fmla="*/ 241 w 241"/>
                            <a:gd name="T5" fmla="*/ 0 h 166"/>
                            <a:gd name="T6" fmla="*/ 241 w 241"/>
                            <a:gd name="T7" fmla="*/ 0 h 166"/>
                            <a:gd name="T8" fmla="*/ 224 w 241"/>
                            <a:gd name="T9" fmla="*/ 140 h 166"/>
                            <a:gd name="T10" fmla="*/ 224 w 241"/>
                            <a:gd name="T11" fmla="*/ 140 h 166"/>
                            <a:gd name="T12" fmla="*/ 223 w 241"/>
                            <a:gd name="T13" fmla="*/ 145 h 166"/>
                            <a:gd name="T14" fmla="*/ 220 w 241"/>
                            <a:gd name="T15" fmla="*/ 151 h 166"/>
                            <a:gd name="T16" fmla="*/ 217 w 241"/>
                            <a:gd name="T17" fmla="*/ 155 h 166"/>
                            <a:gd name="T18" fmla="*/ 212 w 241"/>
                            <a:gd name="T19" fmla="*/ 157 h 166"/>
                            <a:gd name="T20" fmla="*/ 202 w 241"/>
                            <a:gd name="T21" fmla="*/ 163 h 166"/>
                            <a:gd name="T22" fmla="*/ 193 w 241"/>
                            <a:gd name="T23" fmla="*/ 166 h 166"/>
                            <a:gd name="T24" fmla="*/ 193 w 241"/>
                            <a:gd name="T25" fmla="*/ 166 h 166"/>
                            <a:gd name="T26" fmla="*/ 0 w 241"/>
                            <a:gd name="T27" fmla="*/ 147 h 166"/>
                            <a:gd name="T28" fmla="*/ 0 w 241"/>
                            <a:gd name="T29" fmla="*/ 147 h 166"/>
                            <a:gd name="T30" fmla="*/ 2 w 241"/>
                            <a:gd name="T31" fmla="*/ 0 h 166"/>
                            <a:gd name="T32" fmla="*/ 2 w 241"/>
                            <a:gd name="T33" fmla="*/ 0 h 16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41" h="166">
                              <a:moveTo>
                                <a:pt x="2" y="0"/>
                              </a:moveTo>
                              <a:lnTo>
                                <a:pt x="2" y="0"/>
                              </a:lnTo>
                              <a:lnTo>
                                <a:pt x="241" y="0"/>
                              </a:lnTo>
                              <a:lnTo>
                                <a:pt x="241" y="0"/>
                              </a:lnTo>
                              <a:lnTo>
                                <a:pt x="224" y="140"/>
                              </a:lnTo>
                              <a:lnTo>
                                <a:pt x="224" y="140"/>
                              </a:lnTo>
                              <a:lnTo>
                                <a:pt x="223" y="145"/>
                              </a:lnTo>
                              <a:lnTo>
                                <a:pt x="220" y="151"/>
                              </a:lnTo>
                              <a:lnTo>
                                <a:pt x="217" y="155"/>
                              </a:lnTo>
                              <a:lnTo>
                                <a:pt x="212" y="157"/>
                              </a:lnTo>
                              <a:lnTo>
                                <a:pt x="202" y="163"/>
                              </a:lnTo>
                              <a:lnTo>
                                <a:pt x="193" y="166"/>
                              </a:lnTo>
                              <a:lnTo>
                                <a:pt x="193" y="166"/>
                              </a:lnTo>
                              <a:lnTo>
                                <a:pt x="0" y="147"/>
                              </a:lnTo>
                              <a:lnTo>
                                <a:pt x="0" y="147"/>
                              </a:lnTo>
                              <a:lnTo>
                                <a:pt x="2" y="0"/>
                              </a:lnTo>
                              <a:lnTo>
                                <a:pt x="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86" name="Freeform 42">
                          <a:extLst>
                            <a:ext uri="{FF2B5EF4-FFF2-40B4-BE49-F238E27FC236}">
                              <a16:creationId xmlns:a16="http://schemas.microsoft.com/office/drawing/2014/main" id="{964BA74E-94D3-4C97-B75A-7D44843B975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82938" y="5083175"/>
                          <a:ext cx="374650" cy="263525"/>
                        </a:xfrm>
                        <a:custGeom>
                          <a:avLst/>
                          <a:gdLst>
                            <a:gd name="T0" fmla="*/ 1 w 236"/>
                            <a:gd name="T1" fmla="*/ 0 h 166"/>
                            <a:gd name="T2" fmla="*/ 1 w 236"/>
                            <a:gd name="T3" fmla="*/ 0 h 166"/>
                            <a:gd name="T4" fmla="*/ 236 w 236"/>
                            <a:gd name="T5" fmla="*/ 0 h 166"/>
                            <a:gd name="T6" fmla="*/ 236 w 236"/>
                            <a:gd name="T7" fmla="*/ 0 h 166"/>
                            <a:gd name="T8" fmla="*/ 219 w 236"/>
                            <a:gd name="T9" fmla="*/ 140 h 166"/>
                            <a:gd name="T10" fmla="*/ 219 w 236"/>
                            <a:gd name="T11" fmla="*/ 140 h 166"/>
                            <a:gd name="T12" fmla="*/ 218 w 236"/>
                            <a:gd name="T13" fmla="*/ 145 h 166"/>
                            <a:gd name="T14" fmla="*/ 215 w 236"/>
                            <a:gd name="T15" fmla="*/ 151 h 166"/>
                            <a:gd name="T16" fmla="*/ 212 w 236"/>
                            <a:gd name="T17" fmla="*/ 155 h 166"/>
                            <a:gd name="T18" fmla="*/ 208 w 236"/>
                            <a:gd name="T19" fmla="*/ 157 h 166"/>
                            <a:gd name="T20" fmla="*/ 197 w 236"/>
                            <a:gd name="T21" fmla="*/ 163 h 166"/>
                            <a:gd name="T22" fmla="*/ 188 w 236"/>
                            <a:gd name="T23" fmla="*/ 166 h 166"/>
                            <a:gd name="T24" fmla="*/ 188 w 236"/>
                            <a:gd name="T25" fmla="*/ 166 h 166"/>
                            <a:gd name="T26" fmla="*/ 0 w 236"/>
                            <a:gd name="T27" fmla="*/ 145 h 166"/>
                            <a:gd name="T28" fmla="*/ 0 w 236"/>
                            <a:gd name="T29" fmla="*/ 145 h 166"/>
                            <a:gd name="T30" fmla="*/ 1 w 236"/>
                            <a:gd name="T31" fmla="*/ 0 h 166"/>
                            <a:gd name="T32" fmla="*/ 1 w 236"/>
                            <a:gd name="T33" fmla="*/ 0 h 16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36" h="166">
                              <a:moveTo>
                                <a:pt x="1" y="0"/>
                              </a:moveTo>
                              <a:lnTo>
                                <a:pt x="1" y="0"/>
                              </a:lnTo>
                              <a:lnTo>
                                <a:pt x="236" y="0"/>
                              </a:lnTo>
                              <a:lnTo>
                                <a:pt x="236" y="0"/>
                              </a:lnTo>
                              <a:lnTo>
                                <a:pt x="219" y="140"/>
                              </a:lnTo>
                              <a:lnTo>
                                <a:pt x="219" y="140"/>
                              </a:lnTo>
                              <a:lnTo>
                                <a:pt x="218" y="145"/>
                              </a:lnTo>
                              <a:lnTo>
                                <a:pt x="215" y="151"/>
                              </a:lnTo>
                              <a:lnTo>
                                <a:pt x="212" y="155"/>
                              </a:lnTo>
                              <a:lnTo>
                                <a:pt x="208" y="157"/>
                              </a:lnTo>
                              <a:lnTo>
                                <a:pt x="197" y="163"/>
                              </a:lnTo>
                              <a:lnTo>
                                <a:pt x="188" y="166"/>
                              </a:lnTo>
                              <a:lnTo>
                                <a:pt x="188" y="166"/>
                              </a:lnTo>
                              <a:lnTo>
                                <a:pt x="0" y="145"/>
                              </a:lnTo>
                              <a:lnTo>
                                <a:pt x="0" y="145"/>
                              </a:lnTo>
                              <a:lnTo>
                                <a:pt x="1" y="0"/>
                              </a:lnTo>
                              <a:lnTo>
                                <a:pt x="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1A1A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87" name="Freeform 43">
                          <a:extLst>
                            <a:ext uri="{FF2B5EF4-FFF2-40B4-BE49-F238E27FC236}">
                              <a16:creationId xmlns:a16="http://schemas.microsoft.com/office/drawing/2014/main" id="{A4CB555B-35D8-406A-85FF-09EC0856873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89288" y="5083175"/>
                          <a:ext cx="368300" cy="263525"/>
                        </a:xfrm>
                        <a:custGeom>
                          <a:avLst/>
                          <a:gdLst>
                            <a:gd name="T0" fmla="*/ 1 w 232"/>
                            <a:gd name="T1" fmla="*/ 0 h 166"/>
                            <a:gd name="T2" fmla="*/ 1 w 232"/>
                            <a:gd name="T3" fmla="*/ 0 h 166"/>
                            <a:gd name="T4" fmla="*/ 232 w 232"/>
                            <a:gd name="T5" fmla="*/ 0 h 166"/>
                            <a:gd name="T6" fmla="*/ 232 w 232"/>
                            <a:gd name="T7" fmla="*/ 0 h 166"/>
                            <a:gd name="T8" fmla="*/ 215 w 232"/>
                            <a:gd name="T9" fmla="*/ 140 h 166"/>
                            <a:gd name="T10" fmla="*/ 215 w 232"/>
                            <a:gd name="T11" fmla="*/ 140 h 166"/>
                            <a:gd name="T12" fmla="*/ 214 w 232"/>
                            <a:gd name="T13" fmla="*/ 145 h 166"/>
                            <a:gd name="T14" fmla="*/ 211 w 232"/>
                            <a:gd name="T15" fmla="*/ 151 h 166"/>
                            <a:gd name="T16" fmla="*/ 208 w 232"/>
                            <a:gd name="T17" fmla="*/ 155 h 166"/>
                            <a:gd name="T18" fmla="*/ 204 w 232"/>
                            <a:gd name="T19" fmla="*/ 157 h 166"/>
                            <a:gd name="T20" fmla="*/ 195 w 232"/>
                            <a:gd name="T21" fmla="*/ 163 h 166"/>
                            <a:gd name="T22" fmla="*/ 184 w 232"/>
                            <a:gd name="T23" fmla="*/ 166 h 166"/>
                            <a:gd name="T24" fmla="*/ 184 w 232"/>
                            <a:gd name="T25" fmla="*/ 166 h 166"/>
                            <a:gd name="T26" fmla="*/ 0 w 232"/>
                            <a:gd name="T27" fmla="*/ 144 h 166"/>
                            <a:gd name="T28" fmla="*/ 0 w 232"/>
                            <a:gd name="T29" fmla="*/ 144 h 166"/>
                            <a:gd name="T30" fmla="*/ 1 w 232"/>
                            <a:gd name="T31" fmla="*/ 0 h 166"/>
                            <a:gd name="T32" fmla="*/ 1 w 232"/>
                            <a:gd name="T33" fmla="*/ 0 h 16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32" h="166">
                              <a:moveTo>
                                <a:pt x="1" y="0"/>
                              </a:moveTo>
                              <a:lnTo>
                                <a:pt x="1" y="0"/>
                              </a:lnTo>
                              <a:lnTo>
                                <a:pt x="232" y="0"/>
                              </a:lnTo>
                              <a:lnTo>
                                <a:pt x="232" y="0"/>
                              </a:lnTo>
                              <a:lnTo>
                                <a:pt x="215" y="140"/>
                              </a:lnTo>
                              <a:lnTo>
                                <a:pt x="215" y="140"/>
                              </a:lnTo>
                              <a:lnTo>
                                <a:pt x="214" y="145"/>
                              </a:lnTo>
                              <a:lnTo>
                                <a:pt x="211" y="151"/>
                              </a:lnTo>
                              <a:lnTo>
                                <a:pt x="208" y="155"/>
                              </a:lnTo>
                              <a:lnTo>
                                <a:pt x="204" y="157"/>
                              </a:lnTo>
                              <a:lnTo>
                                <a:pt x="195" y="163"/>
                              </a:lnTo>
                              <a:lnTo>
                                <a:pt x="184" y="166"/>
                              </a:lnTo>
                              <a:lnTo>
                                <a:pt x="184" y="166"/>
                              </a:lnTo>
                              <a:lnTo>
                                <a:pt x="0" y="144"/>
                              </a:lnTo>
                              <a:lnTo>
                                <a:pt x="0" y="144"/>
                              </a:lnTo>
                              <a:lnTo>
                                <a:pt x="1" y="0"/>
                              </a:lnTo>
                              <a:lnTo>
                                <a:pt x="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2A2A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88" name="Freeform 44">
                          <a:extLst>
                            <a:ext uri="{FF2B5EF4-FFF2-40B4-BE49-F238E27FC236}">
                              <a16:creationId xmlns:a16="http://schemas.microsoft.com/office/drawing/2014/main" id="{E82FFD99-F9A2-4D0F-95FC-517E1D3DDCD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92463" y="5083175"/>
                          <a:ext cx="365125" cy="263525"/>
                        </a:xfrm>
                        <a:custGeom>
                          <a:avLst/>
                          <a:gdLst>
                            <a:gd name="T0" fmla="*/ 3 w 230"/>
                            <a:gd name="T1" fmla="*/ 0 h 166"/>
                            <a:gd name="T2" fmla="*/ 3 w 230"/>
                            <a:gd name="T3" fmla="*/ 0 h 166"/>
                            <a:gd name="T4" fmla="*/ 230 w 230"/>
                            <a:gd name="T5" fmla="*/ 0 h 166"/>
                            <a:gd name="T6" fmla="*/ 230 w 230"/>
                            <a:gd name="T7" fmla="*/ 0 h 166"/>
                            <a:gd name="T8" fmla="*/ 213 w 230"/>
                            <a:gd name="T9" fmla="*/ 140 h 166"/>
                            <a:gd name="T10" fmla="*/ 213 w 230"/>
                            <a:gd name="T11" fmla="*/ 140 h 166"/>
                            <a:gd name="T12" fmla="*/ 212 w 230"/>
                            <a:gd name="T13" fmla="*/ 145 h 166"/>
                            <a:gd name="T14" fmla="*/ 209 w 230"/>
                            <a:gd name="T15" fmla="*/ 149 h 166"/>
                            <a:gd name="T16" fmla="*/ 206 w 230"/>
                            <a:gd name="T17" fmla="*/ 153 h 166"/>
                            <a:gd name="T18" fmla="*/ 202 w 230"/>
                            <a:gd name="T19" fmla="*/ 157 h 166"/>
                            <a:gd name="T20" fmla="*/ 193 w 230"/>
                            <a:gd name="T21" fmla="*/ 163 h 166"/>
                            <a:gd name="T22" fmla="*/ 183 w 230"/>
                            <a:gd name="T23" fmla="*/ 166 h 166"/>
                            <a:gd name="T24" fmla="*/ 183 w 230"/>
                            <a:gd name="T25" fmla="*/ 166 h 166"/>
                            <a:gd name="T26" fmla="*/ 0 w 230"/>
                            <a:gd name="T27" fmla="*/ 143 h 166"/>
                            <a:gd name="T28" fmla="*/ 0 w 230"/>
                            <a:gd name="T29" fmla="*/ 143 h 166"/>
                            <a:gd name="T30" fmla="*/ 3 w 230"/>
                            <a:gd name="T31" fmla="*/ 0 h 166"/>
                            <a:gd name="T32" fmla="*/ 3 w 230"/>
                            <a:gd name="T33" fmla="*/ 0 h 16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30" h="166">
                              <a:moveTo>
                                <a:pt x="3" y="0"/>
                              </a:moveTo>
                              <a:lnTo>
                                <a:pt x="3" y="0"/>
                              </a:lnTo>
                              <a:lnTo>
                                <a:pt x="230" y="0"/>
                              </a:lnTo>
                              <a:lnTo>
                                <a:pt x="230" y="0"/>
                              </a:lnTo>
                              <a:lnTo>
                                <a:pt x="213" y="140"/>
                              </a:lnTo>
                              <a:lnTo>
                                <a:pt x="213" y="140"/>
                              </a:lnTo>
                              <a:lnTo>
                                <a:pt x="212" y="145"/>
                              </a:lnTo>
                              <a:lnTo>
                                <a:pt x="209" y="149"/>
                              </a:lnTo>
                              <a:lnTo>
                                <a:pt x="206" y="153"/>
                              </a:lnTo>
                              <a:lnTo>
                                <a:pt x="202" y="157"/>
                              </a:lnTo>
                              <a:lnTo>
                                <a:pt x="193" y="163"/>
                              </a:lnTo>
                              <a:lnTo>
                                <a:pt x="183" y="166"/>
                              </a:lnTo>
                              <a:lnTo>
                                <a:pt x="183" y="166"/>
                              </a:lnTo>
                              <a:lnTo>
                                <a:pt x="0" y="143"/>
                              </a:lnTo>
                              <a:lnTo>
                                <a:pt x="0" y="143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2A2A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89" name="Freeform 45">
                          <a:extLst>
                            <a:ext uri="{FF2B5EF4-FFF2-40B4-BE49-F238E27FC236}">
                              <a16:creationId xmlns:a16="http://schemas.microsoft.com/office/drawing/2014/main" id="{7A75F4A7-95E6-4031-95F0-31D59118F3F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98813" y="5083175"/>
                          <a:ext cx="358775" cy="263525"/>
                        </a:xfrm>
                        <a:custGeom>
                          <a:avLst/>
                          <a:gdLst>
                            <a:gd name="T0" fmla="*/ 3 w 226"/>
                            <a:gd name="T1" fmla="*/ 0 h 166"/>
                            <a:gd name="T2" fmla="*/ 3 w 226"/>
                            <a:gd name="T3" fmla="*/ 0 h 166"/>
                            <a:gd name="T4" fmla="*/ 226 w 226"/>
                            <a:gd name="T5" fmla="*/ 0 h 166"/>
                            <a:gd name="T6" fmla="*/ 226 w 226"/>
                            <a:gd name="T7" fmla="*/ 0 h 166"/>
                            <a:gd name="T8" fmla="*/ 209 w 226"/>
                            <a:gd name="T9" fmla="*/ 140 h 166"/>
                            <a:gd name="T10" fmla="*/ 209 w 226"/>
                            <a:gd name="T11" fmla="*/ 140 h 166"/>
                            <a:gd name="T12" fmla="*/ 208 w 226"/>
                            <a:gd name="T13" fmla="*/ 145 h 166"/>
                            <a:gd name="T14" fmla="*/ 205 w 226"/>
                            <a:gd name="T15" fmla="*/ 149 h 166"/>
                            <a:gd name="T16" fmla="*/ 202 w 226"/>
                            <a:gd name="T17" fmla="*/ 153 h 166"/>
                            <a:gd name="T18" fmla="*/ 198 w 226"/>
                            <a:gd name="T19" fmla="*/ 157 h 166"/>
                            <a:gd name="T20" fmla="*/ 189 w 226"/>
                            <a:gd name="T21" fmla="*/ 163 h 166"/>
                            <a:gd name="T22" fmla="*/ 179 w 226"/>
                            <a:gd name="T23" fmla="*/ 166 h 166"/>
                            <a:gd name="T24" fmla="*/ 179 w 226"/>
                            <a:gd name="T25" fmla="*/ 166 h 166"/>
                            <a:gd name="T26" fmla="*/ 0 w 226"/>
                            <a:gd name="T27" fmla="*/ 141 h 166"/>
                            <a:gd name="T28" fmla="*/ 0 w 226"/>
                            <a:gd name="T29" fmla="*/ 141 h 166"/>
                            <a:gd name="T30" fmla="*/ 3 w 226"/>
                            <a:gd name="T31" fmla="*/ 0 h 166"/>
                            <a:gd name="T32" fmla="*/ 3 w 226"/>
                            <a:gd name="T33" fmla="*/ 0 h 16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26" h="166">
                              <a:moveTo>
                                <a:pt x="3" y="0"/>
                              </a:moveTo>
                              <a:lnTo>
                                <a:pt x="3" y="0"/>
                              </a:lnTo>
                              <a:lnTo>
                                <a:pt x="226" y="0"/>
                              </a:lnTo>
                              <a:lnTo>
                                <a:pt x="226" y="0"/>
                              </a:lnTo>
                              <a:lnTo>
                                <a:pt x="209" y="140"/>
                              </a:lnTo>
                              <a:lnTo>
                                <a:pt x="209" y="140"/>
                              </a:lnTo>
                              <a:lnTo>
                                <a:pt x="208" y="145"/>
                              </a:lnTo>
                              <a:lnTo>
                                <a:pt x="205" y="149"/>
                              </a:lnTo>
                              <a:lnTo>
                                <a:pt x="202" y="153"/>
                              </a:lnTo>
                              <a:lnTo>
                                <a:pt x="198" y="157"/>
                              </a:lnTo>
                              <a:lnTo>
                                <a:pt x="189" y="163"/>
                              </a:lnTo>
                              <a:lnTo>
                                <a:pt x="179" y="166"/>
                              </a:lnTo>
                              <a:lnTo>
                                <a:pt x="179" y="166"/>
                              </a:lnTo>
                              <a:lnTo>
                                <a:pt x="0" y="141"/>
                              </a:lnTo>
                              <a:lnTo>
                                <a:pt x="0" y="141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3A3A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90" name="Freeform 46">
                          <a:extLst>
                            <a:ext uri="{FF2B5EF4-FFF2-40B4-BE49-F238E27FC236}">
                              <a16:creationId xmlns:a16="http://schemas.microsoft.com/office/drawing/2014/main" id="{A1499400-44F6-4546-870A-F205694A2CE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05163" y="5083175"/>
                          <a:ext cx="352425" cy="263525"/>
                        </a:xfrm>
                        <a:custGeom>
                          <a:avLst/>
                          <a:gdLst>
                            <a:gd name="T0" fmla="*/ 2 w 222"/>
                            <a:gd name="T1" fmla="*/ 0 h 166"/>
                            <a:gd name="T2" fmla="*/ 2 w 222"/>
                            <a:gd name="T3" fmla="*/ 0 h 166"/>
                            <a:gd name="T4" fmla="*/ 222 w 222"/>
                            <a:gd name="T5" fmla="*/ 0 h 166"/>
                            <a:gd name="T6" fmla="*/ 222 w 222"/>
                            <a:gd name="T7" fmla="*/ 0 h 166"/>
                            <a:gd name="T8" fmla="*/ 205 w 222"/>
                            <a:gd name="T9" fmla="*/ 140 h 166"/>
                            <a:gd name="T10" fmla="*/ 205 w 222"/>
                            <a:gd name="T11" fmla="*/ 140 h 166"/>
                            <a:gd name="T12" fmla="*/ 204 w 222"/>
                            <a:gd name="T13" fmla="*/ 145 h 166"/>
                            <a:gd name="T14" fmla="*/ 201 w 222"/>
                            <a:gd name="T15" fmla="*/ 149 h 166"/>
                            <a:gd name="T16" fmla="*/ 198 w 222"/>
                            <a:gd name="T17" fmla="*/ 153 h 166"/>
                            <a:gd name="T18" fmla="*/ 194 w 222"/>
                            <a:gd name="T19" fmla="*/ 157 h 166"/>
                            <a:gd name="T20" fmla="*/ 185 w 222"/>
                            <a:gd name="T21" fmla="*/ 163 h 166"/>
                            <a:gd name="T22" fmla="*/ 175 w 222"/>
                            <a:gd name="T23" fmla="*/ 166 h 166"/>
                            <a:gd name="T24" fmla="*/ 175 w 222"/>
                            <a:gd name="T25" fmla="*/ 166 h 166"/>
                            <a:gd name="T26" fmla="*/ 0 w 222"/>
                            <a:gd name="T27" fmla="*/ 141 h 166"/>
                            <a:gd name="T28" fmla="*/ 0 w 222"/>
                            <a:gd name="T29" fmla="*/ 141 h 166"/>
                            <a:gd name="T30" fmla="*/ 2 w 222"/>
                            <a:gd name="T31" fmla="*/ 0 h 166"/>
                            <a:gd name="T32" fmla="*/ 2 w 222"/>
                            <a:gd name="T33" fmla="*/ 0 h 16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22" h="166">
                              <a:moveTo>
                                <a:pt x="2" y="0"/>
                              </a:moveTo>
                              <a:lnTo>
                                <a:pt x="2" y="0"/>
                              </a:lnTo>
                              <a:lnTo>
                                <a:pt x="222" y="0"/>
                              </a:lnTo>
                              <a:lnTo>
                                <a:pt x="222" y="0"/>
                              </a:lnTo>
                              <a:lnTo>
                                <a:pt x="205" y="140"/>
                              </a:lnTo>
                              <a:lnTo>
                                <a:pt x="205" y="140"/>
                              </a:lnTo>
                              <a:lnTo>
                                <a:pt x="204" y="145"/>
                              </a:lnTo>
                              <a:lnTo>
                                <a:pt x="201" y="149"/>
                              </a:lnTo>
                              <a:lnTo>
                                <a:pt x="198" y="153"/>
                              </a:lnTo>
                              <a:lnTo>
                                <a:pt x="194" y="157"/>
                              </a:lnTo>
                              <a:lnTo>
                                <a:pt x="185" y="163"/>
                              </a:lnTo>
                              <a:lnTo>
                                <a:pt x="175" y="166"/>
                              </a:lnTo>
                              <a:lnTo>
                                <a:pt x="175" y="166"/>
                              </a:lnTo>
                              <a:lnTo>
                                <a:pt x="0" y="141"/>
                              </a:lnTo>
                              <a:lnTo>
                                <a:pt x="0" y="141"/>
                              </a:lnTo>
                              <a:lnTo>
                                <a:pt x="2" y="0"/>
                              </a:lnTo>
                              <a:lnTo>
                                <a:pt x="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4A4A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91" name="Freeform 47">
                          <a:extLst>
                            <a:ext uri="{FF2B5EF4-FFF2-40B4-BE49-F238E27FC236}">
                              <a16:creationId xmlns:a16="http://schemas.microsoft.com/office/drawing/2014/main" id="{CE7C82F5-AFE5-4CC6-B8F3-9C44D453248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11513" y="5083175"/>
                          <a:ext cx="346075" cy="263525"/>
                        </a:xfrm>
                        <a:custGeom>
                          <a:avLst/>
                          <a:gdLst>
                            <a:gd name="T0" fmla="*/ 2 w 218"/>
                            <a:gd name="T1" fmla="*/ 0 h 166"/>
                            <a:gd name="T2" fmla="*/ 2 w 218"/>
                            <a:gd name="T3" fmla="*/ 0 h 166"/>
                            <a:gd name="T4" fmla="*/ 218 w 218"/>
                            <a:gd name="T5" fmla="*/ 0 h 166"/>
                            <a:gd name="T6" fmla="*/ 218 w 218"/>
                            <a:gd name="T7" fmla="*/ 0 h 166"/>
                            <a:gd name="T8" fmla="*/ 201 w 218"/>
                            <a:gd name="T9" fmla="*/ 140 h 166"/>
                            <a:gd name="T10" fmla="*/ 201 w 218"/>
                            <a:gd name="T11" fmla="*/ 140 h 166"/>
                            <a:gd name="T12" fmla="*/ 200 w 218"/>
                            <a:gd name="T13" fmla="*/ 145 h 166"/>
                            <a:gd name="T14" fmla="*/ 197 w 218"/>
                            <a:gd name="T15" fmla="*/ 149 h 166"/>
                            <a:gd name="T16" fmla="*/ 194 w 218"/>
                            <a:gd name="T17" fmla="*/ 153 h 166"/>
                            <a:gd name="T18" fmla="*/ 190 w 218"/>
                            <a:gd name="T19" fmla="*/ 157 h 166"/>
                            <a:gd name="T20" fmla="*/ 181 w 218"/>
                            <a:gd name="T21" fmla="*/ 163 h 166"/>
                            <a:gd name="T22" fmla="*/ 171 w 218"/>
                            <a:gd name="T23" fmla="*/ 166 h 166"/>
                            <a:gd name="T24" fmla="*/ 171 w 218"/>
                            <a:gd name="T25" fmla="*/ 166 h 166"/>
                            <a:gd name="T26" fmla="*/ 0 w 218"/>
                            <a:gd name="T27" fmla="*/ 140 h 166"/>
                            <a:gd name="T28" fmla="*/ 0 w 218"/>
                            <a:gd name="T29" fmla="*/ 140 h 166"/>
                            <a:gd name="T30" fmla="*/ 2 w 218"/>
                            <a:gd name="T31" fmla="*/ 0 h 166"/>
                            <a:gd name="T32" fmla="*/ 2 w 218"/>
                            <a:gd name="T33" fmla="*/ 0 h 16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18" h="166">
                              <a:moveTo>
                                <a:pt x="2" y="0"/>
                              </a:moveTo>
                              <a:lnTo>
                                <a:pt x="2" y="0"/>
                              </a:lnTo>
                              <a:lnTo>
                                <a:pt x="218" y="0"/>
                              </a:lnTo>
                              <a:lnTo>
                                <a:pt x="218" y="0"/>
                              </a:lnTo>
                              <a:lnTo>
                                <a:pt x="201" y="140"/>
                              </a:lnTo>
                              <a:lnTo>
                                <a:pt x="201" y="140"/>
                              </a:lnTo>
                              <a:lnTo>
                                <a:pt x="200" y="145"/>
                              </a:lnTo>
                              <a:lnTo>
                                <a:pt x="197" y="149"/>
                              </a:lnTo>
                              <a:lnTo>
                                <a:pt x="194" y="153"/>
                              </a:lnTo>
                              <a:lnTo>
                                <a:pt x="190" y="157"/>
                              </a:lnTo>
                              <a:lnTo>
                                <a:pt x="181" y="163"/>
                              </a:lnTo>
                              <a:lnTo>
                                <a:pt x="171" y="166"/>
                              </a:lnTo>
                              <a:lnTo>
                                <a:pt x="171" y="166"/>
                              </a:lnTo>
                              <a:lnTo>
                                <a:pt x="0" y="140"/>
                              </a:lnTo>
                              <a:lnTo>
                                <a:pt x="0" y="140"/>
                              </a:lnTo>
                              <a:lnTo>
                                <a:pt x="2" y="0"/>
                              </a:lnTo>
                              <a:lnTo>
                                <a:pt x="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4A4A8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92" name="Freeform 48">
                          <a:extLst>
                            <a:ext uri="{FF2B5EF4-FFF2-40B4-BE49-F238E27FC236}">
                              <a16:creationId xmlns:a16="http://schemas.microsoft.com/office/drawing/2014/main" id="{1A438034-4C0F-47D5-9802-EFC6681BAA5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16276" y="5083175"/>
                          <a:ext cx="341313" cy="260350"/>
                        </a:xfrm>
                        <a:custGeom>
                          <a:avLst/>
                          <a:gdLst>
                            <a:gd name="T0" fmla="*/ 3 w 215"/>
                            <a:gd name="T1" fmla="*/ 0 h 164"/>
                            <a:gd name="T2" fmla="*/ 3 w 215"/>
                            <a:gd name="T3" fmla="*/ 0 h 164"/>
                            <a:gd name="T4" fmla="*/ 215 w 215"/>
                            <a:gd name="T5" fmla="*/ 0 h 164"/>
                            <a:gd name="T6" fmla="*/ 215 w 215"/>
                            <a:gd name="T7" fmla="*/ 0 h 164"/>
                            <a:gd name="T8" fmla="*/ 198 w 215"/>
                            <a:gd name="T9" fmla="*/ 140 h 164"/>
                            <a:gd name="T10" fmla="*/ 198 w 215"/>
                            <a:gd name="T11" fmla="*/ 140 h 164"/>
                            <a:gd name="T12" fmla="*/ 197 w 215"/>
                            <a:gd name="T13" fmla="*/ 145 h 164"/>
                            <a:gd name="T14" fmla="*/ 195 w 215"/>
                            <a:gd name="T15" fmla="*/ 149 h 164"/>
                            <a:gd name="T16" fmla="*/ 191 w 215"/>
                            <a:gd name="T17" fmla="*/ 153 h 164"/>
                            <a:gd name="T18" fmla="*/ 187 w 215"/>
                            <a:gd name="T19" fmla="*/ 157 h 164"/>
                            <a:gd name="T20" fmla="*/ 178 w 215"/>
                            <a:gd name="T21" fmla="*/ 163 h 164"/>
                            <a:gd name="T22" fmla="*/ 169 w 215"/>
                            <a:gd name="T23" fmla="*/ 164 h 164"/>
                            <a:gd name="T24" fmla="*/ 169 w 215"/>
                            <a:gd name="T25" fmla="*/ 164 h 164"/>
                            <a:gd name="T26" fmla="*/ 0 w 215"/>
                            <a:gd name="T27" fmla="*/ 138 h 164"/>
                            <a:gd name="T28" fmla="*/ 0 w 215"/>
                            <a:gd name="T29" fmla="*/ 138 h 164"/>
                            <a:gd name="T30" fmla="*/ 3 w 215"/>
                            <a:gd name="T31" fmla="*/ 0 h 164"/>
                            <a:gd name="T32" fmla="*/ 3 w 215"/>
                            <a:gd name="T33" fmla="*/ 0 h 1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15" h="164">
                              <a:moveTo>
                                <a:pt x="3" y="0"/>
                              </a:moveTo>
                              <a:lnTo>
                                <a:pt x="3" y="0"/>
                              </a:lnTo>
                              <a:lnTo>
                                <a:pt x="215" y="0"/>
                              </a:lnTo>
                              <a:lnTo>
                                <a:pt x="215" y="0"/>
                              </a:lnTo>
                              <a:lnTo>
                                <a:pt x="198" y="140"/>
                              </a:lnTo>
                              <a:lnTo>
                                <a:pt x="198" y="140"/>
                              </a:lnTo>
                              <a:lnTo>
                                <a:pt x="197" y="145"/>
                              </a:lnTo>
                              <a:lnTo>
                                <a:pt x="195" y="149"/>
                              </a:lnTo>
                              <a:lnTo>
                                <a:pt x="191" y="153"/>
                              </a:lnTo>
                              <a:lnTo>
                                <a:pt x="187" y="157"/>
                              </a:lnTo>
                              <a:lnTo>
                                <a:pt x="178" y="163"/>
                              </a:lnTo>
                              <a:lnTo>
                                <a:pt x="169" y="164"/>
                              </a:lnTo>
                              <a:lnTo>
                                <a:pt x="169" y="164"/>
                              </a:lnTo>
                              <a:lnTo>
                                <a:pt x="0" y="138"/>
                              </a:lnTo>
                              <a:lnTo>
                                <a:pt x="0" y="138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5A5A8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93" name="Freeform 49">
                          <a:extLst>
                            <a:ext uri="{FF2B5EF4-FFF2-40B4-BE49-F238E27FC236}">
                              <a16:creationId xmlns:a16="http://schemas.microsoft.com/office/drawing/2014/main" id="{F72B4DEA-E978-4B16-A6EA-DAB70575682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22626" y="5083175"/>
                          <a:ext cx="334963" cy="260350"/>
                        </a:xfrm>
                        <a:custGeom>
                          <a:avLst/>
                          <a:gdLst>
                            <a:gd name="T0" fmla="*/ 3 w 211"/>
                            <a:gd name="T1" fmla="*/ 0 h 164"/>
                            <a:gd name="T2" fmla="*/ 3 w 211"/>
                            <a:gd name="T3" fmla="*/ 0 h 164"/>
                            <a:gd name="T4" fmla="*/ 211 w 211"/>
                            <a:gd name="T5" fmla="*/ 0 h 164"/>
                            <a:gd name="T6" fmla="*/ 211 w 211"/>
                            <a:gd name="T7" fmla="*/ 0 h 164"/>
                            <a:gd name="T8" fmla="*/ 194 w 211"/>
                            <a:gd name="T9" fmla="*/ 140 h 164"/>
                            <a:gd name="T10" fmla="*/ 194 w 211"/>
                            <a:gd name="T11" fmla="*/ 140 h 164"/>
                            <a:gd name="T12" fmla="*/ 193 w 211"/>
                            <a:gd name="T13" fmla="*/ 145 h 164"/>
                            <a:gd name="T14" fmla="*/ 191 w 211"/>
                            <a:gd name="T15" fmla="*/ 149 h 164"/>
                            <a:gd name="T16" fmla="*/ 187 w 211"/>
                            <a:gd name="T17" fmla="*/ 153 h 164"/>
                            <a:gd name="T18" fmla="*/ 183 w 211"/>
                            <a:gd name="T19" fmla="*/ 157 h 164"/>
                            <a:gd name="T20" fmla="*/ 175 w 211"/>
                            <a:gd name="T21" fmla="*/ 161 h 164"/>
                            <a:gd name="T22" fmla="*/ 165 w 211"/>
                            <a:gd name="T23" fmla="*/ 164 h 164"/>
                            <a:gd name="T24" fmla="*/ 165 w 211"/>
                            <a:gd name="T25" fmla="*/ 164 h 164"/>
                            <a:gd name="T26" fmla="*/ 0 w 211"/>
                            <a:gd name="T27" fmla="*/ 137 h 164"/>
                            <a:gd name="T28" fmla="*/ 0 w 211"/>
                            <a:gd name="T29" fmla="*/ 137 h 164"/>
                            <a:gd name="T30" fmla="*/ 3 w 211"/>
                            <a:gd name="T31" fmla="*/ 0 h 164"/>
                            <a:gd name="T32" fmla="*/ 3 w 211"/>
                            <a:gd name="T33" fmla="*/ 0 h 1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11" h="164">
                              <a:moveTo>
                                <a:pt x="3" y="0"/>
                              </a:moveTo>
                              <a:lnTo>
                                <a:pt x="3" y="0"/>
                              </a:lnTo>
                              <a:lnTo>
                                <a:pt x="211" y="0"/>
                              </a:lnTo>
                              <a:lnTo>
                                <a:pt x="211" y="0"/>
                              </a:lnTo>
                              <a:lnTo>
                                <a:pt x="194" y="140"/>
                              </a:lnTo>
                              <a:lnTo>
                                <a:pt x="194" y="140"/>
                              </a:lnTo>
                              <a:lnTo>
                                <a:pt x="193" y="145"/>
                              </a:lnTo>
                              <a:lnTo>
                                <a:pt x="191" y="149"/>
                              </a:lnTo>
                              <a:lnTo>
                                <a:pt x="187" y="153"/>
                              </a:lnTo>
                              <a:lnTo>
                                <a:pt x="183" y="157"/>
                              </a:lnTo>
                              <a:lnTo>
                                <a:pt x="175" y="161"/>
                              </a:lnTo>
                              <a:lnTo>
                                <a:pt x="165" y="164"/>
                              </a:lnTo>
                              <a:lnTo>
                                <a:pt x="165" y="164"/>
                              </a:lnTo>
                              <a:lnTo>
                                <a:pt x="0" y="137"/>
                              </a:lnTo>
                              <a:lnTo>
                                <a:pt x="0" y="137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6A6A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94" name="Freeform 50">
                          <a:extLst>
                            <a:ext uri="{FF2B5EF4-FFF2-40B4-BE49-F238E27FC236}">
                              <a16:creationId xmlns:a16="http://schemas.microsoft.com/office/drawing/2014/main" id="{815E3168-70F2-4CD2-BA37-3E45D05CAFB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28976" y="5083175"/>
                          <a:ext cx="328613" cy="260350"/>
                        </a:xfrm>
                        <a:custGeom>
                          <a:avLst/>
                          <a:gdLst>
                            <a:gd name="T0" fmla="*/ 3 w 207"/>
                            <a:gd name="T1" fmla="*/ 0 h 164"/>
                            <a:gd name="T2" fmla="*/ 3 w 207"/>
                            <a:gd name="T3" fmla="*/ 0 h 164"/>
                            <a:gd name="T4" fmla="*/ 207 w 207"/>
                            <a:gd name="T5" fmla="*/ 0 h 164"/>
                            <a:gd name="T6" fmla="*/ 207 w 207"/>
                            <a:gd name="T7" fmla="*/ 0 h 164"/>
                            <a:gd name="T8" fmla="*/ 190 w 207"/>
                            <a:gd name="T9" fmla="*/ 140 h 164"/>
                            <a:gd name="T10" fmla="*/ 190 w 207"/>
                            <a:gd name="T11" fmla="*/ 140 h 164"/>
                            <a:gd name="T12" fmla="*/ 189 w 207"/>
                            <a:gd name="T13" fmla="*/ 145 h 164"/>
                            <a:gd name="T14" fmla="*/ 187 w 207"/>
                            <a:gd name="T15" fmla="*/ 149 h 164"/>
                            <a:gd name="T16" fmla="*/ 183 w 207"/>
                            <a:gd name="T17" fmla="*/ 153 h 164"/>
                            <a:gd name="T18" fmla="*/ 179 w 207"/>
                            <a:gd name="T19" fmla="*/ 156 h 164"/>
                            <a:gd name="T20" fmla="*/ 171 w 207"/>
                            <a:gd name="T21" fmla="*/ 161 h 164"/>
                            <a:gd name="T22" fmla="*/ 161 w 207"/>
                            <a:gd name="T23" fmla="*/ 164 h 164"/>
                            <a:gd name="T24" fmla="*/ 161 w 207"/>
                            <a:gd name="T25" fmla="*/ 164 h 164"/>
                            <a:gd name="T26" fmla="*/ 0 w 207"/>
                            <a:gd name="T27" fmla="*/ 136 h 164"/>
                            <a:gd name="T28" fmla="*/ 0 w 207"/>
                            <a:gd name="T29" fmla="*/ 136 h 164"/>
                            <a:gd name="T30" fmla="*/ 3 w 207"/>
                            <a:gd name="T31" fmla="*/ 0 h 164"/>
                            <a:gd name="T32" fmla="*/ 3 w 207"/>
                            <a:gd name="T33" fmla="*/ 0 h 1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07" h="164">
                              <a:moveTo>
                                <a:pt x="3" y="0"/>
                              </a:moveTo>
                              <a:lnTo>
                                <a:pt x="3" y="0"/>
                              </a:lnTo>
                              <a:lnTo>
                                <a:pt x="207" y="0"/>
                              </a:lnTo>
                              <a:lnTo>
                                <a:pt x="207" y="0"/>
                              </a:lnTo>
                              <a:lnTo>
                                <a:pt x="190" y="140"/>
                              </a:lnTo>
                              <a:lnTo>
                                <a:pt x="190" y="140"/>
                              </a:lnTo>
                              <a:lnTo>
                                <a:pt x="189" y="145"/>
                              </a:lnTo>
                              <a:lnTo>
                                <a:pt x="187" y="149"/>
                              </a:lnTo>
                              <a:lnTo>
                                <a:pt x="183" y="153"/>
                              </a:lnTo>
                              <a:lnTo>
                                <a:pt x="179" y="156"/>
                              </a:lnTo>
                              <a:lnTo>
                                <a:pt x="171" y="161"/>
                              </a:lnTo>
                              <a:lnTo>
                                <a:pt x="161" y="164"/>
                              </a:lnTo>
                              <a:lnTo>
                                <a:pt x="161" y="164"/>
                              </a:lnTo>
                              <a:lnTo>
                                <a:pt x="0" y="136"/>
                              </a:lnTo>
                              <a:lnTo>
                                <a:pt x="0" y="136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6A6A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95" name="Freeform 51">
                          <a:extLst>
                            <a:ext uri="{FF2B5EF4-FFF2-40B4-BE49-F238E27FC236}">
                              <a16:creationId xmlns:a16="http://schemas.microsoft.com/office/drawing/2014/main" id="{E306EC12-0D47-4DFD-B8E4-2F6565BA944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35326" y="5083175"/>
                          <a:ext cx="322263" cy="260350"/>
                        </a:xfrm>
                        <a:custGeom>
                          <a:avLst/>
                          <a:gdLst>
                            <a:gd name="T0" fmla="*/ 3 w 203"/>
                            <a:gd name="T1" fmla="*/ 0 h 164"/>
                            <a:gd name="T2" fmla="*/ 3 w 203"/>
                            <a:gd name="T3" fmla="*/ 0 h 164"/>
                            <a:gd name="T4" fmla="*/ 203 w 203"/>
                            <a:gd name="T5" fmla="*/ 0 h 164"/>
                            <a:gd name="T6" fmla="*/ 203 w 203"/>
                            <a:gd name="T7" fmla="*/ 0 h 164"/>
                            <a:gd name="T8" fmla="*/ 186 w 203"/>
                            <a:gd name="T9" fmla="*/ 140 h 164"/>
                            <a:gd name="T10" fmla="*/ 186 w 203"/>
                            <a:gd name="T11" fmla="*/ 140 h 164"/>
                            <a:gd name="T12" fmla="*/ 185 w 203"/>
                            <a:gd name="T13" fmla="*/ 145 h 164"/>
                            <a:gd name="T14" fmla="*/ 183 w 203"/>
                            <a:gd name="T15" fmla="*/ 149 h 164"/>
                            <a:gd name="T16" fmla="*/ 179 w 203"/>
                            <a:gd name="T17" fmla="*/ 153 h 164"/>
                            <a:gd name="T18" fmla="*/ 176 w 203"/>
                            <a:gd name="T19" fmla="*/ 156 h 164"/>
                            <a:gd name="T20" fmla="*/ 167 w 203"/>
                            <a:gd name="T21" fmla="*/ 161 h 164"/>
                            <a:gd name="T22" fmla="*/ 157 w 203"/>
                            <a:gd name="T23" fmla="*/ 164 h 164"/>
                            <a:gd name="T24" fmla="*/ 157 w 203"/>
                            <a:gd name="T25" fmla="*/ 164 h 164"/>
                            <a:gd name="T26" fmla="*/ 0 w 203"/>
                            <a:gd name="T27" fmla="*/ 134 h 164"/>
                            <a:gd name="T28" fmla="*/ 0 w 203"/>
                            <a:gd name="T29" fmla="*/ 134 h 164"/>
                            <a:gd name="T30" fmla="*/ 3 w 203"/>
                            <a:gd name="T31" fmla="*/ 0 h 164"/>
                            <a:gd name="T32" fmla="*/ 3 w 203"/>
                            <a:gd name="T33" fmla="*/ 0 h 1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03" h="164">
                              <a:moveTo>
                                <a:pt x="3" y="0"/>
                              </a:moveTo>
                              <a:lnTo>
                                <a:pt x="3" y="0"/>
                              </a:lnTo>
                              <a:lnTo>
                                <a:pt x="203" y="0"/>
                              </a:lnTo>
                              <a:lnTo>
                                <a:pt x="203" y="0"/>
                              </a:lnTo>
                              <a:lnTo>
                                <a:pt x="186" y="140"/>
                              </a:lnTo>
                              <a:lnTo>
                                <a:pt x="186" y="140"/>
                              </a:lnTo>
                              <a:lnTo>
                                <a:pt x="185" y="145"/>
                              </a:lnTo>
                              <a:lnTo>
                                <a:pt x="183" y="149"/>
                              </a:lnTo>
                              <a:lnTo>
                                <a:pt x="179" y="153"/>
                              </a:lnTo>
                              <a:lnTo>
                                <a:pt x="176" y="156"/>
                              </a:lnTo>
                              <a:lnTo>
                                <a:pt x="167" y="161"/>
                              </a:lnTo>
                              <a:lnTo>
                                <a:pt x="157" y="164"/>
                              </a:lnTo>
                              <a:lnTo>
                                <a:pt x="157" y="164"/>
                              </a:lnTo>
                              <a:lnTo>
                                <a:pt x="0" y="134"/>
                              </a:lnTo>
                              <a:lnTo>
                                <a:pt x="0" y="134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7A7A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96" name="Freeform 52">
                          <a:extLst>
                            <a:ext uri="{FF2B5EF4-FFF2-40B4-BE49-F238E27FC236}">
                              <a16:creationId xmlns:a16="http://schemas.microsoft.com/office/drawing/2014/main" id="{43F6A798-9BD0-4FA4-88A2-BCAF632A6EB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40088" y="5083175"/>
                          <a:ext cx="317500" cy="260350"/>
                        </a:xfrm>
                        <a:custGeom>
                          <a:avLst/>
                          <a:gdLst>
                            <a:gd name="T0" fmla="*/ 3 w 200"/>
                            <a:gd name="T1" fmla="*/ 0 h 164"/>
                            <a:gd name="T2" fmla="*/ 3 w 200"/>
                            <a:gd name="T3" fmla="*/ 0 h 164"/>
                            <a:gd name="T4" fmla="*/ 200 w 200"/>
                            <a:gd name="T5" fmla="*/ 0 h 164"/>
                            <a:gd name="T6" fmla="*/ 200 w 200"/>
                            <a:gd name="T7" fmla="*/ 0 h 164"/>
                            <a:gd name="T8" fmla="*/ 183 w 200"/>
                            <a:gd name="T9" fmla="*/ 140 h 164"/>
                            <a:gd name="T10" fmla="*/ 183 w 200"/>
                            <a:gd name="T11" fmla="*/ 140 h 164"/>
                            <a:gd name="T12" fmla="*/ 182 w 200"/>
                            <a:gd name="T13" fmla="*/ 145 h 164"/>
                            <a:gd name="T14" fmla="*/ 180 w 200"/>
                            <a:gd name="T15" fmla="*/ 149 h 164"/>
                            <a:gd name="T16" fmla="*/ 176 w 200"/>
                            <a:gd name="T17" fmla="*/ 153 h 164"/>
                            <a:gd name="T18" fmla="*/ 173 w 200"/>
                            <a:gd name="T19" fmla="*/ 156 h 164"/>
                            <a:gd name="T20" fmla="*/ 164 w 200"/>
                            <a:gd name="T21" fmla="*/ 161 h 164"/>
                            <a:gd name="T22" fmla="*/ 156 w 200"/>
                            <a:gd name="T23" fmla="*/ 164 h 164"/>
                            <a:gd name="T24" fmla="*/ 156 w 200"/>
                            <a:gd name="T25" fmla="*/ 164 h 164"/>
                            <a:gd name="T26" fmla="*/ 0 w 200"/>
                            <a:gd name="T27" fmla="*/ 134 h 164"/>
                            <a:gd name="T28" fmla="*/ 0 w 200"/>
                            <a:gd name="T29" fmla="*/ 134 h 164"/>
                            <a:gd name="T30" fmla="*/ 3 w 200"/>
                            <a:gd name="T31" fmla="*/ 0 h 164"/>
                            <a:gd name="T32" fmla="*/ 3 w 200"/>
                            <a:gd name="T33" fmla="*/ 0 h 1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00" h="164">
                              <a:moveTo>
                                <a:pt x="3" y="0"/>
                              </a:moveTo>
                              <a:lnTo>
                                <a:pt x="3" y="0"/>
                              </a:lnTo>
                              <a:lnTo>
                                <a:pt x="200" y="0"/>
                              </a:lnTo>
                              <a:lnTo>
                                <a:pt x="200" y="0"/>
                              </a:lnTo>
                              <a:lnTo>
                                <a:pt x="183" y="140"/>
                              </a:lnTo>
                              <a:lnTo>
                                <a:pt x="183" y="140"/>
                              </a:lnTo>
                              <a:lnTo>
                                <a:pt x="182" y="145"/>
                              </a:lnTo>
                              <a:lnTo>
                                <a:pt x="180" y="149"/>
                              </a:lnTo>
                              <a:lnTo>
                                <a:pt x="176" y="153"/>
                              </a:lnTo>
                              <a:lnTo>
                                <a:pt x="173" y="156"/>
                              </a:lnTo>
                              <a:lnTo>
                                <a:pt x="164" y="161"/>
                              </a:lnTo>
                              <a:lnTo>
                                <a:pt x="156" y="164"/>
                              </a:lnTo>
                              <a:lnTo>
                                <a:pt x="156" y="164"/>
                              </a:lnTo>
                              <a:lnTo>
                                <a:pt x="0" y="134"/>
                              </a:lnTo>
                              <a:lnTo>
                                <a:pt x="0" y="134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7A7AB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97" name="Freeform 53">
                          <a:extLst>
                            <a:ext uri="{FF2B5EF4-FFF2-40B4-BE49-F238E27FC236}">
                              <a16:creationId xmlns:a16="http://schemas.microsoft.com/office/drawing/2014/main" id="{49E1C943-0FB8-436A-A96D-66DC542F92B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46438" y="5083175"/>
                          <a:ext cx="311150" cy="260350"/>
                        </a:xfrm>
                        <a:custGeom>
                          <a:avLst/>
                          <a:gdLst>
                            <a:gd name="T0" fmla="*/ 3 w 196"/>
                            <a:gd name="T1" fmla="*/ 0 h 164"/>
                            <a:gd name="T2" fmla="*/ 3 w 196"/>
                            <a:gd name="T3" fmla="*/ 0 h 164"/>
                            <a:gd name="T4" fmla="*/ 196 w 196"/>
                            <a:gd name="T5" fmla="*/ 0 h 164"/>
                            <a:gd name="T6" fmla="*/ 196 w 196"/>
                            <a:gd name="T7" fmla="*/ 0 h 164"/>
                            <a:gd name="T8" fmla="*/ 179 w 196"/>
                            <a:gd name="T9" fmla="*/ 140 h 164"/>
                            <a:gd name="T10" fmla="*/ 179 w 196"/>
                            <a:gd name="T11" fmla="*/ 140 h 164"/>
                            <a:gd name="T12" fmla="*/ 178 w 196"/>
                            <a:gd name="T13" fmla="*/ 145 h 164"/>
                            <a:gd name="T14" fmla="*/ 176 w 196"/>
                            <a:gd name="T15" fmla="*/ 149 h 164"/>
                            <a:gd name="T16" fmla="*/ 172 w 196"/>
                            <a:gd name="T17" fmla="*/ 153 h 164"/>
                            <a:gd name="T18" fmla="*/ 169 w 196"/>
                            <a:gd name="T19" fmla="*/ 156 h 164"/>
                            <a:gd name="T20" fmla="*/ 160 w 196"/>
                            <a:gd name="T21" fmla="*/ 161 h 164"/>
                            <a:gd name="T22" fmla="*/ 152 w 196"/>
                            <a:gd name="T23" fmla="*/ 164 h 164"/>
                            <a:gd name="T24" fmla="*/ 152 w 196"/>
                            <a:gd name="T25" fmla="*/ 164 h 164"/>
                            <a:gd name="T26" fmla="*/ 0 w 196"/>
                            <a:gd name="T27" fmla="*/ 133 h 164"/>
                            <a:gd name="T28" fmla="*/ 0 w 196"/>
                            <a:gd name="T29" fmla="*/ 133 h 164"/>
                            <a:gd name="T30" fmla="*/ 3 w 196"/>
                            <a:gd name="T31" fmla="*/ 0 h 164"/>
                            <a:gd name="T32" fmla="*/ 3 w 196"/>
                            <a:gd name="T33" fmla="*/ 0 h 1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196" h="164">
                              <a:moveTo>
                                <a:pt x="3" y="0"/>
                              </a:moveTo>
                              <a:lnTo>
                                <a:pt x="3" y="0"/>
                              </a:lnTo>
                              <a:lnTo>
                                <a:pt x="196" y="0"/>
                              </a:lnTo>
                              <a:lnTo>
                                <a:pt x="196" y="0"/>
                              </a:lnTo>
                              <a:lnTo>
                                <a:pt x="179" y="140"/>
                              </a:lnTo>
                              <a:lnTo>
                                <a:pt x="179" y="140"/>
                              </a:lnTo>
                              <a:lnTo>
                                <a:pt x="178" y="145"/>
                              </a:lnTo>
                              <a:lnTo>
                                <a:pt x="176" y="149"/>
                              </a:lnTo>
                              <a:lnTo>
                                <a:pt x="172" y="153"/>
                              </a:lnTo>
                              <a:lnTo>
                                <a:pt x="169" y="156"/>
                              </a:lnTo>
                              <a:lnTo>
                                <a:pt x="160" y="161"/>
                              </a:lnTo>
                              <a:lnTo>
                                <a:pt x="152" y="164"/>
                              </a:lnTo>
                              <a:lnTo>
                                <a:pt x="152" y="164"/>
                              </a:lnTo>
                              <a:lnTo>
                                <a:pt x="0" y="133"/>
                              </a:lnTo>
                              <a:lnTo>
                                <a:pt x="0" y="133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8A8AB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98" name="Freeform 54">
                          <a:extLst>
                            <a:ext uri="{FF2B5EF4-FFF2-40B4-BE49-F238E27FC236}">
                              <a16:creationId xmlns:a16="http://schemas.microsoft.com/office/drawing/2014/main" id="{B6B43F64-5B92-4918-8071-8080F97C0EA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52788" y="5083175"/>
                          <a:ext cx="304800" cy="260350"/>
                        </a:xfrm>
                        <a:custGeom>
                          <a:avLst/>
                          <a:gdLst>
                            <a:gd name="T0" fmla="*/ 3 w 192"/>
                            <a:gd name="T1" fmla="*/ 0 h 164"/>
                            <a:gd name="T2" fmla="*/ 3 w 192"/>
                            <a:gd name="T3" fmla="*/ 0 h 164"/>
                            <a:gd name="T4" fmla="*/ 192 w 192"/>
                            <a:gd name="T5" fmla="*/ 0 h 164"/>
                            <a:gd name="T6" fmla="*/ 192 w 192"/>
                            <a:gd name="T7" fmla="*/ 0 h 164"/>
                            <a:gd name="T8" fmla="*/ 175 w 192"/>
                            <a:gd name="T9" fmla="*/ 140 h 164"/>
                            <a:gd name="T10" fmla="*/ 175 w 192"/>
                            <a:gd name="T11" fmla="*/ 140 h 164"/>
                            <a:gd name="T12" fmla="*/ 174 w 192"/>
                            <a:gd name="T13" fmla="*/ 145 h 164"/>
                            <a:gd name="T14" fmla="*/ 172 w 192"/>
                            <a:gd name="T15" fmla="*/ 149 h 164"/>
                            <a:gd name="T16" fmla="*/ 169 w 192"/>
                            <a:gd name="T17" fmla="*/ 153 h 164"/>
                            <a:gd name="T18" fmla="*/ 165 w 192"/>
                            <a:gd name="T19" fmla="*/ 156 h 164"/>
                            <a:gd name="T20" fmla="*/ 157 w 192"/>
                            <a:gd name="T21" fmla="*/ 161 h 164"/>
                            <a:gd name="T22" fmla="*/ 148 w 192"/>
                            <a:gd name="T23" fmla="*/ 164 h 164"/>
                            <a:gd name="T24" fmla="*/ 148 w 192"/>
                            <a:gd name="T25" fmla="*/ 164 h 164"/>
                            <a:gd name="T26" fmla="*/ 0 w 192"/>
                            <a:gd name="T27" fmla="*/ 132 h 164"/>
                            <a:gd name="T28" fmla="*/ 0 w 192"/>
                            <a:gd name="T29" fmla="*/ 132 h 164"/>
                            <a:gd name="T30" fmla="*/ 3 w 192"/>
                            <a:gd name="T31" fmla="*/ 0 h 164"/>
                            <a:gd name="T32" fmla="*/ 3 w 192"/>
                            <a:gd name="T33" fmla="*/ 0 h 1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192" h="164">
                              <a:moveTo>
                                <a:pt x="3" y="0"/>
                              </a:moveTo>
                              <a:lnTo>
                                <a:pt x="3" y="0"/>
                              </a:lnTo>
                              <a:lnTo>
                                <a:pt x="192" y="0"/>
                              </a:lnTo>
                              <a:lnTo>
                                <a:pt x="192" y="0"/>
                              </a:lnTo>
                              <a:lnTo>
                                <a:pt x="175" y="140"/>
                              </a:lnTo>
                              <a:lnTo>
                                <a:pt x="175" y="140"/>
                              </a:lnTo>
                              <a:lnTo>
                                <a:pt x="174" y="145"/>
                              </a:lnTo>
                              <a:lnTo>
                                <a:pt x="172" y="149"/>
                              </a:lnTo>
                              <a:lnTo>
                                <a:pt x="169" y="153"/>
                              </a:lnTo>
                              <a:lnTo>
                                <a:pt x="165" y="156"/>
                              </a:lnTo>
                              <a:lnTo>
                                <a:pt x="157" y="161"/>
                              </a:lnTo>
                              <a:lnTo>
                                <a:pt x="148" y="164"/>
                              </a:lnTo>
                              <a:lnTo>
                                <a:pt x="148" y="164"/>
                              </a:lnTo>
                              <a:lnTo>
                                <a:pt x="0" y="132"/>
                              </a:lnTo>
                              <a:lnTo>
                                <a:pt x="0" y="132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9A9A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99" name="Freeform 55">
                          <a:extLst>
                            <a:ext uri="{FF2B5EF4-FFF2-40B4-BE49-F238E27FC236}">
                              <a16:creationId xmlns:a16="http://schemas.microsoft.com/office/drawing/2014/main" id="{753AB911-B071-4547-975C-77540E80766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59138" y="5083175"/>
                          <a:ext cx="298450" cy="260350"/>
                        </a:xfrm>
                        <a:custGeom>
                          <a:avLst/>
                          <a:gdLst>
                            <a:gd name="T0" fmla="*/ 3 w 188"/>
                            <a:gd name="T1" fmla="*/ 0 h 164"/>
                            <a:gd name="T2" fmla="*/ 3 w 188"/>
                            <a:gd name="T3" fmla="*/ 0 h 164"/>
                            <a:gd name="T4" fmla="*/ 188 w 188"/>
                            <a:gd name="T5" fmla="*/ 0 h 164"/>
                            <a:gd name="T6" fmla="*/ 188 w 188"/>
                            <a:gd name="T7" fmla="*/ 0 h 164"/>
                            <a:gd name="T8" fmla="*/ 171 w 188"/>
                            <a:gd name="T9" fmla="*/ 140 h 164"/>
                            <a:gd name="T10" fmla="*/ 171 w 188"/>
                            <a:gd name="T11" fmla="*/ 140 h 164"/>
                            <a:gd name="T12" fmla="*/ 170 w 188"/>
                            <a:gd name="T13" fmla="*/ 145 h 164"/>
                            <a:gd name="T14" fmla="*/ 168 w 188"/>
                            <a:gd name="T15" fmla="*/ 149 h 164"/>
                            <a:gd name="T16" fmla="*/ 165 w 188"/>
                            <a:gd name="T17" fmla="*/ 153 h 164"/>
                            <a:gd name="T18" fmla="*/ 161 w 188"/>
                            <a:gd name="T19" fmla="*/ 156 h 164"/>
                            <a:gd name="T20" fmla="*/ 153 w 188"/>
                            <a:gd name="T21" fmla="*/ 161 h 164"/>
                            <a:gd name="T22" fmla="*/ 144 w 188"/>
                            <a:gd name="T23" fmla="*/ 164 h 164"/>
                            <a:gd name="T24" fmla="*/ 144 w 188"/>
                            <a:gd name="T25" fmla="*/ 164 h 164"/>
                            <a:gd name="T26" fmla="*/ 0 w 188"/>
                            <a:gd name="T27" fmla="*/ 130 h 164"/>
                            <a:gd name="T28" fmla="*/ 0 w 188"/>
                            <a:gd name="T29" fmla="*/ 130 h 164"/>
                            <a:gd name="T30" fmla="*/ 3 w 188"/>
                            <a:gd name="T31" fmla="*/ 0 h 164"/>
                            <a:gd name="T32" fmla="*/ 3 w 188"/>
                            <a:gd name="T33" fmla="*/ 0 h 1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188" h="164">
                              <a:moveTo>
                                <a:pt x="3" y="0"/>
                              </a:moveTo>
                              <a:lnTo>
                                <a:pt x="3" y="0"/>
                              </a:lnTo>
                              <a:lnTo>
                                <a:pt x="188" y="0"/>
                              </a:lnTo>
                              <a:lnTo>
                                <a:pt x="188" y="0"/>
                              </a:lnTo>
                              <a:lnTo>
                                <a:pt x="171" y="140"/>
                              </a:lnTo>
                              <a:lnTo>
                                <a:pt x="171" y="140"/>
                              </a:lnTo>
                              <a:lnTo>
                                <a:pt x="170" y="145"/>
                              </a:lnTo>
                              <a:lnTo>
                                <a:pt x="168" y="149"/>
                              </a:lnTo>
                              <a:lnTo>
                                <a:pt x="165" y="153"/>
                              </a:lnTo>
                              <a:lnTo>
                                <a:pt x="161" y="156"/>
                              </a:lnTo>
                              <a:lnTo>
                                <a:pt x="153" y="161"/>
                              </a:lnTo>
                              <a:lnTo>
                                <a:pt x="144" y="164"/>
                              </a:lnTo>
                              <a:lnTo>
                                <a:pt x="144" y="164"/>
                              </a:lnTo>
                              <a:lnTo>
                                <a:pt x="0" y="130"/>
                              </a:lnTo>
                              <a:lnTo>
                                <a:pt x="0" y="130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9A9A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00" name="Freeform 56">
                          <a:extLst>
                            <a:ext uri="{FF2B5EF4-FFF2-40B4-BE49-F238E27FC236}">
                              <a16:creationId xmlns:a16="http://schemas.microsoft.com/office/drawing/2014/main" id="{588A74FD-1792-4ABF-8D40-9EF8A099A39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65488" y="5083175"/>
                          <a:ext cx="292100" cy="260350"/>
                        </a:xfrm>
                        <a:custGeom>
                          <a:avLst/>
                          <a:gdLst>
                            <a:gd name="T0" fmla="*/ 3 w 184"/>
                            <a:gd name="T1" fmla="*/ 0 h 164"/>
                            <a:gd name="T2" fmla="*/ 3 w 184"/>
                            <a:gd name="T3" fmla="*/ 0 h 164"/>
                            <a:gd name="T4" fmla="*/ 184 w 184"/>
                            <a:gd name="T5" fmla="*/ 0 h 164"/>
                            <a:gd name="T6" fmla="*/ 184 w 184"/>
                            <a:gd name="T7" fmla="*/ 0 h 164"/>
                            <a:gd name="T8" fmla="*/ 167 w 184"/>
                            <a:gd name="T9" fmla="*/ 140 h 164"/>
                            <a:gd name="T10" fmla="*/ 167 w 184"/>
                            <a:gd name="T11" fmla="*/ 140 h 164"/>
                            <a:gd name="T12" fmla="*/ 166 w 184"/>
                            <a:gd name="T13" fmla="*/ 145 h 164"/>
                            <a:gd name="T14" fmla="*/ 164 w 184"/>
                            <a:gd name="T15" fmla="*/ 149 h 164"/>
                            <a:gd name="T16" fmla="*/ 157 w 184"/>
                            <a:gd name="T17" fmla="*/ 156 h 164"/>
                            <a:gd name="T18" fmla="*/ 149 w 184"/>
                            <a:gd name="T19" fmla="*/ 161 h 164"/>
                            <a:gd name="T20" fmla="*/ 141 w 184"/>
                            <a:gd name="T21" fmla="*/ 164 h 164"/>
                            <a:gd name="T22" fmla="*/ 141 w 184"/>
                            <a:gd name="T23" fmla="*/ 164 h 164"/>
                            <a:gd name="T24" fmla="*/ 0 w 184"/>
                            <a:gd name="T25" fmla="*/ 129 h 164"/>
                            <a:gd name="T26" fmla="*/ 0 w 184"/>
                            <a:gd name="T27" fmla="*/ 129 h 164"/>
                            <a:gd name="T28" fmla="*/ 3 w 184"/>
                            <a:gd name="T29" fmla="*/ 0 h 164"/>
                            <a:gd name="T30" fmla="*/ 3 w 184"/>
                            <a:gd name="T31" fmla="*/ 0 h 1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84" h="164">
                              <a:moveTo>
                                <a:pt x="3" y="0"/>
                              </a:moveTo>
                              <a:lnTo>
                                <a:pt x="3" y="0"/>
                              </a:lnTo>
                              <a:lnTo>
                                <a:pt x="184" y="0"/>
                              </a:lnTo>
                              <a:lnTo>
                                <a:pt x="184" y="0"/>
                              </a:lnTo>
                              <a:lnTo>
                                <a:pt x="167" y="140"/>
                              </a:lnTo>
                              <a:lnTo>
                                <a:pt x="167" y="140"/>
                              </a:lnTo>
                              <a:lnTo>
                                <a:pt x="166" y="145"/>
                              </a:lnTo>
                              <a:lnTo>
                                <a:pt x="164" y="149"/>
                              </a:lnTo>
                              <a:lnTo>
                                <a:pt x="157" y="156"/>
                              </a:lnTo>
                              <a:lnTo>
                                <a:pt x="149" y="161"/>
                              </a:lnTo>
                              <a:lnTo>
                                <a:pt x="141" y="164"/>
                              </a:lnTo>
                              <a:lnTo>
                                <a:pt x="141" y="164"/>
                              </a:lnTo>
                              <a:lnTo>
                                <a:pt x="0" y="129"/>
                              </a:lnTo>
                              <a:lnTo>
                                <a:pt x="0" y="129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AAAA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01" name="Freeform 57">
                          <a:extLst>
                            <a:ext uri="{FF2B5EF4-FFF2-40B4-BE49-F238E27FC236}">
                              <a16:creationId xmlns:a16="http://schemas.microsoft.com/office/drawing/2014/main" id="{D8BC47F8-7901-4809-8FD4-2631904C41B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70251" y="5083175"/>
                          <a:ext cx="287338" cy="260350"/>
                        </a:xfrm>
                        <a:custGeom>
                          <a:avLst/>
                          <a:gdLst>
                            <a:gd name="T0" fmla="*/ 4 w 181"/>
                            <a:gd name="T1" fmla="*/ 0 h 164"/>
                            <a:gd name="T2" fmla="*/ 4 w 181"/>
                            <a:gd name="T3" fmla="*/ 0 h 164"/>
                            <a:gd name="T4" fmla="*/ 181 w 181"/>
                            <a:gd name="T5" fmla="*/ 0 h 164"/>
                            <a:gd name="T6" fmla="*/ 181 w 181"/>
                            <a:gd name="T7" fmla="*/ 0 h 164"/>
                            <a:gd name="T8" fmla="*/ 164 w 181"/>
                            <a:gd name="T9" fmla="*/ 140 h 164"/>
                            <a:gd name="T10" fmla="*/ 164 w 181"/>
                            <a:gd name="T11" fmla="*/ 140 h 164"/>
                            <a:gd name="T12" fmla="*/ 163 w 181"/>
                            <a:gd name="T13" fmla="*/ 145 h 164"/>
                            <a:gd name="T14" fmla="*/ 161 w 181"/>
                            <a:gd name="T15" fmla="*/ 149 h 164"/>
                            <a:gd name="T16" fmla="*/ 154 w 181"/>
                            <a:gd name="T17" fmla="*/ 156 h 164"/>
                            <a:gd name="T18" fmla="*/ 146 w 181"/>
                            <a:gd name="T19" fmla="*/ 160 h 164"/>
                            <a:gd name="T20" fmla="*/ 138 w 181"/>
                            <a:gd name="T21" fmla="*/ 164 h 164"/>
                            <a:gd name="T22" fmla="*/ 138 w 181"/>
                            <a:gd name="T23" fmla="*/ 164 h 164"/>
                            <a:gd name="T24" fmla="*/ 0 w 181"/>
                            <a:gd name="T25" fmla="*/ 128 h 164"/>
                            <a:gd name="T26" fmla="*/ 0 w 181"/>
                            <a:gd name="T27" fmla="*/ 128 h 164"/>
                            <a:gd name="T28" fmla="*/ 4 w 181"/>
                            <a:gd name="T29" fmla="*/ 0 h 164"/>
                            <a:gd name="T30" fmla="*/ 4 w 181"/>
                            <a:gd name="T31" fmla="*/ 0 h 1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81" h="164">
                              <a:moveTo>
                                <a:pt x="4" y="0"/>
                              </a:moveTo>
                              <a:lnTo>
                                <a:pt x="4" y="0"/>
                              </a:lnTo>
                              <a:lnTo>
                                <a:pt x="181" y="0"/>
                              </a:lnTo>
                              <a:lnTo>
                                <a:pt x="181" y="0"/>
                              </a:lnTo>
                              <a:lnTo>
                                <a:pt x="164" y="140"/>
                              </a:lnTo>
                              <a:lnTo>
                                <a:pt x="164" y="140"/>
                              </a:lnTo>
                              <a:lnTo>
                                <a:pt x="163" y="145"/>
                              </a:lnTo>
                              <a:lnTo>
                                <a:pt x="161" y="149"/>
                              </a:lnTo>
                              <a:lnTo>
                                <a:pt x="154" y="156"/>
                              </a:lnTo>
                              <a:lnTo>
                                <a:pt x="146" y="160"/>
                              </a:lnTo>
                              <a:lnTo>
                                <a:pt x="138" y="164"/>
                              </a:lnTo>
                              <a:lnTo>
                                <a:pt x="138" y="164"/>
                              </a:lnTo>
                              <a:lnTo>
                                <a:pt x="0" y="128"/>
                              </a:lnTo>
                              <a:lnTo>
                                <a:pt x="0" y="128"/>
                              </a:lnTo>
                              <a:lnTo>
                                <a:pt x="4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AAAA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02" name="Freeform 58">
                          <a:extLst>
                            <a:ext uri="{FF2B5EF4-FFF2-40B4-BE49-F238E27FC236}">
                              <a16:creationId xmlns:a16="http://schemas.microsoft.com/office/drawing/2014/main" id="{B026B305-36DE-4AA7-8B22-6129E206EBB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76601" y="5083175"/>
                          <a:ext cx="280988" cy="258763"/>
                        </a:xfrm>
                        <a:custGeom>
                          <a:avLst/>
                          <a:gdLst>
                            <a:gd name="T0" fmla="*/ 4 w 177"/>
                            <a:gd name="T1" fmla="*/ 0 h 163"/>
                            <a:gd name="T2" fmla="*/ 4 w 177"/>
                            <a:gd name="T3" fmla="*/ 0 h 163"/>
                            <a:gd name="T4" fmla="*/ 177 w 177"/>
                            <a:gd name="T5" fmla="*/ 0 h 163"/>
                            <a:gd name="T6" fmla="*/ 177 w 177"/>
                            <a:gd name="T7" fmla="*/ 0 h 163"/>
                            <a:gd name="T8" fmla="*/ 160 w 177"/>
                            <a:gd name="T9" fmla="*/ 140 h 163"/>
                            <a:gd name="T10" fmla="*/ 160 w 177"/>
                            <a:gd name="T11" fmla="*/ 140 h 163"/>
                            <a:gd name="T12" fmla="*/ 159 w 177"/>
                            <a:gd name="T13" fmla="*/ 145 h 163"/>
                            <a:gd name="T14" fmla="*/ 157 w 177"/>
                            <a:gd name="T15" fmla="*/ 149 h 163"/>
                            <a:gd name="T16" fmla="*/ 150 w 177"/>
                            <a:gd name="T17" fmla="*/ 156 h 163"/>
                            <a:gd name="T18" fmla="*/ 142 w 177"/>
                            <a:gd name="T19" fmla="*/ 160 h 163"/>
                            <a:gd name="T20" fmla="*/ 134 w 177"/>
                            <a:gd name="T21" fmla="*/ 163 h 163"/>
                            <a:gd name="T22" fmla="*/ 134 w 177"/>
                            <a:gd name="T23" fmla="*/ 163 h 163"/>
                            <a:gd name="T24" fmla="*/ 0 w 177"/>
                            <a:gd name="T25" fmla="*/ 128 h 163"/>
                            <a:gd name="T26" fmla="*/ 0 w 177"/>
                            <a:gd name="T27" fmla="*/ 128 h 163"/>
                            <a:gd name="T28" fmla="*/ 4 w 177"/>
                            <a:gd name="T29" fmla="*/ 0 h 163"/>
                            <a:gd name="T30" fmla="*/ 4 w 177"/>
                            <a:gd name="T31" fmla="*/ 0 h 1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77" h="163">
                              <a:moveTo>
                                <a:pt x="4" y="0"/>
                              </a:moveTo>
                              <a:lnTo>
                                <a:pt x="4" y="0"/>
                              </a:lnTo>
                              <a:lnTo>
                                <a:pt x="177" y="0"/>
                              </a:lnTo>
                              <a:lnTo>
                                <a:pt x="177" y="0"/>
                              </a:lnTo>
                              <a:lnTo>
                                <a:pt x="160" y="140"/>
                              </a:lnTo>
                              <a:lnTo>
                                <a:pt x="160" y="140"/>
                              </a:lnTo>
                              <a:lnTo>
                                <a:pt x="159" y="145"/>
                              </a:lnTo>
                              <a:lnTo>
                                <a:pt x="157" y="149"/>
                              </a:lnTo>
                              <a:lnTo>
                                <a:pt x="150" y="156"/>
                              </a:lnTo>
                              <a:lnTo>
                                <a:pt x="142" y="160"/>
                              </a:lnTo>
                              <a:lnTo>
                                <a:pt x="134" y="163"/>
                              </a:lnTo>
                              <a:lnTo>
                                <a:pt x="134" y="163"/>
                              </a:lnTo>
                              <a:lnTo>
                                <a:pt x="0" y="128"/>
                              </a:lnTo>
                              <a:lnTo>
                                <a:pt x="0" y="128"/>
                              </a:lnTo>
                              <a:lnTo>
                                <a:pt x="4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BABA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03" name="Freeform 59">
                          <a:extLst>
                            <a:ext uri="{FF2B5EF4-FFF2-40B4-BE49-F238E27FC236}">
                              <a16:creationId xmlns:a16="http://schemas.microsoft.com/office/drawing/2014/main" id="{2C8E1908-70DF-4730-B0AE-655C97B2B75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82951" y="5083175"/>
                          <a:ext cx="274638" cy="258763"/>
                        </a:xfrm>
                        <a:custGeom>
                          <a:avLst/>
                          <a:gdLst>
                            <a:gd name="T0" fmla="*/ 3 w 173"/>
                            <a:gd name="T1" fmla="*/ 0 h 163"/>
                            <a:gd name="T2" fmla="*/ 3 w 173"/>
                            <a:gd name="T3" fmla="*/ 0 h 163"/>
                            <a:gd name="T4" fmla="*/ 173 w 173"/>
                            <a:gd name="T5" fmla="*/ 0 h 163"/>
                            <a:gd name="T6" fmla="*/ 173 w 173"/>
                            <a:gd name="T7" fmla="*/ 0 h 163"/>
                            <a:gd name="T8" fmla="*/ 156 w 173"/>
                            <a:gd name="T9" fmla="*/ 140 h 163"/>
                            <a:gd name="T10" fmla="*/ 156 w 173"/>
                            <a:gd name="T11" fmla="*/ 140 h 163"/>
                            <a:gd name="T12" fmla="*/ 155 w 173"/>
                            <a:gd name="T13" fmla="*/ 145 h 163"/>
                            <a:gd name="T14" fmla="*/ 153 w 173"/>
                            <a:gd name="T15" fmla="*/ 149 h 163"/>
                            <a:gd name="T16" fmla="*/ 146 w 173"/>
                            <a:gd name="T17" fmla="*/ 156 h 163"/>
                            <a:gd name="T18" fmla="*/ 140 w 173"/>
                            <a:gd name="T19" fmla="*/ 160 h 163"/>
                            <a:gd name="T20" fmla="*/ 132 w 173"/>
                            <a:gd name="T21" fmla="*/ 163 h 163"/>
                            <a:gd name="T22" fmla="*/ 132 w 173"/>
                            <a:gd name="T23" fmla="*/ 163 h 163"/>
                            <a:gd name="T24" fmla="*/ 0 w 173"/>
                            <a:gd name="T25" fmla="*/ 126 h 163"/>
                            <a:gd name="T26" fmla="*/ 0 w 173"/>
                            <a:gd name="T27" fmla="*/ 126 h 163"/>
                            <a:gd name="T28" fmla="*/ 3 w 173"/>
                            <a:gd name="T29" fmla="*/ 0 h 163"/>
                            <a:gd name="T30" fmla="*/ 3 w 173"/>
                            <a:gd name="T31" fmla="*/ 0 h 1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73" h="163">
                              <a:moveTo>
                                <a:pt x="3" y="0"/>
                              </a:moveTo>
                              <a:lnTo>
                                <a:pt x="3" y="0"/>
                              </a:lnTo>
                              <a:lnTo>
                                <a:pt x="173" y="0"/>
                              </a:lnTo>
                              <a:lnTo>
                                <a:pt x="173" y="0"/>
                              </a:lnTo>
                              <a:lnTo>
                                <a:pt x="156" y="140"/>
                              </a:lnTo>
                              <a:lnTo>
                                <a:pt x="156" y="140"/>
                              </a:lnTo>
                              <a:lnTo>
                                <a:pt x="155" y="145"/>
                              </a:lnTo>
                              <a:lnTo>
                                <a:pt x="153" y="149"/>
                              </a:lnTo>
                              <a:lnTo>
                                <a:pt x="146" y="156"/>
                              </a:lnTo>
                              <a:lnTo>
                                <a:pt x="140" y="160"/>
                              </a:lnTo>
                              <a:lnTo>
                                <a:pt x="132" y="163"/>
                              </a:lnTo>
                              <a:lnTo>
                                <a:pt x="132" y="163"/>
                              </a:lnTo>
                              <a:lnTo>
                                <a:pt x="0" y="126"/>
                              </a:lnTo>
                              <a:lnTo>
                                <a:pt x="0" y="126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CACA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04" name="Freeform 60">
                          <a:extLst>
                            <a:ext uri="{FF2B5EF4-FFF2-40B4-BE49-F238E27FC236}">
                              <a16:creationId xmlns:a16="http://schemas.microsoft.com/office/drawing/2014/main" id="{9E00BEBE-D298-4D2F-8481-CF8B3A3636E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89301" y="5083175"/>
                          <a:ext cx="268288" cy="258763"/>
                        </a:xfrm>
                        <a:custGeom>
                          <a:avLst/>
                          <a:gdLst>
                            <a:gd name="T0" fmla="*/ 3 w 169"/>
                            <a:gd name="T1" fmla="*/ 0 h 163"/>
                            <a:gd name="T2" fmla="*/ 3 w 169"/>
                            <a:gd name="T3" fmla="*/ 0 h 163"/>
                            <a:gd name="T4" fmla="*/ 169 w 169"/>
                            <a:gd name="T5" fmla="*/ 0 h 163"/>
                            <a:gd name="T6" fmla="*/ 169 w 169"/>
                            <a:gd name="T7" fmla="*/ 0 h 163"/>
                            <a:gd name="T8" fmla="*/ 152 w 169"/>
                            <a:gd name="T9" fmla="*/ 140 h 163"/>
                            <a:gd name="T10" fmla="*/ 152 w 169"/>
                            <a:gd name="T11" fmla="*/ 140 h 163"/>
                            <a:gd name="T12" fmla="*/ 151 w 169"/>
                            <a:gd name="T13" fmla="*/ 144 h 163"/>
                            <a:gd name="T14" fmla="*/ 149 w 169"/>
                            <a:gd name="T15" fmla="*/ 148 h 163"/>
                            <a:gd name="T16" fmla="*/ 142 w 169"/>
                            <a:gd name="T17" fmla="*/ 155 h 163"/>
                            <a:gd name="T18" fmla="*/ 136 w 169"/>
                            <a:gd name="T19" fmla="*/ 160 h 163"/>
                            <a:gd name="T20" fmla="*/ 128 w 169"/>
                            <a:gd name="T21" fmla="*/ 163 h 163"/>
                            <a:gd name="T22" fmla="*/ 128 w 169"/>
                            <a:gd name="T23" fmla="*/ 163 h 163"/>
                            <a:gd name="T24" fmla="*/ 0 w 169"/>
                            <a:gd name="T25" fmla="*/ 125 h 163"/>
                            <a:gd name="T26" fmla="*/ 0 w 169"/>
                            <a:gd name="T27" fmla="*/ 125 h 163"/>
                            <a:gd name="T28" fmla="*/ 3 w 169"/>
                            <a:gd name="T29" fmla="*/ 0 h 163"/>
                            <a:gd name="T30" fmla="*/ 3 w 169"/>
                            <a:gd name="T31" fmla="*/ 0 h 1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69" h="163">
                              <a:moveTo>
                                <a:pt x="3" y="0"/>
                              </a:moveTo>
                              <a:lnTo>
                                <a:pt x="3" y="0"/>
                              </a:lnTo>
                              <a:lnTo>
                                <a:pt x="169" y="0"/>
                              </a:lnTo>
                              <a:lnTo>
                                <a:pt x="169" y="0"/>
                              </a:lnTo>
                              <a:lnTo>
                                <a:pt x="152" y="140"/>
                              </a:lnTo>
                              <a:lnTo>
                                <a:pt x="152" y="140"/>
                              </a:lnTo>
                              <a:lnTo>
                                <a:pt x="151" y="144"/>
                              </a:lnTo>
                              <a:lnTo>
                                <a:pt x="149" y="148"/>
                              </a:lnTo>
                              <a:lnTo>
                                <a:pt x="142" y="155"/>
                              </a:lnTo>
                              <a:lnTo>
                                <a:pt x="136" y="160"/>
                              </a:lnTo>
                              <a:lnTo>
                                <a:pt x="128" y="163"/>
                              </a:lnTo>
                              <a:lnTo>
                                <a:pt x="128" y="163"/>
                              </a:lnTo>
                              <a:lnTo>
                                <a:pt x="0" y="125"/>
                              </a:lnTo>
                              <a:lnTo>
                                <a:pt x="0" y="125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CACB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05" name="Freeform 61">
                          <a:extLst>
                            <a:ext uri="{FF2B5EF4-FFF2-40B4-BE49-F238E27FC236}">
                              <a16:creationId xmlns:a16="http://schemas.microsoft.com/office/drawing/2014/main" id="{C239BE01-9565-418B-AF34-E860C969E6F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94063" y="5083175"/>
                          <a:ext cx="263525" cy="258763"/>
                        </a:xfrm>
                        <a:custGeom>
                          <a:avLst/>
                          <a:gdLst>
                            <a:gd name="T0" fmla="*/ 4 w 166"/>
                            <a:gd name="T1" fmla="*/ 0 h 163"/>
                            <a:gd name="T2" fmla="*/ 4 w 166"/>
                            <a:gd name="T3" fmla="*/ 0 h 163"/>
                            <a:gd name="T4" fmla="*/ 166 w 166"/>
                            <a:gd name="T5" fmla="*/ 0 h 163"/>
                            <a:gd name="T6" fmla="*/ 166 w 166"/>
                            <a:gd name="T7" fmla="*/ 0 h 163"/>
                            <a:gd name="T8" fmla="*/ 149 w 166"/>
                            <a:gd name="T9" fmla="*/ 140 h 163"/>
                            <a:gd name="T10" fmla="*/ 149 w 166"/>
                            <a:gd name="T11" fmla="*/ 140 h 163"/>
                            <a:gd name="T12" fmla="*/ 148 w 166"/>
                            <a:gd name="T13" fmla="*/ 144 h 163"/>
                            <a:gd name="T14" fmla="*/ 146 w 166"/>
                            <a:gd name="T15" fmla="*/ 148 h 163"/>
                            <a:gd name="T16" fmla="*/ 141 w 166"/>
                            <a:gd name="T17" fmla="*/ 155 h 163"/>
                            <a:gd name="T18" fmla="*/ 133 w 166"/>
                            <a:gd name="T19" fmla="*/ 160 h 163"/>
                            <a:gd name="T20" fmla="*/ 125 w 166"/>
                            <a:gd name="T21" fmla="*/ 163 h 163"/>
                            <a:gd name="T22" fmla="*/ 125 w 166"/>
                            <a:gd name="T23" fmla="*/ 163 h 163"/>
                            <a:gd name="T24" fmla="*/ 0 w 166"/>
                            <a:gd name="T25" fmla="*/ 124 h 163"/>
                            <a:gd name="T26" fmla="*/ 0 w 166"/>
                            <a:gd name="T27" fmla="*/ 124 h 163"/>
                            <a:gd name="T28" fmla="*/ 4 w 166"/>
                            <a:gd name="T29" fmla="*/ 0 h 163"/>
                            <a:gd name="T30" fmla="*/ 4 w 166"/>
                            <a:gd name="T31" fmla="*/ 0 h 1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66" h="163">
                              <a:moveTo>
                                <a:pt x="4" y="0"/>
                              </a:moveTo>
                              <a:lnTo>
                                <a:pt x="4" y="0"/>
                              </a:lnTo>
                              <a:lnTo>
                                <a:pt x="166" y="0"/>
                              </a:lnTo>
                              <a:lnTo>
                                <a:pt x="166" y="0"/>
                              </a:lnTo>
                              <a:lnTo>
                                <a:pt x="149" y="140"/>
                              </a:lnTo>
                              <a:lnTo>
                                <a:pt x="149" y="140"/>
                              </a:lnTo>
                              <a:lnTo>
                                <a:pt x="148" y="144"/>
                              </a:lnTo>
                              <a:lnTo>
                                <a:pt x="146" y="148"/>
                              </a:lnTo>
                              <a:lnTo>
                                <a:pt x="141" y="155"/>
                              </a:lnTo>
                              <a:lnTo>
                                <a:pt x="133" y="160"/>
                              </a:lnTo>
                              <a:lnTo>
                                <a:pt x="125" y="163"/>
                              </a:lnTo>
                              <a:lnTo>
                                <a:pt x="125" y="163"/>
                              </a:lnTo>
                              <a:lnTo>
                                <a:pt x="0" y="124"/>
                              </a:lnTo>
                              <a:lnTo>
                                <a:pt x="0" y="124"/>
                              </a:lnTo>
                              <a:lnTo>
                                <a:pt x="4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DADB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06" name="Freeform 62">
                          <a:extLst>
                            <a:ext uri="{FF2B5EF4-FFF2-40B4-BE49-F238E27FC236}">
                              <a16:creationId xmlns:a16="http://schemas.microsoft.com/office/drawing/2014/main" id="{B172C385-0040-44B9-97E5-7E2408EBA67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00413" y="5083175"/>
                          <a:ext cx="257175" cy="258763"/>
                        </a:xfrm>
                        <a:custGeom>
                          <a:avLst/>
                          <a:gdLst>
                            <a:gd name="T0" fmla="*/ 4 w 162"/>
                            <a:gd name="T1" fmla="*/ 0 h 163"/>
                            <a:gd name="T2" fmla="*/ 4 w 162"/>
                            <a:gd name="T3" fmla="*/ 0 h 163"/>
                            <a:gd name="T4" fmla="*/ 162 w 162"/>
                            <a:gd name="T5" fmla="*/ 0 h 163"/>
                            <a:gd name="T6" fmla="*/ 162 w 162"/>
                            <a:gd name="T7" fmla="*/ 0 h 163"/>
                            <a:gd name="T8" fmla="*/ 145 w 162"/>
                            <a:gd name="T9" fmla="*/ 140 h 163"/>
                            <a:gd name="T10" fmla="*/ 145 w 162"/>
                            <a:gd name="T11" fmla="*/ 140 h 163"/>
                            <a:gd name="T12" fmla="*/ 144 w 162"/>
                            <a:gd name="T13" fmla="*/ 144 h 163"/>
                            <a:gd name="T14" fmla="*/ 142 w 162"/>
                            <a:gd name="T15" fmla="*/ 148 h 163"/>
                            <a:gd name="T16" fmla="*/ 137 w 162"/>
                            <a:gd name="T17" fmla="*/ 155 h 163"/>
                            <a:gd name="T18" fmla="*/ 129 w 162"/>
                            <a:gd name="T19" fmla="*/ 160 h 163"/>
                            <a:gd name="T20" fmla="*/ 121 w 162"/>
                            <a:gd name="T21" fmla="*/ 163 h 163"/>
                            <a:gd name="T22" fmla="*/ 121 w 162"/>
                            <a:gd name="T23" fmla="*/ 163 h 163"/>
                            <a:gd name="T24" fmla="*/ 0 w 162"/>
                            <a:gd name="T25" fmla="*/ 122 h 163"/>
                            <a:gd name="T26" fmla="*/ 0 w 162"/>
                            <a:gd name="T27" fmla="*/ 122 h 163"/>
                            <a:gd name="T28" fmla="*/ 4 w 162"/>
                            <a:gd name="T29" fmla="*/ 0 h 163"/>
                            <a:gd name="T30" fmla="*/ 4 w 162"/>
                            <a:gd name="T31" fmla="*/ 0 h 1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62" h="163">
                              <a:moveTo>
                                <a:pt x="4" y="0"/>
                              </a:moveTo>
                              <a:lnTo>
                                <a:pt x="4" y="0"/>
                              </a:lnTo>
                              <a:lnTo>
                                <a:pt x="162" y="0"/>
                              </a:lnTo>
                              <a:lnTo>
                                <a:pt x="162" y="0"/>
                              </a:lnTo>
                              <a:lnTo>
                                <a:pt x="145" y="140"/>
                              </a:lnTo>
                              <a:lnTo>
                                <a:pt x="145" y="140"/>
                              </a:lnTo>
                              <a:lnTo>
                                <a:pt x="144" y="144"/>
                              </a:lnTo>
                              <a:lnTo>
                                <a:pt x="142" y="148"/>
                              </a:lnTo>
                              <a:lnTo>
                                <a:pt x="137" y="155"/>
                              </a:lnTo>
                              <a:lnTo>
                                <a:pt x="129" y="160"/>
                              </a:lnTo>
                              <a:lnTo>
                                <a:pt x="121" y="163"/>
                              </a:lnTo>
                              <a:lnTo>
                                <a:pt x="121" y="163"/>
                              </a:lnTo>
                              <a:lnTo>
                                <a:pt x="0" y="122"/>
                              </a:lnTo>
                              <a:lnTo>
                                <a:pt x="0" y="122"/>
                              </a:lnTo>
                              <a:lnTo>
                                <a:pt x="4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EAEB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07" name="Freeform 63">
                          <a:extLst>
                            <a:ext uri="{FF2B5EF4-FFF2-40B4-BE49-F238E27FC236}">
                              <a16:creationId xmlns:a16="http://schemas.microsoft.com/office/drawing/2014/main" id="{EA471374-E5AF-4134-8834-7529273A7A9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06763" y="5083175"/>
                          <a:ext cx="250825" cy="258763"/>
                        </a:xfrm>
                        <a:custGeom>
                          <a:avLst/>
                          <a:gdLst>
                            <a:gd name="T0" fmla="*/ 4 w 158"/>
                            <a:gd name="T1" fmla="*/ 0 h 163"/>
                            <a:gd name="T2" fmla="*/ 4 w 158"/>
                            <a:gd name="T3" fmla="*/ 0 h 163"/>
                            <a:gd name="T4" fmla="*/ 158 w 158"/>
                            <a:gd name="T5" fmla="*/ 0 h 163"/>
                            <a:gd name="T6" fmla="*/ 158 w 158"/>
                            <a:gd name="T7" fmla="*/ 0 h 163"/>
                            <a:gd name="T8" fmla="*/ 141 w 158"/>
                            <a:gd name="T9" fmla="*/ 140 h 163"/>
                            <a:gd name="T10" fmla="*/ 141 w 158"/>
                            <a:gd name="T11" fmla="*/ 140 h 163"/>
                            <a:gd name="T12" fmla="*/ 140 w 158"/>
                            <a:gd name="T13" fmla="*/ 144 h 163"/>
                            <a:gd name="T14" fmla="*/ 138 w 158"/>
                            <a:gd name="T15" fmla="*/ 148 h 163"/>
                            <a:gd name="T16" fmla="*/ 133 w 158"/>
                            <a:gd name="T17" fmla="*/ 155 h 163"/>
                            <a:gd name="T18" fmla="*/ 125 w 158"/>
                            <a:gd name="T19" fmla="*/ 160 h 163"/>
                            <a:gd name="T20" fmla="*/ 118 w 158"/>
                            <a:gd name="T21" fmla="*/ 163 h 163"/>
                            <a:gd name="T22" fmla="*/ 118 w 158"/>
                            <a:gd name="T23" fmla="*/ 163 h 163"/>
                            <a:gd name="T24" fmla="*/ 0 w 158"/>
                            <a:gd name="T25" fmla="*/ 121 h 163"/>
                            <a:gd name="T26" fmla="*/ 0 w 158"/>
                            <a:gd name="T27" fmla="*/ 121 h 163"/>
                            <a:gd name="T28" fmla="*/ 4 w 158"/>
                            <a:gd name="T29" fmla="*/ 0 h 163"/>
                            <a:gd name="T30" fmla="*/ 4 w 158"/>
                            <a:gd name="T31" fmla="*/ 0 h 1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58" h="163">
                              <a:moveTo>
                                <a:pt x="4" y="0"/>
                              </a:moveTo>
                              <a:lnTo>
                                <a:pt x="4" y="0"/>
                              </a:lnTo>
                              <a:lnTo>
                                <a:pt x="158" y="0"/>
                              </a:lnTo>
                              <a:lnTo>
                                <a:pt x="158" y="0"/>
                              </a:lnTo>
                              <a:lnTo>
                                <a:pt x="141" y="140"/>
                              </a:lnTo>
                              <a:lnTo>
                                <a:pt x="141" y="140"/>
                              </a:lnTo>
                              <a:lnTo>
                                <a:pt x="140" y="144"/>
                              </a:lnTo>
                              <a:lnTo>
                                <a:pt x="138" y="148"/>
                              </a:lnTo>
                              <a:lnTo>
                                <a:pt x="133" y="155"/>
                              </a:lnTo>
                              <a:lnTo>
                                <a:pt x="125" y="160"/>
                              </a:lnTo>
                              <a:lnTo>
                                <a:pt x="118" y="163"/>
                              </a:lnTo>
                              <a:lnTo>
                                <a:pt x="118" y="163"/>
                              </a:lnTo>
                              <a:lnTo>
                                <a:pt x="0" y="121"/>
                              </a:lnTo>
                              <a:lnTo>
                                <a:pt x="0" y="121"/>
                              </a:lnTo>
                              <a:lnTo>
                                <a:pt x="4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EAEB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08" name="Freeform 64">
                          <a:extLst>
                            <a:ext uri="{FF2B5EF4-FFF2-40B4-BE49-F238E27FC236}">
                              <a16:creationId xmlns:a16="http://schemas.microsoft.com/office/drawing/2014/main" id="{A88A749B-984A-4D72-AA3C-87235FD6E7F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13113" y="5083175"/>
                          <a:ext cx="244475" cy="258763"/>
                        </a:xfrm>
                        <a:custGeom>
                          <a:avLst/>
                          <a:gdLst>
                            <a:gd name="T0" fmla="*/ 4 w 154"/>
                            <a:gd name="T1" fmla="*/ 0 h 163"/>
                            <a:gd name="T2" fmla="*/ 4 w 154"/>
                            <a:gd name="T3" fmla="*/ 0 h 163"/>
                            <a:gd name="T4" fmla="*/ 154 w 154"/>
                            <a:gd name="T5" fmla="*/ 0 h 163"/>
                            <a:gd name="T6" fmla="*/ 154 w 154"/>
                            <a:gd name="T7" fmla="*/ 0 h 163"/>
                            <a:gd name="T8" fmla="*/ 137 w 154"/>
                            <a:gd name="T9" fmla="*/ 140 h 163"/>
                            <a:gd name="T10" fmla="*/ 137 w 154"/>
                            <a:gd name="T11" fmla="*/ 140 h 163"/>
                            <a:gd name="T12" fmla="*/ 136 w 154"/>
                            <a:gd name="T13" fmla="*/ 144 h 163"/>
                            <a:gd name="T14" fmla="*/ 134 w 154"/>
                            <a:gd name="T15" fmla="*/ 148 h 163"/>
                            <a:gd name="T16" fmla="*/ 129 w 154"/>
                            <a:gd name="T17" fmla="*/ 155 h 163"/>
                            <a:gd name="T18" fmla="*/ 122 w 154"/>
                            <a:gd name="T19" fmla="*/ 160 h 163"/>
                            <a:gd name="T20" fmla="*/ 114 w 154"/>
                            <a:gd name="T21" fmla="*/ 163 h 163"/>
                            <a:gd name="T22" fmla="*/ 114 w 154"/>
                            <a:gd name="T23" fmla="*/ 163 h 163"/>
                            <a:gd name="T24" fmla="*/ 0 w 154"/>
                            <a:gd name="T25" fmla="*/ 119 h 163"/>
                            <a:gd name="T26" fmla="*/ 0 w 154"/>
                            <a:gd name="T27" fmla="*/ 119 h 163"/>
                            <a:gd name="T28" fmla="*/ 4 w 154"/>
                            <a:gd name="T29" fmla="*/ 0 h 163"/>
                            <a:gd name="T30" fmla="*/ 4 w 154"/>
                            <a:gd name="T31" fmla="*/ 0 h 1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54" h="163">
                              <a:moveTo>
                                <a:pt x="4" y="0"/>
                              </a:moveTo>
                              <a:lnTo>
                                <a:pt x="4" y="0"/>
                              </a:lnTo>
                              <a:lnTo>
                                <a:pt x="154" y="0"/>
                              </a:lnTo>
                              <a:lnTo>
                                <a:pt x="154" y="0"/>
                              </a:lnTo>
                              <a:lnTo>
                                <a:pt x="137" y="140"/>
                              </a:lnTo>
                              <a:lnTo>
                                <a:pt x="137" y="140"/>
                              </a:lnTo>
                              <a:lnTo>
                                <a:pt x="136" y="144"/>
                              </a:lnTo>
                              <a:lnTo>
                                <a:pt x="134" y="148"/>
                              </a:lnTo>
                              <a:lnTo>
                                <a:pt x="129" y="155"/>
                              </a:lnTo>
                              <a:lnTo>
                                <a:pt x="122" y="160"/>
                              </a:lnTo>
                              <a:lnTo>
                                <a:pt x="114" y="163"/>
                              </a:lnTo>
                              <a:lnTo>
                                <a:pt x="114" y="163"/>
                              </a:lnTo>
                              <a:lnTo>
                                <a:pt x="0" y="119"/>
                              </a:lnTo>
                              <a:lnTo>
                                <a:pt x="0" y="119"/>
                              </a:lnTo>
                              <a:lnTo>
                                <a:pt x="4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FAFB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09" name="Freeform 65">
                          <a:extLst>
                            <a:ext uri="{FF2B5EF4-FFF2-40B4-BE49-F238E27FC236}">
                              <a16:creationId xmlns:a16="http://schemas.microsoft.com/office/drawing/2014/main" id="{E1D9C8A3-B11B-4A77-A271-0F31E20139D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17876" y="5083175"/>
                          <a:ext cx="239713" cy="258763"/>
                        </a:xfrm>
                        <a:custGeom>
                          <a:avLst/>
                          <a:gdLst>
                            <a:gd name="T0" fmla="*/ 4 w 151"/>
                            <a:gd name="T1" fmla="*/ 0 h 163"/>
                            <a:gd name="T2" fmla="*/ 4 w 151"/>
                            <a:gd name="T3" fmla="*/ 0 h 163"/>
                            <a:gd name="T4" fmla="*/ 151 w 151"/>
                            <a:gd name="T5" fmla="*/ 0 h 163"/>
                            <a:gd name="T6" fmla="*/ 151 w 151"/>
                            <a:gd name="T7" fmla="*/ 0 h 163"/>
                            <a:gd name="T8" fmla="*/ 134 w 151"/>
                            <a:gd name="T9" fmla="*/ 140 h 163"/>
                            <a:gd name="T10" fmla="*/ 134 w 151"/>
                            <a:gd name="T11" fmla="*/ 140 h 163"/>
                            <a:gd name="T12" fmla="*/ 133 w 151"/>
                            <a:gd name="T13" fmla="*/ 144 h 163"/>
                            <a:gd name="T14" fmla="*/ 131 w 151"/>
                            <a:gd name="T15" fmla="*/ 148 h 163"/>
                            <a:gd name="T16" fmla="*/ 126 w 151"/>
                            <a:gd name="T17" fmla="*/ 155 h 163"/>
                            <a:gd name="T18" fmla="*/ 119 w 151"/>
                            <a:gd name="T19" fmla="*/ 160 h 163"/>
                            <a:gd name="T20" fmla="*/ 111 w 151"/>
                            <a:gd name="T21" fmla="*/ 163 h 163"/>
                            <a:gd name="T22" fmla="*/ 111 w 151"/>
                            <a:gd name="T23" fmla="*/ 163 h 163"/>
                            <a:gd name="T24" fmla="*/ 0 w 151"/>
                            <a:gd name="T25" fmla="*/ 119 h 163"/>
                            <a:gd name="T26" fmla="*/ 0 w 151"/>
                            <a:gd name="T27" fmla="*/ 119 h 163"/>
                            <a:gd name="T28" fmla="*/ 4 w 151"/>
                            <a:gd name="T29" fmla="*/ 0 h 163"/>
                            <a:gd name="T30" fmla="*/ 4 w 151"/>
                            <a:gd name="T31" fmla="*/ 0 h 1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51" h="163">
                              <a:moveTo>
                                <a:pt x="4" y="0"/>
                              </a:moveTo>
                              <a:lnTo>
                                <a:pt x="4" y="0"/>
                              </a:lnTo>
                              <a:lnTo>
                                <a:pt x="151" y="0"/>
                              </a:lnTo>
                              <a:lnTo>
                                <a:pt x="151" y="0"/>
                              </a:lnTo>
                              <a:lnTo>
                                <a:pt x="134" y="140"/>
                              </a:lnTo>
                              <a:lnTo>
                                <a:pt x="134" y="140"/>
                              </a:lnTo>
                              <a:lnTo>
                                <a:pt x="133" y="144"/>
                              </a:lnTo>
                              <a:lnTo>
                                <a:pt x="131" y="148"/>
                              </a:lnTo>
                              <a:lnTo>
                                <a:pt x="126" y="155"/>
                              </a:lnTo>
                              <a:lnTo>
                                <a:pt x="119" y="160"/>
                              </a:lnTo>
                              <a:lnTo>
                                <a:pt x="111" y="163"/>
                              </a:lnTo>
                              <a:lnTo>
                                <a:pt x="111" y="163"/>
                              </a:lnTo>
                              <a:lnTo>
                                <a:pt x="0" y="119"/>
                              </a:lnTo>
                              <a:lnTo>
                                <a:pt x="0" y="119"/>
                              </a:lnTo>
                              <a:lnTo>
                                <a:pt x="4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FAFB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10" name="Freeform 66">
                          <a:extLst>
                            <a:ext uri="{FF2B5EF4-FFF2-40B4-BE49-F238E27FC236}">
                              <a16:creationId xmlns:a16="http://schemas.microsoft.com/office/drawing/2014/main" id="{E8FA2EE3-9158-466C-A125-4D187CFA731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24226" y="5083175"/>
                          <a:ext cx="233363" cy="258763"/>
                        </a:xfrm>
                        <a:custGeom>
                          <a:avLst/>
                          <a:gdLst>
                            <a:gd name="T0" fmla="*/ 4 w 147"/>
                            <a:gd name="T1" fmla="*/ 0 h 163"/>
                            <a:gd name="T2" fmla="*/ 4 w 147"/>
                            <a:gd name="T3" fmla="*/ 0 h 163"/>
                            <a:gd name="T4" fmla="*/ 147 w 147"/>
                            <a:gd name="T5" fmla="*/ 0 h 163"/>
                            <a:gd name="T6" fmla="*/ 147 w 147"/>
                            <a:gd name="T7" fmla="*/ 0 h 163"/>
                            <a:gd name="T8" fmla="*/ 130 w 147"/>
                            <a:gd name="T9" fmla="*/ 140 h 163"/>
                            <a:gd name="T10" fmla="*/ 130 w 147"/>
                            <a:gd name="T11" fmla="*/ 140 h 163"/>
                            <a:gd name="T12" fmla="*/ 129 w 147"/>
                            <a:gd name="T13" fmla="*/ 144 h 163"/>
                            <a:gd name="T14" fmla="*/ 127 w 147"/>
                            <a:gd name="T15" fmla="*/ 148 h 163"/>
                            <a:gd name="T16" fmla="*/ 122 w 147"/>
                            <a:gd name="T17" fmla="*/ 155 h 163"/>
                            <a:gd name="T18" fmla="*/ 115 w 147"/>
                            <a:gd name="T19" fmla="*/ 159 h 163"/>
                            <a:gd name="T20" fmla="*/ 107 w 147"/>
                            <a:gd name="T21" fmla="*/ 163 h 163"/>
                            <a:gd name="T22" fmla="*/ 107 w 147"/>
                            <a:gd name="T23" fmla="*/ 163 h 163"/>
                            <a:gd name="T24" fmla="*/ 0 w 147"/>
                            <a:gd name="T25" fmla="*/ 118 h 163"/>
                            <a:gd name="T26" fmla="*/ 0 w 147"/>
                            <a:gd name="T27" fmla="*/ 118 h 163"/>
                            <a:gd name="T28" fmla="*/ 4 w 147"/>
                            <a:gd name="T29" fmla="*/ 0 h 163"/>
                            <a:gd name="T30" fmla="*/ 4 w 147"/>
                            <a:gd name="T31" fmla="*/ 0 h 1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47" h="163">
                              <a:moveTo>
                                <a:pt x="4" y="0"/>
                              </a:moveTo>
                              <a:lnTo>
                                <a:pt x="4" y="0"/>
                              </a:lnTo>
                              <a:lnTo>
                                <a:pt x="147" y="0"/>
                              </a:lnTo>
                              <a:lnTo>
                                <a:pt x="147" y="0"/>
                              </a:lnTo>
                              <a:lnTo>
                                <a:pt x="130" y="140"/>
                              </a:lnTo>
                              <a:lnTo>
                                <a:pt x="130" y="140"/>
                              </a:lnTo>
                              <a:lnTo>
                                <a:pt x="129" y="144"/>
                              </a:lnTo>
                              <a:lnTo>
                                <a:pt x="127" y="148"/>
                              </a:lnTo>
                              <a:lnTo>
                                <a:pt x="122" y="155"/>
                              </a:lnTo>
                              <a:lnTo>
                                <a:pt x="115" y="159"/>
                              </a:lnTo>
                              <a:lnTo>
                                <a:pt x="107" y="163"/>
                              </a:lnTo>
                              <a:lnTo>
                                <a:pt x="107" y="163"/>
                              </a:lnTo>
                              <a:lnTo>
                                <a:pt x="0" y="118"/>
                              </a:lnTo>
                              <a:lnTo>
                                <a:pt x="0" y="118"/>
                              </a:lnTo>
                              <a:lnTo>
                                <a:pt x="4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0B0B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11" name="Freeform 67">
                          <a:extLst>
                            <a:ext uri="{FF2B5EF4-FFF2-40B4-BE49-F238E27FC236}">
                              <a16:creationId xmlns:a16="http://schemas.microsoft.com/office/drawing/2014/main" id="{825E1E92-85BD-422A-B88A-814653C07CD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30576" y="5083175"/>
                          <a:ext cx="227013" cy="258763"/>
                        </a:xfrm>
                        <a:custGeom>
                          <a:avLst/>
                          <a:gdLst>
                            <a:gd name="T0" fmla="*/ 4 w 143"/>
                            <a:gd name="T1" fmla="*/ 0 h 163"/>
                            <a:gd name="T2" fmla="*/ 4 w 143"/>
                            <a:gd name="T3" fmla="*/ 0 h 163"/>
                            <a:gd name="T4" fmla="*/ 143 w 143"/>
                            <a:gd name="T5" fmla="*/ 0 h 163"/>
                            <a:gd name="T6" fmla="*/ 143 w 143"/>
                            <a:gd name="T7" fmla="*/ 0 h 163"/>
                            <a:gd name="T8" fmla="*/ 126 w 143"/>
                            <a:gd name="T9" fmla="*/ 140 h 163"/>
                            <a:gd name="T10" fmla="*/ 126 w 143"/>
                            <a:gd name="T11" fmla="*/ 140 h 163"/>
                            <a:gd name="T12" fmla="*/ 125 w 143"/>
                            <a:gd name="T13" fmla="*/ 144 h 163"/>
                            <a:gd name="T14" fmla="*/ 123 w 143"/>
                            <a:gd name="T15" fmla="*/ 148 h 163"/>
                            <a:gd name="T16" fmla="*/ 118 w 143"/>
                            <a:gd name="T17" fmla="*/ 155 h 163"/>
                            <a:gd name="T18" fmla="*/ 111 w 143"/>
                            <a:gd name="T19" fmla="*/ 159 h 163"/>
                            <a:gd name="T20" fmla="*/ 104 w 143"/>
                            <a:gd name="T21" fmla="*/ 163 h 163"/>
                            <a:gd name="T22" fmla="*/ 104 w 143"/>
                            <a:gd name="T23" fmla="*/ 163 h 163"/>
                            <a:gd name="T24" fmla="*/ 0 w 143"/>
                            <a:gd name="T25" fmla="*/ 117 h 163"/>
                            <a:gd name="T26" fmla="*/ 0 w 143"/>
                            <a:gd name="T27" fmla="*/ 117 h 163"/>
                            <a:gd name="T28" fmla="*/ 4 w 143"/>
                            <a:gd name="T29" fmla="*/ 0 h 163"/>
                            <a:gd name="T30" fmla="*/ 4 w 143"/>
                            <a:gd name="T31" fmla="*/ 0 h 1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43" h="163">
                              <a:moveTo>
                                <a:pt x="4" y="0"/>
                              </a:moveTo>
                              <a:lnTo>
                                <a:pt x="4" y="0"/>
                              </a:lnTo>
                              <a:lnTo>
                                <a:pt x="143" y="0"/>
                              </a:lnTo>
                              <a:lnTo>
                                <a:pt x="143" y="0"/>
                              </a:lnTo>
                              <a:lnTo>
                                <a:pt x="126" y="140"/>
                              </a:lnTo>
                              <a:lnTo>
                                <a:pt x="126" y="140"/>
                              </a:lnTo>
                              <a:lnTo>
                                <a:pt x="125" y="144"/>
                              </a:lnTo>
                              <a:lnTo>
                                <a:pt x="123" y="148"/>
                              </a:lnTo>
                              <a:lnTo>
                                <a:pt x="118" y="155"/>
                              </a:lnTo>
                              <a:lnTo>
                                <a:pt x="111" y="159"/>
                              </a:lnTo>
                              <a:lnTo>
                                <a:pt x="104" y="163"/>
                              </a:lnTo>
                              <a:lnTo>
                                <a:pt x="104" y="163"/>
                              </a:lnTo>
                              <a:lnTo>
                                <a:pt x="0" y="117"/>
                              </a:lnTo>
                              <a:lnTo>
                                <a:pt x="0" y="117"/>
                              </a:lnTo>
                              <a:lnTo>
                                <a:pt x="4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1B1B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12" name="Freeform 68">
                          <a:extLst>
                            <a:ext uri="{FF2B5EF4-FFF2-40B4-BE49-F238E27FC236}">
                              <a16:creationId xmlns:a16="http://schemas.microsoft.com/office/drawing/2014/main" id="{7984470B-0B1C-45A9-8111-08BC59F8395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36926" y="5083175"/>
                          <a:ext cx="220663" cy="255588"/>
                        </a:xfrm>
                        <a:custGeom>
                          <a:avLst/>
                          <a:gdLst>
                            <a:gd name="T0" fmla="*/ 4 w 139"/>
                            <a:gd name="T1" fmla="*/ 0 h 161"/>
                            <a:gd name="T2" fmla="*/ 4 w 139"/>
                            <a:gd name="T3" fmla="*/ 0 h 161"/>
                            <a:gd name="T4" fmla="*/ 139 w 139"/>
                            <a:gd name="T5" fmla="*/ 0 h 161"/>
                            <a:gd name="T6" fmla="*/ 139 w 139"/>
                            <a:gd name="T7" fmla="*/ 0 h 161"/>
                            <a:gd name="T8" fmla="*/ 122 w 139"/>
                            <a:gd name="T9" fmla="*/ 140 h 161"/>
                            <a:gd name="T10" fmla="*/ 122 w 139"/>
                            <a:gd name="T11" fmla="*/ 140 h 161"/>
                            <a:gd name="T12" fmla="*/ 121 w 139"/>
                            <a:gd name="T13" fmla="*/ 144 h 161"/>
                            <a:gd name="T14" fmla="*/ 119 w 139"/>
                            <a:gd name="T15" fmla="*/ 148 h 161"/>
                            <a:gd name="T16" fmla="*/ 114 w 139"/>
                            <a:gd name="T17" fmla="*/ 155 h 161"/>
                            <a:gd name="T18" fmla="*/ 107 w 139"/>
                            <a:gd name="T19" fmla="*/ 159 h 161"/>
                            <a:gd name="T20" fmla="*/ 100 w 139"/>
                            <a:gd name="T21" fmla="*/ 161 h 161"/>
                            <a:gd name="T22" fmla="*/ 100 w 139"/>
                            <a:gd name="T23" fmla="*/ 161 h 161"/>
                            <a:gd name="T24" fmla="*/ 0 w 139"/>
                            <a:gd name="T25" fmla="*/ 115 h 161"/>
                            <a:gd name="T26" fmla="*/ 0 w 139"/>
                            <a:gd name="T27" fmla="*/ 115 h 161"/>
                            <a:gd name="T28" fmla="*/ 4 w 139"/>
                            <a:gd name="T29" fmla="*/ 0 h 161"/>
                            <a:gd name="T30" fmla="*/ 4 w 139"/>
                            <a:gd name="T31" fmla="*/ 0 h 1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39" h="161">
                              <a:moveTo>
                                <a:pt x="4" y="0"/>
                              </a:moveTo>
                              <a:lnTo>
                                <a:pt x="4" y="0"/>
                              </a:lnTo>
                              <a:lnTo>
                                <a:pt x="139" y="0"/>
                              </a:lnTo>
                              <a:lnTo>
                                <a:pt x="139" y="0"/>
                              </a:lnTo>
                              <a:lnTo>
                                <a:pt x="122" y="140"/>
                              </a:lnTo>
                              <a:lnTo>
                                <a:pt x="122" y="140"/>
                              </a:lnTo>
                              <a:lnTo>
                                <a:pt x="121" y="144"/>
                              </a:lnTo>
                              <a:lnTo>
                                <a:pt x="119" y="148"/>
                              </a:lnTo>
                              <a:lnTo>
                                <a:pt x="114" y="155"/>
                              </a:lnTo>
                              <a:lnTo>
                                <a:pt x="107" y="159"/>
                              </a:lnTo>
                              <a:lnTo>
                                <a:pt x="100" y="161"/>
                              </a:lnTo>
                              <a:lnTo>
                                <a:pt x="100" y="161"/>
                              </a:lnTo>
                              <a:lnTo>
                                <a:pt x="0" y="115"/>
                              </a:lnTo>
                              <a:lnTo>
                                <a:pt x="0" y="115"/>
                              </a:lnTo>
                              <a:lnTo>
                                <a:pt x="4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1B1B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13" name="Freeform 69">
                          <a:extLst>
                            <a:ext uri="{FF2B5EF4-FFF2-40B4-BE49-F238E27FC236}">
                              <a16:creationId xmlns:a16="http://schemas.microsoft.com/office/drawing/2014/main" id="{96C14A0D-D368-41E5-9C9F-3AB54C93F19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43276" y="5083175"/>
                          <a:ext cx="214313" cy="255588"/>
                        </a:xfrm>
                        <a:custGeom>
                          <a:avLst/>
                          <a:gdLst>
                            <a:gd name="T0" fmla="*/ 4 w 135"/>
                            <a:gd name="T1" fmla="*/ 0 h 161"/>
                            <a:gd name="T2" fmla="*/ 4 w 135"/>
                            <a:gd name="T3" fmla="*/ 0 h 161"/>
                            <a:gd name="T4" fmla="*/ 135 w 135"/>
                            <a:gd name="T5" fmla="*/ 0 h 161"/>
                            <a:gd name="T6" fmla="*/ 135 w 135"/>
                            <a:gd name="T7" fmla="*/ 0 h 161"/>
                            <a:gd name="T8" fmla="*/ 118 w 135"/>
                            <a:gd name="T9" fmla="*/ 140 h 161"/>
                            <a:gd name="T10" fmla="*/ 118 w 135"/>
                            <a:gd name="T11" fmla="*/ 140 h 161"/>
                            <a:gd name="T12" fmla="*/ 117 w 135"/>
                            <a:gd name="T13" fmla="*/ 144 h 161"/>
                            <a:gd name="T14" fmla="*/ 115 w 135"/>
                            <a:gd name="T15" fmla="*/ 148 h 161"/>
                            <a:gd name="T16" fmla="*/ 110 w 135"/>
                            <a:gd name="T17" fmla="*/ 155 h 161"/>
                            <a:gd name="T18" fmla="*/ 103 w 135"/>
                            <a:gd name="T19" fmla="*/ 159 h 161"/>
                            <a:gd name="T20" fmla="*/ 96 w 135"/>
                            <a:gd name="T21" fmla="*/ 161 h 161"/>
                            <a:gd name="T22" fmla="*/ 96 w 135"/>
                            <a:gd name="T23" fmla="*/ 161 h 161"/>
                            <a:gd name="T24" fmla="*/ 0 w 135"/>
                            <a:gd name="T25" fmla="*/ 114 h 161"/>
                            <a:gd name="T26" fmla="*/ 0 w 135"/>
                            <a:gd name="T27" fmla="*/ 114 h 161"/>
                            <a:gd name="T28" fmla="*/ 4 w 135"/>
                            <a:gd name="T29" fmla="*/ 0 h 161"/>
                            <a:gd name="T30" fmla="*/ 4 w 135"/>
                            <a:gd name="T31" fmla="*/ 0 h 1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35" h="161">
                              <a:moveTo>
                                <a:pt x="4" y="0"/>
                              </a:moveTo>
                              <a:lnTo>
                                <a:pt x="4" y="0"/>
                              </a:lnTo>
                              <a:lnTo>
                                <a:pt x="135" y="0"/>
                              </a:lnTo>
                              <a:lnTo>
                                <a:pt x="135" y="0"/>
                              </a:lnTo>
                              <a:lnTo>
                                <a:pt x="118" y="140"/>
                              </a:lnTo>
                              <a:lnTo>
                                <a:pt x="118" y="140"/>
                              </a:lnTo>
                              <a:lnTo>
                                <a:pt x="117" y="144"/>
                              </a:lnTo>
                              <a:lnTo>
                                <a:pt x="115" y="148"/>
                              </a:lnTo>
                              <a:lnTo>
                                <a:pt x="110" y="155"/>
                              </a:lnTo>
                              <a:lnTo>
                                <a:pt x="103" y="159"/>
                              </a:lnTo>
                              <a:lnTo>
                                <a:pt x="96" y="161"/>
                              </a:lnTo>
                              <a:lnTo>
                                <a:pt x="96" y="161"/>
                              </a:lnTo>
                              <a:lnTo>
                                <a:pt x="0" y="114"/>
                              </a:lnTo>
                              <a:lnTo>
                                <a:pt x="0" y="114"/>
                              </a:lnTo>
                              <a:lnTo>
                                <a:pt x="4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2B2B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14" name="Freeform 70">
                          <a:extLst>
                            <a:ext uri="{FF2B5EF4-FFF2-40B4-BE49-F238E27FC236}">
                              <a16:creationId xmlns:a16="http://schemas.microsoft.com/office/drawing/2014/main" id="{08C5BB33-705C-4793-8C69-47908BA70BA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48038" y="5083175"/>
                          <a:ext cx="209550" cy="255588"/>
                        </a:xfrm>
                        <a:custGeom>
                          <a:avLst/>
                          <a:gdLst>
                            <a:gd name="T0" fmla="*/ 5 w 132"/>
                            <a:gd name="T1" fmla="*/ 0 h 161"/>
                            <a:gd name="T2" fmla="*/ 5 w 132"/>
                            <a:gd name="T3" fmla="*/ 0 h 161"/>
                            <a:gd name="T4" fmla="*/ 132 w 132"/>
                            <a:gd name="T5" fmla="*/ 0 h 161"/>
                            <a:gd name="T6" fmla="*/ 132 w 132"/>
                            <a:gd name="T7" fmla="*/ 0 h 161"/>
                            <a:gd name="T8" fmla="*/ 115 w 132"/>
                            <a:gd name="T9" fmla="*/ 140 h 161"/>
                            <a:gd name="T10" fmla="*/ 115 w 132"/>
                            <a:gd name="T11" fmla="*/ 140 h 161"/>
                            <a:gd name="T12" fmla="*/ 114 w 132"/>
                            <a:gd name="T13" fmla="*/ 144 h 161"/>
                            <a:gd name="T14" fmla="*/ 112 w 132"/>
                            <a:gd name="T15" fmla="*/ 148 h 161"/>
                            <a:gd name="T16" fmla="*/ 108 w 132"/>
                            <a:gd name="T17" fmla="*/ 153 h 161"/>
                            <a:gd name="T18" fmla="*/ 101 w 132"/>
                            <a:gd name="T19" fmla="*/ 159 h 161"/>
                            <a:gd name="T20" fmla="*/ 95 w 132"/>
                            <a:gd name="T21" fmla="*/ 161 h 161"/>
                            <a:gd name="T22" fmla="*/ 95 w 132"/>
                            <a:gd name="T23" fmla="*/ 161 h 161"/>
                            <a:gd name="T24" fmla="*/ 0 w 132"/>
                            <a:gd name="T25" fmla="*/ 113 h 161"/>
                            <a:gd name="T26" fmla="*/ 0 w 132"/>
                            <a:gd name="T27" fmla="*/ 113 h 161"/>
                            <a:gd name="T28" fmla="*/ 5 w 132"/>
                            <a:gd name="T29" fmla="*/ 0 h 161"/>
                            <a:gd name="T30" fmla="*/ 5 w 132"/>
                            <a:gd name="T31" fmla="*/ 0 h 1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32" h="161">
                              <a:moveTo>
                                <a:pt x="5" y="0"/>
                              </a:moveTo>
                              <a:lnTo>
                                <a:pt x="5" y="0"/>
                              </a:lnTo>
                              <a:lnTo>
                                <a:pt x="132" y="0"/>
                              </a:lnTo>
                              <a:lnTo>
                                <a:pt x="132" y="0"/>
                              </a:lnTo>
                              <a:lnTo>
                                <a:pt x="115" y="140"/>
                              </a:lnTo>
                              <a:lnTo>
                                <a:pt x="115" y="140"/>
                              </a:lnTo>
                              <a:lnTo>
                                <a:pt x="114" y="144"/>
                              </a:lnTo>
                              <a:lnTo>
                                <a:pt x="112" y="148"/>
                              </a:lnTo>
                              <a:lnTo>
                                <a:pt x="108" y="153"/>
                              </a:lnTo>
                              <a:lnTo>
                                <a:pt x="101" y="159"/>
                              </a:lnTo>
                              <a:lnTo>
                                <a:pt x="95" y="161"/>
                              </a:lnTo>
                              <a:lnTo>
                                <a:pt x="95" y="161"/>
                              </a:lnTo>
                              <a:lnTo>
                                <a:pt x="0" y="113"/>
                              </a:lnTo>
                              <a:lnTo>
                                <a:pt x="0" y="113"/>
                              </a:lnTo>
                              <a:lnTo>
                                <a:pt x="5" y="0"/>
                              </a:lnTo>
                              <a:lnTo>
                                <a:pt x="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2B2B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15" name="Freeform 71">
                          <a:extLst>
                            <a:ext uri="{FF2B5EF4-FFF2-40B4-BE49-F238E27FC236}">
                              <a16:creationId xmlns:a16="http://schemas.microsoft.com/office/drawing/2014/main" id="{3FE3221D-2B9A-4913-A3EC-CFEF5D27F8B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54388" y="5083175"/>
                          <a:ext cx="203200" cy="255588"/>
                        </a:xfrm>
                        <a:custGeom>
                          <a:avLst/>
                          <a:gdLst>
                            <a:gd name="T0" fmla="*/ 4 w 128"/>
                            <a:gd name="T1" fmla="*/ 0 h 161"/>
                            <a:gd name="T2" fmla="*/ 4 w 128"/>
                            <a:gd name="T3" fmla="*/ 0 h 161"/>
                            <a:gd name="T4" fmla="*/ 128 w 128"/>
                            <a:gd name="T5" fmla="*/ 0 h 161"/>
                            <a:gd name="T6" fmla="*/ 128 w 128"/>
                            <a:gd name="T7" fmla="*/ 0 h 161"/>
                            <a:gd name="T8" fmla="*/ 111 w 128"/>
                            <a:gd name="T9" fmla="*/ 140 h 161"/>
                            <a:gd name="T10" fmla="*/ 111 w 128"/>
                            <a:gd name="T11" fmla="*/ 140 h 161"/>
                            <a:gd name="T12" fmla="*/ 111 w 128"/>
                            <a:gd name="T13" fmla="*/ 144 h 161"/>
                            <a:gd name="T14" fmla="*/ 108 w 128"/>
                            <a:gd name="T15" fmla="*/ 148 h 161"/>
                            <a:gd name="T16" fmla="*/ 104 w 128"/>
                            <a:gd name="T17" fmla="*/ 153 h 161"/>
                            <a:gd name="T18" fmla="*/ 97 w 128"/>
                            <a:gd name="T19" fmla="*/ 159 h 161"/>
                            <a:gd name="T20" fmla="*/ 91 w 128"/>
                            <a:gd name="T21" fmla="*/ 161 h 161"/>
                            <a:gd name="T22" fmla="*/ 91 w 128"/>
                            <a:gd name="T23" fmla="*/ 161 h 161"/>
                            <a:gd name="T24" fmla="*/ 0 w 128"/>
                            <a:gd name="T25" fmla="*/ 113 h 161"/>
                            <a:gd name="T26" fmla="*/ 0 w 128"/>
                            <a:gd name="T27" fmla="*/ 113 h 161"/>
                            <a:gd name="T28" fmla="*/ 4 w 128"/>
                            <a:gd name="T29" fmla="*/ 0 h 161"/>
                            <a:gd name="T30" fmla="*/ 4 w 128"/>
                            <a:gd name="T31" fmla="*/ 0 h 1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28" h="161">
                              <a:moveTo>
                                <a:pt x="4" y="0"/>
                              </a:moveTo>
                              <a:lnTo>
                                <a:pt x="4" y="0"/>
                              </a:lnTo>
                              <a:lnTo>
                                <a:pt x="128" y="0"/>
                              </a:lnTo>
                              <a:lnTo>
                                <a:pt x="128" y="0"/>
                              </a:lnTo>
                              <a:lnTo>
                                <a:pt x="111" y="140"/>
                              </a:lnTo>
                              <a:lnTo>
                                <a:pt x="111" y="140"/>
                              </a:lnTo>
                              <a:lnTo>
                                <a:pt x="111" y="144"/>
                              </a:lnTo>
                              <a:lnTo>
                                <a:pt x="108" y="148"/>
                              </a:lnTo>
                              <a:lnTo>
                                <a:pt x="104" y="153"/>
                              </a:lnTo>
                              <a:lnTo>
                                <a:pt x="97" y="159"/>
                              </a:lnTo>
                              <a:lnTo>
                                <a:pt x="91" y="161"/>
                              </a:lnTo>
                              <a:lnTo>
                                <a:pt x="91" y="161"/>
                              </a:lnTo>
                              <a:lnTo>
                                <a:pt x="0" y="113"/>
                              </a:lnTo>
                              <a:lnTo>
                                <a:pt x="0" y="113"/>
                              </a:lnTo>
                              <a:lnTo>
                                <a:pt x="4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3B3B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16" name="Freeform 72">
                          <a:extLst>
                            <a:ext uri="{FF2B5EF4-FFF2-40B4-BE49-F238E27FC236}">
                              <a16:creationId xmlns:a16="http://schemas.microsoft.com/office/drawing/2014/main" id="{DBC44103-D18F-49B8-90C3-26E12C4B26A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60738" y="5083175"/>
                          <a:ext cx="196850" cy="255588"/>
                        </a:xfrm>
                        <a:custGeom>
                          <a:avLst/>
                          <a:gdLst>
                            <a:gd name="T0" fmla="*/ 4 w 124"/>
                            <a:gd name="T1" fmla="*/ 0 h 161"/>
                            <a:gd name="T2" fmla="*/ 4 w 124"/>
                            <a:gd name="T3" fmla="*/ 0 h 161"/>
                            <a:gd name="T4" fmla="*/ 124 w 124"/>
                            <a:gd name="T5" fmla="*/ 0 h 161"/>
                            <a:gd name="T6" fmla="*/ 124 w 124"/>
                            <a:gd name="T7" fmla="*/ 0 h 161"/>
                            <a:gd name="T8" fmla="*/ 107 w 124"/>
                            <a:gd name="T9" fmla="*/ 140 h 161"/>
                            <a:gd name="T10" fmla="*/ 107 w 124"/>
                            <a:gd name="T11" fmla="*/ 140 h 161"/>
                            <a:gd name="T12" fmla="*/ 104 w 124"/>
                            <a:gd name="T13" fmla="*/ 148 h 161"/>
                            <a:gd name="T14" fmla="*/ 100 w 124"/>
                            <a:gd name="T15" fmla="*/ 153 h 161"/>
                            <a:gd name="T16" fmla="*/ 93 w 124"/>
                            <a:gd name="T17" fmla="*/ 159 h 161"/>
                            <a:gd name="T18" fmla="*/ 87 w 124"/>
                            <a:gd name="T19" fmla="*/ 161 h 161"/>
                            <a:gd name="T20" fmla="*/ 87 w 124"/>
                            <a:gd name="T21" fmla="*/ 161 h 161"/>
                            <a:gd name="T22" fmla="*/ 0 w 124"/>
                            <a:gd name="T23" fmla="*/ 111 h 161"/>
                            <a:gd name="T24" fmla="*/ 0 w 124"/>
                            <a:gd name="T25" fmla="*/ 111 h 161"/>
                            <a:gd name="T26" fmla="*/ 4 w 124"/>
                            <a:gd name="T27" fmla="*/ 0 h 161"/>
                            <a:gd name="T28" fmla="*/ 4 w 124"/>
                            <a:gd name="T29" fmla="*/ 0 h 1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124" h="161">
                              <a:moveTo>
                                <a:pt x="4" y="0"/>
                              </a:moveTo>
                              <a:lnTo>
                                <a:pt x="4" y="0"/>
                              </a:lnTo>
                              <a:lnTo>
                                <a:pt x="124" y="0"/>
                              </a:lnTo>
                              <a:lnTo>
                                <a:pt x="124" y="0"/>
                              </a:lnTo>
                              <a:lnTo>
                                <a:pt x="107" y="140"/>
                              </a:lnTo>
                              <a:lnTo>
                                <a:pt x="107" y="140"/>
                              </a:lnTo>
                              <a:lnTo>
                                <a:pt x="104" y="148"/>
                              </a:lnTo>
                              <a:lnTo>
                                <a:pt x="100" y="153"/>
                              </a:lnTo>
                              <a:lnTo>
                                <a:pt x="93" y="159"/>
                              </a:lnTo>
                              <a:lnTo>
                                <a:pt x="87" y="161"/>
                              </a:lnTo>
                              <a:lnTo>
                                <a:pt x="87" y="161"/>
                              </a:lnTo>
                              <a:lnTo>
                                <a:pt x="0" y="111"/>
                              </a:lnTo>
                              <a:lnTo>
                                <a:pt x="0" y="111"/>
                              </a:lnTo>
                              <a:lnTo>
                                <a:pt x="4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4B4B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17" name="Freeform 73">
                          <a:extLst>
                            <a:ext uri="{FF2B5EF4-FFF2-40B4-BE49-F238E27FC236}">
                              <a16:creationId xmlns:a16="http://schemas.microsoft.com/office/drawing/2014/main" id="{DDCF8408-1E37-49F6-A997-ADB7546D852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67088" y="5083175"/>
                          <a:ext cx="190500" cy="255588"/>
                        </a:xfrm>
                        <a:custGeom>
                          <a:avLst/>
                          <a:gdLst>
                            <a:gd name="T0" fmla="*/ 4 w 120"/>
                            <a:gd name="T1" fmla="*/ 0 h 161"/>
                            <a:gd name="T2" fmla="*/ 4 w 120"/>
                            <a:gd name="T3" fmla="*/ 0 h 161"/>
                            <a:gd name="T4" fmla="*/ 120 w 120"/>
                            <a:gd name="T5" fmla="*/ 0 h 161"/>
                            <a:gd name="T6" fmla="*/ 120 w 120"/>
                            <a:gd name="T7" fmla="*/ 0 h 161"/>
                            <a:gd name="T8" fmla="*/ 103 w 120"/>
                            <a:gd name="T9" fmla="*/ 140 h 161"/>
                            <a:gd name="T10" fmla="*/ 103 w 120"/>
                            <a:gd name="T11" fmla="*/ 140 h 161"/>
                            <a:gd name="T12" fmla="*/ 100 w 120"/>
                            <a:gd name="T13" fmla="*/ 148 h 161"/>
                            <a:gd name="T14" fmla="*/ 96 w 120"/>
                            <a:gd name="T15" fmla="*/ 153 h 161"/>
                            <a:gd name="T16" fmla="*/ 89 w 120"/>
                            <a:gd name="T17" fmla="*/ 159 h 161"/>
                            <a:gd name="T18" fmla="*/ 83 w 120"/>
                            <a:gd name="T19" fmla="*/ 161 h 161"/>
                            <a:gd name="T20" fmla="*/ 83 w 120"/>
                            <a:gd name="T21" fmla="*/ 161 h 161"/>
                            <a:gd name="T22" fmla="*/ 0 w 120"/>
                            <a:gd name="T23" fmla="*/ 110 h 161"/>
                            <a:gd name="T24" fmla="*/ 0 w 120"/>
                            <a:gd name="T25" fmla="*/ 110 h 161"/>
                            <a:gd name="T26" fmla="*/ 4 w 120"/>
                            <a:gd name="T27" fmla="*/ 0 h 161"/>
                            <a:gd name="T28" fmla="*/ 4 w 120"/>
                            <a:gd name="T29" fmla="*/ 0 h 1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120" h="161">
                              <a:moveTo>
                                <a:pt x="4" y="0"/>
                              </a:moveTo>
                              <a:lnTo>
                                <a:pt x="4" y="0"/>
                              </a:lnTo>
                              <a:lnTo>
                                <a:pt x="120" y="0"/>
                              </a:lnTo>
                              <a:lnTo>
                                <a:pt x="120" y="0"/>
                              </a:lnTo>
                              <a:lnTo>
                                <a:pt x="103" y="140"/>
                              </a:lnTo>
                              <a:lnTo>
                                <a:pt x="103" y="140"/>
                              </a:lnTo>
                              <a:lnTo>
                                <a:pt x="100" y="148"/>
                              </a:lnTo>
                              <a:lnTo>
                                <a:pt x="96" y="153"/>
                              </a:lnTo>
                              <a:lnTo>
                                <a:pt x="89" y="159"/>
                              </a:lnTo>
                              <a:lnTo>
                                <a:pt x="83" y="161"/>
                              </a:lnTo>
                              <a:lnTo>
                                <a:pt x="83" y="161"/>
                              </a:lnTo>
                              <a:lnTo>
                                <a:pt x="0" y="110"/>
                              </a:lnTo>
                              <a:lnTo>
                                <a:pt x="0" y="110"/>
                              </a:lnTo>
                              <a:lnTo>
                                <a:pt x="4" y="0"/>
                              </a:lnTo>
                              <a:lnTo>
                                <a:pt x="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4B4B8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18" name="Freeform 74">
                          <a:extLst>
                            <a:ext uri="{FF2B5EF4-FFF2-40B4-BE49-F238E27FC236}">
                              <a16:creationId xmlns:a16="http://schemas.microsoft.com/office/drawing/2014/main" id="{F5E72A7E-672A-400A-8201-8BC08B1C00F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71851" y="5083175"/>
                          <a:ext cx="185738" cy="255588"/>
                        </a:xfrm>
                        <a:custGeom>
                          <a:avLst/>
                          <a:gdLst>
                            <a:gd name="T0" fmla="*/ 5 w 117"/>
                            <a:gd name="T1" fmla="*/ 0 h 161"/>
                            <a:gd name="T2" fmla="*/ 5 w 117"/>
                            <a:gd name="T3" fmla="*/ 0 h 161"/>
                            <a:gd name="T4" fmla="*/ 117 w 117"/>
                            <a:gd name="T5" fmla="*/ 0 h 161"/>
                            <a:gd name="T6" fmla="*/ 117 w 117"/>
                            <a:gd name="T7" fmla="*/ 0 h 161"/>
                            <a:gd name="T8" fmla="*/ 100 w 117"/>
                            <a:gd name="T9" fmla="*/ 140 h 161"/>
                            <a:gd name="T10" fmla="*/ 100 w 117"/>
                            <a:gd name="T11" fmla="*/ 140 h 161"/>
                            <a:gd name="T12" fmla="*/ 97 w 117"/>
                            <a:gd name="T13" fmla="*/ 148 h 161"/>
                            <a:gd name="T14" fmla="*/ 93 w 117"/>
                            <a:gd name="T15" fmla="*/ 153 h 161"/>
                            <a:gd name="T16" fmla="*/ 86 w 117"/>
                            <a:gd name="T17" fmla="*/ 157 h 161"/>
                            <a:gd name="T18" fmla="*/ 81 w 117"/>
                            <a:gd name="T19" fmla="*/ 161 h 161"/>
                            <a:gd name="T20" fmla="*/ 81 w 117"/>
                            <a:gd name="T21" fmla="*/ 161 h 161"/>
                            <a:gd name="T22" fmla="*/ 0 w 117"/>
                            <a:gd name="T23" fmla="*/ 109 h 161"/>
                            <a:gd name="T24" fmla="*/ 0 w 117"/>
                            <a:gd name="T25" fmla="*/ 109 h 161"/>
                            <a:gd name="T26" fmla="*/ 5 w 117"/>
                            <a:gd name="T27" fmla="*/ 0 h 161"/>
                            <a:gd name="T28" fmla="*/ 5 w 117"/>
                            <a:gd name="T29" fmla="*/ 0 h 1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117" h="161">
                              <a:moveTo>
                                <a:pt x="5" y="0"/>
                              </a:moveTo>
                              <a:lnTo>
                                <a:pt x="5" y="0"/>
                              </a:lnTo>
                              <a:lnTo>
                                <a:pt x="117" y="0"/>
                              </a:lnTo>
                              <a:lnTo>
                                <a:pt x="117" y="0"/>
                              </a:lnTo>
                              <a:lnTo>
                                <a:pt x="100" y="140"/>
                              </a:lnTo>
                              <a:lnTo>
                                <a:pt x="100" y="140"/>
                              </a:lnTo>
                              <a:lnTo>
                                <a:pt x="97" y="148"/>
                              </a:lnTo>
                              <a:lnTo>
                                <a:pt x="93" y="153"/>
                              </a:lnTo>
                              <a:lnTo>
                                <a:pt x="86" y="157"/>
                              </a:lnTo>
                              <a:lnTo>
                                <a:pt x="81" y="161"/>
                              </a:lnTo>
                              <a:lnTo>
                                <a:pt x="81" y="161"/>
                              </a:lnTo>
                              <a:lnTo>
                                <a:pt x="0" y="109"/>
                              </a:lnTo>
                              <a:lnTo>
                                <a:pt x="0" y="109"/>
                              </a:lnTo>
                              <a:lnTo>
                                <a:pt x="5" y="0"/>
                              </a:lnTo>
                              <a:lnTo>
                                <a:pt x="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5B5B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19" name="Freeform 75">
                          <a:extLst>
                            <a:ext uri="{FF2B5EF4-FFF2-40B4-BE49-F238E27FC236}">
                              <a16:creationId xmlns:a16="http://schemas.microsoft.com/office/drawing/2014/main" id="{2F48B29C-2B4C-42E7-BAD4-091082BB723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78201" y="5083175"/>
                          <a:ext cx="179388" cy="255588"/>
                        </a:xfrm>
                        <a:custGeom>
                          <a:avLst/>
                          <a:gdLst>
                            <a:gd name="T0" fmla="*/ 5 w 113"/>
                            <a:gd name="T1" fmla="*/ 0 h 161"/>
                            <a:gd name="T2" fmla="*/ 5 w 113"/>
                            <a:gd name="T3" fmla="*/ 0 h 161"/>
                            <a:gd name="T4" fmla="*/ 113 w 113"/>
                            <a:gd name="T5" fmla="*/ 0 h 161"/>
                            <a:gd name="T6" fmla="*/ 113 w 113"/>
                            <a:gd name="T7" fmla="*/ 0 h 161"/>
                            <a:gd name="T8" fmla="*/ 96 w 113"/>
                            <a:gd name="T9" fmla="*/ 140 h 161"/>
                            <a:gd name="T10" fmla="*/ 96 w 113"/>
                            <a:gd name="T11" fmla="*/ 140 h 161"/>
                            <a:gd name="T12" fmla="*/ 93 w 113"/>
                            <a:gd name="T13" fmla="*/ 147 h 161"/>
                            <a:gd name="T14" fmla="*/ 89 w 113"/>
                            <a:gd name="T15" fmla="*/ 153 h 161"/>
                            <a:gd name="T16" fmla="*/ 84 w 113"/>
                            <a:gd name="T17" fmla="*/ 157 h 161"/>
                            <a:gd name="T18" fmla="*/ 77 w 113"/>
                            <a:gd name="T19" fmla="*/ 161 h 161"/>
                            <a:gd name="T20" fmla="*/ 77 w 113"/>
                            <a:gd name="T21" fmla="*/ 161 h 161"/>
                            <a:gd name="T22" fmla="*/ 0 w 113"/>
                            <a:gd name="T23" fmla="*/ 107 h 161"/>
                            <a:gd name="T24" fmla="*/ 0 w 113"/>
                            <a:gd name="T25" fmla="*/ 107 h 161"/>
                            <a:gd name="T26" fmla="*/ 5 w 113"/>
                            <a:gd name="T27" fmla="*/ 0 h 161"/>
                            <a:gd name="T28" fmla="*/ 5 w 113"/>
                            <a:gd name="T29" fmla="*/ 0 h 1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113" h="161">
                              <a:moveTo>
                                <a:pt x="5" y="0"/>
                              </a:moveTo>
                              <a:lnTo>
                                <a:pt x="5" y="0"/>
                              </a:lnTo>
                              <a:lnTo>
                                <a:pt x="113" y="0"/>
                              </a:lnTo>
                              <a:lnTo>
                                <a:pt x="113" y="0"/>
                              </a:lnTo>
                              <a:lnTo>
                                <a:pt x="96" y="140"/>
                              </a:lnTo>
                              <a:lnTo>
                                <a:pt x="96" y="140"/>
                              </a:lnTo>
                              <a:lnTo>
                                <a:pt x="93" y="147"/>
                              </a:lnTo>
                              <a:lnTo>
                                <a:pt x="89" y="153"/>
                              </a:lnTo>
                              <a:lnTo>
                                <a:pt x="84" y="157"/>
                              </a:lnTo>
                              <a:lnTo>
                                <a:pt x="77" y="161"/>
                              </a:lnTo>
                              <a:lnTo>
                                <a:pt x="77" y="161"/>
                              </a:lnTo>
                              <a:lnTo>
                                <a:pt x="0" y="107"/>
                              </a:lnTo>
                              <a:lnTo>
                                <a:pt x="0" y="107"/>
                              </a:lnTo>
                              <a:lnTo>
                                <a:pt x="5" y="0"/>
                              </a:lnTo>
                              <a:lnTo>
                                <a:pt x="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6B6B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20" name="Freeform 76">
                          <a:extLst>
                            <a:ext uri="{FF2B5EF4-FFF2-40B4-BE49-F238E27FC236}">
                              <a16:creationId xmlns:a16="http://schemas.microsoft.com/office/drawing/2014/main" id="{1BCF8D4B-557C-48A1-9619-F293B93C6C3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84551" y="5083175"/>
                          <a:ext cx="173038" cy="255588"/>
                        </a:xfrm>
                        <a:custGeom>
                          <a:avLst/>
                          <a:gdLst>
                            <a:gd name="T0" fmla="*/ 5 w 109"/>
                            <a:gd name="T1" fmla="*/ 0 h 161"/>
                            <a:gd name="T2" fmla="*/ 5 w 109"/>
                            <a:gd name="T3" fmla="*/ 0 h 161"/>
                            <a:gd name="T4" fmla="*/ 109 w 109"/>
                            <a:gd name="T5" fmla="*/ 0 h 161"/>
                            <a:gd name="T6" fmla="*/ 109 w 109"/>
                            <a:gd name="T7" fmla="*/ 0 h 161"/>
                            <a:gd name="T8" fmla="*/ 92 w 109"/>
                            <a:gd name="T9" fmla="*/ 140 h 161"/>
                            <a:gd name="T10" fmla="*/ 92 w 109"/>
                            <a:gd name="T11" fmla="*/ 140 h 161"/>
                            <a:gd name="T12" fmla="*/ 89 w 109"/>
                            <a:gd name="T13" fmla="*/ 147 h 161"/>
                            <a:gd name="T14" fmla="*/ 85 w 109"/>
                            <a:gd name="T15" fmla="*/ 153 h 161"/>
                            <a:gd name="T16" fmla="*/ 80 w 109"/>
                            <a:gd name="T17" fmla="*/ 157 h 161"/>
                            <a:gd name="T18" fmla="*/ 73 w 109"/>
                            <a:gd name="T19" fmla="*/ 161 h 161"/>
                            <a:gd name="T20" fmla="*/ 73 w 109"/>
                            <a:gd name="T21" fmla="*/ 161 h 161"/>
                            <a:gd name="T22" fmla="*/ 0 w 109"/>
                            <a:gd name="T23" fmla="*/ 106 h 161"/>
                            <a:gd name="T24" fmla="*/ 0 w 109"/>
                            <a:gd name="T25" fmla="*/ 106 h 161"/>
                            <a:gd name="T26" fmla="*/ 5 w 109"/>
                            <a:gd name="T27" fmla="*/ 0 h 161"/>
                            <a:gd name="T28" fmla="*/ 5 w 109"/>
                            <a:gd name="T29" fmla="*/ 0 h 1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109" h="161">
                              <a:moveTo>
                                <a:pt x="5" y="0"/>
                              </a:moveTo>
                              <a:lnTo>
                                <a:pt x="5" y="0"/>
                              </a:lnTo>
                              <a:lnTo>
                                <a:pt x="109" y="0"/>
                              </a:lnTo>
                              <a:lnTo>
                                <a:pt x="109" y="0"/>
                              </a:lnTo>
                              <a:lnTo>
                                <a:pt x="92" y="140"/>
                              </a:lnTo>
                              <a:lnTo>
                                <a:pt x="92" y="140"/>
                              </a:lnTo>
                              <a:lnTo>
                                <a:pt x="89" y="147"/>
                              </a:lnTo>
                              <a:lnTo>
                                <a:pt x="85" y="153"/>
                              </a:lnTo>
                              <a:lnTo>
                                <a:pt x="80" y="157"/>
                              </a:lnTo>
                              <a:lnTo>
                                <a:pt x="73" y="161"/>
                              </a:lnTo>
                              <a:lnTo>
                                <a:pt x="73" y="161"/>
                              </a:lnTo>
                              <a:lnTo>
                                <a:pt x="0" y="106"/>
                              </a:lnTo>
                              <a:lnTo>
                                <a:pt x="0" y="106"/>
                              </a:lnTo>
                              <a:lnTo>
                                <a:pt x="5" y="0"/>
                              </a:lnTo>
                              <a:lnTo>
                                <a:pt x="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6B6B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21" name="Freeform 77">
                          <a:extLst>
                            <a:ext uri="{FF2B5EF4-FFF2-40B4-BE49-F238E27FC236}">
                              <a16:creationId xmlns:a16="http://schemas.microsoft.com/office/drawing/2014/main" id="{097E430A-CA7B-45E5-B5D3-9B1F86BEABD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90901" y="5083175"/>
                          <a:ext cx="166688" cy="254000"/>
                        </a:xfrm>
                        <a:custGeom>
                          <a:avLst/>
                          <a:gdLst>
                            <a:gd name="T0" fmla="*/ 5 w 105"/>
                            <a:gd name="T1" fmla="*/ 0 h 160"/>
                            <a:gd name="T2" fmla="*/ 5 w 105"/>
                            <a:gd name="T3" fmla="*/ 0 h 160"/>
                            <a:gd name="T4" fmla="*/ 105 w 105"/>
                            <a:gd name="T5" fmla="*/ 0 h 160"/>
                            <a:gd name="T6" fmla="*/ 105 w 105"/>
                            <a:gd name="T7" fmla="*/ 0 h 160"/>
                            <a:gd name="T8" fmla="*/ 88 w 105"/>
                            <a:gd name="T9" fmla="*/ 140 h 160"/>
                            <a:gd name="T10" fmla="*/ 88 w 105"/>
                            <a:gd name="T11" fmla="*/ 140 h 160"/>
                            <a:gd name="T12" fmla="*/ 87 w 105"/>
                            <a:gd name="T13" fmla="*/ 147 h 160"/>
                            <a:gd name="T14" fmla="*/ 81 w 105"/>
                            <a:gd name="T15" fmla="*/ 153 h 160"/>
                            <a:gd name="T16" fmla="*/ 76 w 105"/>
                            <a:gd name="T17" fmla="*/ 157 h 160"/>
                            <a:gd name="T18" fmla="*/ 69 w 105"/>
                            <a:gd name="T19" fmla="*/ 160 h 160"/>
                            <a:gd name="T20" fmla="*/ 69 w 105"/>
                            <a:gd name="T21" fmla="*/ 160 h 160"/>
                            <a:gd name="T22" fmla="*/ 0 w 105"/>
                            <a:gd name="T23" fmla="*/ 106 h 160"/>
                            <a:gd name="T24" fmla="*/ 0 w 105"/>
                            <a:gd name="T25" fmla="*/ 106 h 160"/>
                            <a:gd name="T26" fmla="*/ 5 w 105"/>
                            <a:gd name="T27" fmla="*/ 0 h 160"/>
                            <a:gd name="T28" fmla="*/ 5 w 105"/>
                            <a:gd name="T29" fmla="*/ 0 h 1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105" h="160">
                              <a:moveTo>
                                <a:pt x="5" y="0"/>
                              </a:moveTo>
                              <a:lnTo>
                                <a:pt x="5" y="0"/>
                              </a:lnTo>
                              <a:lnTo>
                                <a:pt x="105" y="0"/>
                              </a:lnTo>
                              <a:lnTo>
                                <a:pt x="105" y="0"/>
                              </a:lnTo>
                              <a:lnTo>
                                <a:pt x="88" y="140"/>
                              </a:lnTo>
                              <a:lnTo>
                                <a:pt x="88" y="140"/>
                              </a:lnTo>
                              <a:lnTo>
                                <a:pt x="87" y="147"/>
                              </a:lnTo>
                              <a:lnTo>
                                <a:pt x="81" y="153"/>
                              </a:lnTo>
                              <a:lnTo>
                                <a:pt x="76" y="157"/>
                              </a:lnTo>
                              <a:lnTo>
                                <a:pt x="69" y="160"/>
                              </a:lnTo>
                              <a:lnTo>
                                <a:pt x="69" y="160"/>
                              </a:lnTo>
                              <a:lnTo>
                                <a:pt x="0" y="106"/>
                              </a:lnTo>
                              <a:lnTo>
                                <a:pt x="0" y="106"/>
                              </a:lnTo>
                              <a:lnTo>
                                <a:pt x="5" y="0"/>
                              </a:lnTo>
                              <a:lnTo>
                                <a:pt x="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7B7BB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22" name="Freeform 78">
                          <a:extLst>
                            <a:ext uri="{FF2B5EF4-FFF2-40B4-BE49-F238E27FC236}">
                              <a16:creationId xmlns:a16="http://schemas.microsoft.com/office/drawing/2014/main" id="{63EF4808-EE4B-4727-A1BA-B1D9EDE5855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95663" y="5083175"/>
                          <a:ext cx="161925" cy="254000"/>
                        </a:xfrm>
                        <a:custGeom>
                          <a:avLst/>
                          <a:gdLst>
                            <a:gd name="T0" fmla="*/ 5 w 102"/>
                            <a:gd name="T1" fmla="*/ 0 h 160"/>
                            <a:gd name="T2" fmla="*/ 5 w 102"/>
                            <a:gd name="T3" fmla="*/ 0 h 160"/>
                            <a:gd name="T4" fmla="*/ 102 w 102"/>
                            <a:gd name="T5" fmla="*/ 0 h 160"/>
                            <a:gd name="T6" fmla="*/ 102 w 102"/>
                            <a:gd name="T7" fmla="*/ 0 h 160"/>
                            <a:gd name="T8" fmla="*/ 85 w 102"/>
                            <a:gd name="T9" fmla="*/ 140 h 160"/>
                            <a:gd name="T10" fmla="*/ 85 w 102"/>
                            <a:gd name="T11" fmla="*/ 140 h 160"/>
                            <a:gd name="T12" fmla="*/ 84 w 102"/>
                            <a:gd name="T13" fmla="*/ 147 h 160"/>
                            <a:gd name="T14" fmla="*/ 78 w 102"/>
                            <a:gd name="T15" fmla="*/ 153 h 160"/>
                            <a:gd name="T16" fmla="*/ 73 w 102"/>
                            <a:gd name="T17" fmla="*/ 157 h 160"/>
                            <a:gd name="T18" fmla="*/ 67 w 102"/>
                            <a:gd name="T19" fmla="*/ 160 h 160"/>
                            <a:gd name="T20" fmla="*/ 67 w 102"/>
                            <a:gd name="T21" fmla="*/ 160 h 160"/>
                            <a:gd name="T22" fmla="*/ 0 w 102"/>
                            <a:gd name="T23" fmla="*/ 105 h 160"/>
                            <a:gd name="T24" fmla="*/ 0 w 102"/>
                            <a:gd name="T25" fmla="*/ 105 h 160"/>
                            <a:gd name="T26" fmla="*/ 5 w 102"/>
                            <a:gd name="T27" fmla="*/ 0 h 160"/>
                            <a:gd name="T28" fmla="*/ 5 w 102"/>
                            <a:gd name="T29" fmla="*/ 0 h 1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102" h="160">
                              <a:moveTo>
                                <a:pt x="5" y="0"/>
                              </a:moveTo>
                              <a:lnTo>
                                <a:pt x="5" y="0"/>
                              </a:lnTo>
                              <a:lnTo>
                                <a:pt x="102" y="0"/>
                              </a:lnTo>
                              <a:lnTo>
                                <a:pt x="102" y="0"/>
                              </a:lnTo>
                              <a:lnTo>
                                <a:pt x="85" y="140"/>
                              </a:lnTo>
                              <a:lnTo>
                                <a:pt x="85" y="140"/>
                              </a:lnTo>
                              <a:lnTo>
                                <a:pt x="84" y="147"/>
                              </a:lnTo>
                              <a:lnTo>
                                <a:pt x="78" y="153"/>
                              </a:lnTo>
                              <a:lnTo>
                                <a:pt x="73" y="157"/>
                              </a:lnTo>
                              <a:lnTo>
                                <a:pt x="67" y="160"/>
                              </a:lnTo>
                              <a:lnTo>
                                <a:pt x="67" y="160"/>
                              </a:lnTo>
                              <a:lnTo>
                                <a:pt x="0" y="105"/>
                              </a:lnTo>
                              <a:lnTo>
                                <a:pt x="0" y="105"/>
                              </a:lnTo>
                              <a:lnTo>
                                <a:pt x="5" y="0"/>
                              </a:lnTo>
                              <a:lnTo>
                                <a:pt x="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7B7BB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23" name="Freeform 79">
                          <a:extLst>
                            <a:ext uri="{FF2B5EF4-FFF2-40B4-BE49-F238E27FC236}">
                              <a16:creationId xmlns:a16="http://schemas.microsoft.com/office/drawing/2014/main" id="{E6CA619B-A422-4373-A8D5-F45A4BB403C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02013" y="5083175"/>
                          <a:ext cx="155575" cy="254000"/>
                        </a:xfrm>
                        <a:custGeom>
                          <a:avLst/>
                          <a:gdLst>
                            <a:gd name="T0" fmla="*/ 5 w 98"/>
                            <a:gd name="T1" fmla="*/ 0 h 160"/>
                            <a:gd name="T2" fmla="*/ 5 w 98"/>
                            <a:gd name="T3" fmla="*/ 0 h 160"/>
                            <a:gd name="T4" fmla="*/ 98 w 98"/>
                            <a:gd name="T5" fmla="*/ 0 h 160"/>
                            <a:gd name="T6" fmla="*/ 98 w 98"/>
                            <a:gd name="T7" fmla="*/ 0 h 160"/>
                            <a:gd name="T8" fmla="*/ 81 w 98"/>
                            <a:gd name="T9" fmla="*/ 140 h 160"/>
                            <a:gd name="T10" fmla="*/ 81 w 98"/>
                            <a:gd name="T11" fmla="*/ 140 h 160"/>
                            <a:gd name="T12" fmla="*/ 80 w 98"/>
                            <a:gd name="T13" fmla="*/ 147 h 160"/>
                            <a:gd name="T14" fmla="*/ 74 w 98"/>
                            <a:gd name="T15" fmla="*/ 152 h 160"/>
                            <a:gd name="T16" fmla="*/ 69 w 98"/>
                            <a:gd name="T17" fmla="*/ 157 h 160"/>
                            <a:gd name="T18" fmla="*/ 63 w 98"/>
                            <a:gd name="T19" fmla="*/ 160 h 160"/>
                            <a:gd name="T20" fmla="*/ 63 w 98"/>
                            <a:gd name="T21" fmla="*/ 160 h 160"/>
                            <a:gd name="T22" fmla="*/ 0 w 98"/>
                            <a:gd name="T23" fmla="*/ 103 h 160"/>
                            <a:gd name="T24" fmla="*/ 0 w 98"/>
                            <a:gd name="T25" fmla="*/ 103 h 160"/>
                            <a:gd name="T26" fmla="*/ 5 w 98"/>
                            <a:gd name="T27" fmla="*/ 0 h 160"/>
                            <a:gd name="T28" fmla="*/ 5 w 98"/>
                            <a:gd name="T29" fmla="*/ 0 h 1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98" h="160">
                              <a:moveTo>
                                <a:pt x="5" y="0"/>
                              </a:moveTo>
                              <a:lnTo>
                                <a:pt x="5" y="0"/>
                              </a:lnTo>
                              <a:lnTo>
                                <a:pt x="98" y="0"/>
                              </a:lnTo>
                              <a:lnTo>
                                <a:pt x="98" y="0"/>
                              </a:lnTo>
                              <a:lnTo>
                                <a:pt x="81" y="140"/>
                              </a:lnTo>
                              <a:lnTo>
                                <a:pt x="81" y="140"/>
                              </a:lnTo>
                              <a:lnTo>
                                <a:pt x="80" y="147"/>
                              </a:lnTo>
                              <a:lnTo>
                                <a:pt x="74" y="152"/>
                              </a:lnTo>
                              <a:lnTo>
                                <a:pt x="69" y="157"/>
                              </a:lnTo>
                              <a:lnTo>
                                <a:pt x="63" y="160"/>
                              </a:lnTo>
                              <a:lnTo>
                                <a:pt x="63" y="160"/>
                              </a:lnTo>
                              <a:lnTo>
                                <a:pt x="0" y="103"/>
                              </a:lnTo>
                              <a:lnTo>
                                <a:pt x="0" y="103"/>
                              </a:lnTo>
                              <a:lnTo>
                                <a:pt x="5" y="0"/>
                              </a:lnTo>
                              <a:lnTo>
                                <a:pt x="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8B8B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24" name="Freeform 80">
                          <a:extLst>
                            <a:ext uri="{FF2B5EF4-FFF2-40B4-BE49-F238E27FC236}">
                              <a16:creationId xmlns:a16="http://schemas.microsoft.com/office/drawing/2014/main" id="{DFB1DC0B-6630-4386-AD9B-8E72E35510E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08363" y="5083175"/>
                          <a:ext cx="149225" cy="254000"/>
                        </a:xfrm>
                        <a:custGeom>
                          <a:avLst/>
                          <a:gdLst>
                            <a:gd name="T0" fmla="*/ 5 w 94"/>
                            <a:gd name="T1" fmla="*/ 0 h 160"/>
                            <a:gd name="T2" fmla="*/ 5 w 94"/>
                            <a:gd name="T3" fmla="*/ 0 h 160"/>
                            <a:gd name="T4" fmla="*/ 94 w 94"/>
                            <a:gd name="T5" fmla="*/ 0 h 160"/>
                            <a:gd name="T6" fmla="*/ 94 w 94"/>
                            <a:gd name="T7" fmla="*/ 0 h 160"/>
                            <a:gd name="T8" fmla="*/ 77 w 94"/>
                            <a:gd name="T9" fmla="*/ 140 h 160"/>
                            <a:gd name="T10" fmla="*/ 77 w 94"/>
                            <a:gd name="T11" fmla="*/ 140 h 160"/>
                            <a:gd name="T12" fmla="*/ 76 w 94"/>
                            <a:gd name="T13" fmla="*/ 147 h 160"/>
                            <a:gd name="T14" fmla="*/ 71 w 94"/>
                            <a:gd name="T15" fmla="*/ 152 h 160"/>
                            <a:gd name="T16" fmla="*/ 66 w 94"/>
                            <a:gd name="T17" fmla="*/ 157 h 160"/>
                            <a:gd name="T18" fmla="*/ 59 w 94"/>
                            <a:gd name="T19" fmla="*/ 160 h 160"/>
                            <a:gd name="T20" fmla="*/ 59 w 94"/>
                            <a:gd name="T21" fmla="*/ 160 h 160"/>
                            <a:gd name="T22" fmla="*/ 0 w 94"/>
                            <a:gd name="T23" fmla="*/ 102 h 160"/>
                            <a:gd name="T24" fmla="*/ 0 w 94"/>
                            <a:gd name="T25" fmla="*/ 102 h 160"/>
                            <a:gd name="T26" fmla="*/ 5 w 94"/>
                            <a:gd name="T27" fmla="*/ 0 h 160"/>
                            <a:gd name="T28" fmla="*/ 5 w 94"/>
                            <a:gd name="T29" fmla="*/ 0 h 1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94" h="160">
                              <a:moveTo>
                                <a:pt x="5" y="0"/>
                              </a:moveTo>
                              <a:lnTo>
                                <a:pt x="5" y="0"/>
                              </a:lnTo>
                              <a:lnTo>
                                <a:pt x="94" y="0"/>
                              </a:lnTo>
                              <a:lnTo>
                                <a:pt x="94" y="0"/>
                              </a:lnTo>
                              <a:lnTo>
                                <a:pt x="77" y="140"/>
                              </a:lnTo>
                              <a:lnTo>
                                <a:pt x="77" y="140"/>
                              </a:lnTo>
                              <a:lnTo>
                                <a:pt x="76" y="147"/>
                              </a:lnTo>
                              <a:lnTo>
                                <a:pt x="71" y="152"/>
                              </a:lnTo>
                              <a:lnTo>
                                <a:pt x="66" y="157"/>
                              </a:lnTo>
                              <a:lnTo>
                                <a:pt x="59" y="160"/>
                              </a:lnTo>
                              <a:lnTo>
                                <a:pt x="59" y="160"/>
                              </a:lnTo>
                              <a:lnTo>
                                <a:pt x="0" y="102"/>
                              </a:lnTo>
                              <a:lnTo>
                                <a:pt x="0" y="102"/>
                              </a:lnTo>
                              <a:lnTo>
                                <a:pt x="5" y="0"/>
                              </a:lnTo>
                              <a:lnTo>
                                <a:pt x="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9B9B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25" name="Freeform 81">
                          <a:extLst>
                            <a:ext uri="{FF2B5EF4-FFF2-40B4-BE49-F238E27FC236}">
                              <a16:creationId xmlns:a16="http://schemas.microsoft.com/office/drawing/2014/main" id="{60AD94ED-42E8-4029-BC9A-9576B1CBBD1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14713" y="5083175"/>
                          <a:ext cx="142875" cy="254000"/>
                        </a:xfrm>
                        <a:custGeom>
                          <a:avLst/>
                          <a:gdLst>
                            <a:gd name="T0" fmla="*/ 5 w 90"/>
                            <a:gd name="T1" fmla="*/ 0 h 160"/>
                            <a:gd name="T2" fmla="*/ 5 w 90"/>
                            <a:gd name="T3" fmla="*/ 0 h 160"/>
                            <a:gd name="T4" fmla="*/ 90 w 90"/>
                            <a:gd name="T5" fmla="*/ 0 h 160"/>
                            <a:gd name="T6" fmla="*/ 90 w 90"/>
                            <a:gd name="T7" fmla="*/ 0 h 160"/>
                            <a:gd name="T8" fmla="*/ 73 w 90"/>
                            <a:gd name="T9" fmla="*/ 140 h 160"/>
                            <a:gd name="T10" fmla="*/ 73 w 90"/>
                            <a:gd name="T11" fmla="*/ 140 h 160"/>
                            <a:gd name="T12" fmla="*/ 72 w 90"/>
                            <a:gd name="T13" fmla="*/ 147 h 160"/>
                            <a:gd name="T14" fmla="*/ 67 w 90"/>
                            <a:gd name="T15" fmla="*/ 152 h 160"/>
                            <a:gd name="T16" fmla="*/ 62 w 90"/>
                            <a:gd name="T17" fmla="*/ 157 h 160"/>
                            <a:gd name="T18" fmla="*/ 55 w 90"/>
                            <a:gd name="T19" fmla="*/ 160 h 160"/>
                            <a:gd name="T20" fmla="*/ 55 w 90"/>
                            <a:gd name="T21" fmla="*/ 160 h 160"/>
                            <a:gd name="T22" fmla="*/ 0 w 90"/>
                            <a:gd name="T23" fmla="*/ 101 h 160"/>
                            <a:gd name="T24" fmla="*/ 0 w 90"/>
                            <a:gd name="T25" fmla="*/ 101 h 160"/>
                            <a:gd name="T26" fmla="*/ 5 w 90"/>
                            <a:gd name="T27" fmla="*/ 0 h 160"/>
                            <a:gd name="T28" fmla="*/ 5 w 90"/>
                            <a:gd name="T29" fmla="*/ 0 h 1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90" h="160">
                              <a:moveTo>
                                <a:pt x="5" y="0"/>
                              </a:moveTo>
                              <a:lnTo>
                                <a:pt x="5" y="0"/>
                              </a:lnTo>
                              <a:lnTo>
                                <a:pt x="90" y="0"/>
                              </a:lnTo>
                              <a:lnTo>
                                <a:pt x="90" y="0"/>
                              </a:lnTo>
                              <a:lnTo>
                                <a:pt x="73" y="140"/>
                              </a:lnTo>
                              <a:lnTo>
                                <a:pt x="73" y="140"/>
                              </a:lnTo>
                              <a:lnTo>
                                <a:pt x="72" y="147"/>
                              </a:lnTo>
                              <a:lnTo>
                                <a:pt x="67" y="152"/>
                              </a:lnTo>
                              <a:lnTo>
                                <a:pt x="62" y="157"/>
                              </a:lnTo>
                              <a:lnTo>
                                <a:pt x="55" y="160"/>
                              </a:lnTo>
                              <a:lnTo>
                                <a:pt x="55" y="160"/>
                              </a:lnTo>
                              <a:lnTo>
                                <a:pt x="0" y="101"/>
                              </a:lnTo>
                              <a:lnTo>
                                <a:pt x="0" y="101"/>
                              </a:lnTo>
                              <a:lnTo>
                                <a:pt x="5" y="0"/>
                              </a:lnTo>
                              <a:lnTo>
                                <a:pt x="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9B9B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26" name="Freeform 82">
                          <a:extLst>
                            <a:ext uri="{FF2B5EF4-FFF2-40B4-BE49-F238E27FC236}">
                              <a16:creationId xmlns:a16="http://schemas.microsoft.com/office/drawing/2014/main" id="{B04BA8DB-BB89-4316-A68A-67DACF2C498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17888" y="5083175"/>
                          <a:ext cx="139700" cy="254000"/>
                        </a:xfrm>
                        <a:custGeom>
                          <a:avLst/>
                          <a:gdLst>
                            <a:gd name="T0" fmla="*/ 7 w 88"/>
                            <a:gd name="T1" fmla="*/ 0 h 160"/>
                            <a:gd name="T2" fmla="*/ 7 w 88"/>
                            <a:gd name="T3" fmla="*/ 0 h 160"/>
                            <a:gd name="T4" fmla="*/ 88 w 88"/>
                            <a:gd name="T5" fmla="*/ 0 h 160"/>
                            <a:gd name="T6" fmla="*/ 88 w 88"/>
                            <a:gd name="T7" fmla="*/ 0 h 160"/>
                            <a:gd name="T8" fmla="*/ 71 w 88"/>
                            <a:gd name="T9" fmla="*/ 140 h 160"/>
                            <a:gd name="T10" fmla="*/ 71 w 88"/>
                            <a:gd name="T11" fmla="*/ 140 h 160"/>
                            <a:gd name="T12" fmla="*/ 70 w 88"/>
                            <a:gd name="T13" fmla="*/ 147 h 160"/>
                            <a:gd name="T14" fmla="*/ 65 w 88"/>
                            <a:gd name="T15" fmla="*/ 152 h 160"/>
                            <a:gd name="T16" fmla="*/ 60 w 88"/>
                            <a:gd name="T17" fmla="*/ 157 h 160"/>
                            <a:gd name="T18" fmla="*/ 55 w 88"/>
                            <a:gd name="T19" fmla="*/ 160 h 160"/>
                            <a:gd name="T20" fmla="*/ 55 w 88"/>
                            <a:gd name="T21" fmla="*/ 160 h 160"/>
                            <a:gd name="T22" fmla="*/ 0 w 88"/>
                            <a:gd name="T23" fmla="*/ 99 h 160"/>
                            <a:gd name="T24" fmla="*/ 0 w 88"/>
                            <a:gd name="T25" fmla="*/ 99 h 160"/>
                            <a:gd name="T26" fmla="*/ 7 w 88"/>
                            <a:gd name="T27" fmla="*/ 0 h 160"/>
                            <a:gd name="T28" fmla="*/ 7 w 88"/>
                            <a:gd name="T29" fmla="*/ 0 h 1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88" h="160">
                              <a:moveTo>
                                <a:pt x="7" y="0"/>
                              </a:moveTo>
                              <a:lnTo>
                                <a:pt x="7" y="0"/>
                              </a:lnTo>
                              <a:lnTo>
                                <a:pt x="88" y="0"/>
                              </a:lnTo>
                              <a:lnTo>
                                <a:pt x="88" y="0"/>
                              </a:lnTo>
                              <a:lnTo>
                                <a:pt x="71" y="140"/>
                              </a:lnTo>
                              <a:lnTo>
                                <a:pt x="71" y="140"/>
                              </a:lnTo>
                              <a:lnTo>
                                <a:pt x="70" y="147"/>
                              </a:lnTo>
                              <a:lnTo>
                                <a:pt x="65" y="152"/>
                              </a:lnTo>
                              <a:lnTo>
                                <a:pt x="60" y="157"/>
                              </a:lnTo>
                              <a:lnTo>
                                <a:pt x="55" y="160"/>
                              </a:lnTo>
                              <a:lnTo>
                                <a:pt x="55" y="160"/>
                              </a:lnTo>
                              <a:lnTo>
                                <a:pt x="0" y="99"/>
                              </a:lnTo>
                              <a:lnTo>
                                <a:pt x="0" y="99"/>
                              </a:lnTo>
                              <a:lnTo>
                                <a:pt x="7" y="0"/>
                              </a:lnTo>
                              <a:lnTo>
                                <a:pt x="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ABAB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27" name="Freeform 83">
                          <a:extLst>
                            <a:ext uri="{FF2B5EF4-FFF2-40B4-BE49-F238E27FC236}">
                              <a16:creationId xmlns:a16="http://schemas.microsoft.com/office/drawing/2014/main" id="{E3F5FBFA-2478-4D94-B4A4-AB279C4B4C1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25826" y="5083175"/>
                          <a:ext cx="131763" cy="254000"/>
                        </a:xfrm>
                        <a:custGeom>
                          <a:avLst/>
                          <a:gdLst>
                            <a:gd name="T0" fmla="*/ 6 w 83"/>
                            <a:gd name="T1" fmla="*/ 0 h 160"/>
                            <a:gd name="T2" fmla="*/ 6 w 83"/>
                            <a:gd name="T3" fmla="*/ 0 h 160"/>
                            <a:gd name="T4" fmla="*/ 83 w 83"/>
                            <a:gd name="T5" fmla="*/ 0 h 160"/>
                            <a:gd name="T6" fmla="*/ 83 w 83"/>
                            <a:gd name="T7" fmla="*/ 0 h 160"/>
                            <a:gd name="T8" fmla="*/ 66 w 83"/>
                            <a:gd name="T9" fmla="*/ 140 h 160"/>
                            <a:gd name="T10" fmla="*/ 66 w 83"/>
                            <a:gd name="T11" fmla="*/ 140 h 160"/>
                            <a:gd name="T12" fmla="*/ 65 w 83"/>
                            <a:gd name="T13" fmla="*/ 147 h 160"/>
                            <a:gd name="T14" fmla="*/ 60 w 83"/>
                            <a:gd name="T15" fmla="*/ 152 h 160"/>
                            <a:gd name="T16" fmla="*/ 55 w 83"/>
                            <a:gd name="T17" fmla="*/ 156 h 160"/>
                            <a:gd name="T18" fmla="*/ 50 w 83"/>
                            <a:gd name="T19" fmla="*/ 160 h 160"/>
                            <a:gd name="T20" fmla="*/ 50 w 83"/>
                            <a:gd name="T21" fmla="*/ 160 h 160"/>
                            <a:gd name="T22" fmla="*/ 0 w 83"/>
                            <a:gd name="T23" fmla="*/ 99 h 160"/>
                            <a:gd name="T24" fmla="*/ 0 w 83"/>
                            <a:gd name="T25" fmla="*/ 99 h 160"/>
                            <a:gd name="T26" fmla="*/ 6 w 83"/>
                            <a:gd name="T27" fmla="*/ 0 h 160"/>
                            <a:gd name="T28" fmla="*/ 6 w 83"/>
                            <a:gd name="T29" fmla="*/ 0 h 1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83" h="160">
                              <a:moveTo>
                                <a:pt x="6" y="0"/>
                              </a:moveTo>
                              <a:lnTo>
                                <a:pt x="6" y="0"/>
                              </a:lnTo>
                              <a:lnTo>
                                <a:pt x="83" y="0"/>
                              </a:lnTo>
                              <a:lnTo>
                                <a:pt x="83" y="0"/>
                              </a:lnTo>
                              <a:lnTo>
                                <a:pt x="66" y="140"/>
                              </a:lnTo>
                              <a:lnTo>
                                <a:pt x="66" y="140"/>
                              </a:lnTo>
                              <a:lnTo>
                                <a:pt x="65" y="147"/>
                              </a:lnTo>
                              <a:lnTo>
                                <a:pt x="60" y="152"/>
                              </a:lnTo>
                              <a:lnTo>
                                <a:pt x="55" y="156"/>
                              </a:lnTo>
                              <a:lnTo>
                                <a:pt x="50" y="160"/>
                              </a:lnTo>
                              <a:lnTo>
                                <a:pt x="50" y="160"/>
                              </a:lnTo>
                              <a:lnTo>
                                <a:pt x="0" y="99"/>
                              </a:lnTo>
                              <a:lnTo>
                                <a:pt x="0" y="99"/>
                              </a:lnTo>
                              <a:lnTo>
                                <a:pt x="6" y="0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BBBB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28" name="Freeform 84">
                          <a:extLst>
                            <a:ext uri="{FF2B5EF4-FFF2-40B4-BE49-F238E27FC236}">
                              <a16:creationId xmlns:a16="http://schemas.microsoft.com/office/drawing/2014/main" id="{7F736EE2-C2E3-4212-8D5A-B15A487EB3D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32176" y="5083175"/>
                          <a:ext cx="125413" cy="254000"/>
                        </a:xfrm>
                        <a:custGeom>
                          <a:avLst/>
                          <a:gdLst>
                            <a:gd name="T0" fmla="*/ 5 w 79"/>
                            <a:gd name="T1" fmla="*/ 0 h 160"/>
                            <a:gd name="T2" fmla="*/ 5 w 79"/>
                            <a:gd name="T3" fmla="*/ 0 h 160"/>
                            <a:gd name="T4" fmla="*/ 79 w 79"/>
                            <a:gd name="T5" fmla="*/ 0 h 160"/>
                            <a:gd name="T6" fmla="*/ 79 w 79"/>
                            <a:gd name="T7" fmla="*/ 0 h 160"/>
                            <a:gd name="T8" fmla="*/ 62 w 79"/>
                            <a:gd name="T9" fmla="*/ 140 h 160"/>
                            <a:gd name="T10" fmla="*/ 62 w 79"/>
                            <a:gd name="T11" fmla="*/ 140 h 160"/>
                            <a:gd name="T12" fmla="*/ 61 w 79"/>
                            <a:gd name="T13" fmla="*/ 147 h 160"/>
                            <a:gd name="T14" fmla="*/ 56 w 79"/>
                            <a:gd name="T15" fmla="*/ 152 h 160"/>
                            <a:gd name="T16" fmla="*/ 51 w 79"/>
                            <a:gd name="T17" fmla="*/ 156 h 160"/>
                            <a:gd name="T18" fmla="*/ 46 w 79"/>
                            <a:gd name="T19" fmla="*/ 160 h 160"/>
                            <a:gd name="T20" fmla="*/ 46 w 79"/>
                            <a:gd name="T21" fmla="*/ 160 h 160"/>
                            <a:gd name="T22" fmla="*/ 0 w 79"/>
                            <a:gd name="T23" fmla="*/ 98 h 160"/>
                            <a:gd name="T24" fmla="*/ 0 w 79"/>
                            <a:gd name="T25" fmla="*/ 98 h 160"/>
                            <a:gd name="T26" fmla="*/ 5 w 79"/>
                            <a:gd name="T27" fmla="*/ 0 h 160"/>
                            <a:gd name="T28" fmla="*/ 5 w 79"/>
                            <a:gd name="T29" fmla="*/ 0 h 1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79" h="160">
                              <a:moveTo>
                                <a:pt x="5" y="0"/>
                              </a:moveTo>
                              <a:lnTo>
                                <a:pt x="5" y="0"/>
                              </a:lnTo>
                              <a:lnTo>
                                <a:pt x="79" y="0"/>
                              </a:lnTo>
                              <a:lnTo>
                                <a:pt x="79" y="0"/>
                              </a:lnTo>
                              <a:lnTo>
                                <a:pt x="62" y="140"/>
                              </a:lnTo>
                              <a:lnTo>
                                <a:pt x="62" y="140"/>
                              </a:lnTo>
                              <a:lnTo>
                                <a:pt x="61" y="147"/>
                              </a:lnTo>
                              <a:lnTo>
                                <a:pt x="56" y="152"/>
                              </a:lnTo>
                              <a:lnTo>
                                <a:pt x="51" y="156"/>
                              </a:lnTo>
                              <a:lnTo>
                                <a:pt x="46" y="160"/>
                              </a:lnTo>
                              <a:lnTo>
                                <a:pt x="46" y="160"/>
                              </a:lnTo>
                              <a:lnTo>
                                <a:pt x="0" y="98"/>
                              </a:lnTo>
                              <a:lnTo>
                                <a:pt x="0" y="98"/>
                              </a:lnTo>
                              <a:lnTo>
                                <a:pt x="5" y="0"/>
                              </a:lnTo>
                              <a:lnTo>
                                <a:pt x="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BBBB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29" name="Freeform 85">
                          <a:extLst>
                            <a:ext uri="{FF2B5EF4-FFF2-40B4-BE49-F238E27FC236}">
                              <a16:creationId xmlns:a16="http://schemas.microsoft.com/office/drawing/2014/main" id="{C1DFC053-13C5-4B63-AD9C-A075E7D438A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38526" y="5083175"/>
                          <a:ext cx="119063" cy="254000"/>
                        </a:xfrm>
                        <a:custGeom>
                          <a:avLst/>
                          <a:gdLst>
                            <a:gd name="T0" fmla="*/ 5 w 75"/>
                            <a:gd name="T1" fmla="*/ 0 h 160"/>
                            <a:gd name="T2" fmla="*/ 5 w 75"/>
                            <a:gd name="T3" fmla="*/ 0 h 160"/>
                            <a:gd name="T4" fmla="*/ 75 w 75"/>
                            <a:gd name="T5" fmla="*/ 0 h 160"/>
                            <a:gd name="T6" fmla="*/ 75 w 75"/>
                            <a:gd name="T7" fmla="*/ 0 h 160"/>
                            <a:gd name="T8" fmla="*/ 58 w 75"/>
                            <a:gd name="T9" fmla="*/ 140 h 160"/>
                            <a:gd name="T10" fmla="*/ 58 w 75"/>
                            <a:gd name="T11" fmla="*/ 140 h 160"/>
                            <a:gd name="T12" fmla="*/ 57 w 75"/>
                            <a:gd name="T13" fmla="*/ 147 h 160"/>
                            <a:gd name="T14" fmla="*/ 52 w 75"/>
                            <a:gd name="T15" fmla="*/ 152 h 160"/>
                            <a:gd name="T16" fmla="*/ 48 w 75"/>
                            <a:gd name="T17" fmla="*/ 156 h 160"/>
                            <a:gd name="T18" fmla="*/ 43 w 75"/>
                            <a:gd name="T19" fmla="*/ 160 h 160"/>
                            <a:gd name="T20" fmla="*/ 43 w 75"/>
                            <a:gd name="T21" fmla="*/ 160 h 160"/>
                            <a:gd name="T22" fmla="*/ 0 w 75"/>
                            <a:gd name="T23" fmla="*/ 96 h 160"/>
                            <a:gd name="T24" fmla="*/ 0 w 75"/>
                            <a:gd name="T25" fmla="*/ 96 h 160"/>
                            <a:gd name="T26" fmla="*/ 5 w 75"/>
                            <a:gd name="T27" fmla="*/ 0 h 160"/>
                            <a:gd name="T28" fmla="*/ 5 w 75"/>
                            <a:gd name="T29" fmla="*/ 0 h 1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75" h="160">
                              <a:moveTo>
                                <a:pt x="5" y="0"/>
                              </a:moveTo>
                              <a:lnTo>
                                <a:pt x="5" y="0"/>
                              </a:lnTo>
                              <a:lnTo>
                                <a:pt x="75" y="0"/>
                              </a:lnTo>
                              <a:lnTo>
                                <a:pt x="75" y="0"/>
                              </a:lnTo>
                              <a:lnTo>
                                <a:pt x="58" y="140"/>
                              </a:lnTo>
                              <a:lnTo>
                                <a:pt x="58" y="140"/>
                              </a:lnTo>
                              <a:lnTo>
                                <a:pt x="57" y="147"/>
                              </a:lnTo>
                              <a:lnTo>
                                <a:pt x="52" y="152"/>
                              </a:lnTo>
                              <a:lnTo>
                                <a:pt x="48" y="156"/>
                              </a:lnTo>
                              <a:lnTo>
                                <a:pt x="43" y="160"/>
                              </a:lnTo>
                              <a:lnTo>
                                <a:pt x="43" y="160"/>
                              </a:lnTo>
                              <a:lnTo>
                                <a:pt x="0" y="96"/>
                              </a:lnTo>
                              <a:lnTo>
                                <a:pt x="0" y="96"/>
                              </a:lnTo>
                              <a:lnTo>
                                <a:pt x="5" y="0"/>
                              </a:lnTo>
                              <a:lnTo>
                                <a:pt x="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CBC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30" name="Freeform 86">
                          <a:extLst>
                            <a:ext uri="{FF2B5EF4-FFF2-40B4-BE49-F238E27FC236}">
                              <a16:creationId xmlns:a16="http://schemas.microsoft.com/office/drawing/2014/main" id="{C7B61EBC-7BFF-4A4B-97C7-D9E4E37CB09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44876" y="5083175"/>
                          <a:ext cx="112713" cy="254000"/>
                        </a:xfrm>
                        <a:custGeom>
                          <a:avLst/>
                          <a:gdLst>
                            <a:gd name="T0" fmla="*/ 5 w 71"/>
                            <a:gd name="T1" fmla="*/ 0 h 160"/>
                            <a:gd name="T2" fmla="*/ 5 w 71"/>
                            <a:gd name="T3" fmla="*/ 0 h 160"/>
                            <a:gd name="T4" fmla="*/ 71 w 71"/>
                            <a:gd name="T5" fmla="*/ 0 h 160"/>
                            <a:gd name="T6" fmla="*/ 71 w 71"/>
                            <a:gd name="T7" fmla="*/ 0 h 160"/>
                            <a:gd name="T8" fmla="*/ 54 w 71"/>
                            <a:gd name="T9" fmla="*/ 140 h 160"/>
                            <a:gd name="T10" fmla="*/ 54 w 71"/>
                            <a:gd name="T11" fmla="*/ 140 h 160"/>
                            <a:gd name="T12" fmla="*/ 53 w 71"/>
                            <a:gd name="T13" fmla="*/ 147 h 160"/>
                            <a:gd name="T14" fmla="*/ 48 w 71"/>
                            <a:gd name="T15" fmla="*/ 152 h 160"/>
                            <a:gd name="T16" fmla="*/ 44 w 71"/>
                            <a:gd name="T17" fmla="*/ 156 h 160"/>
                            <a:gd name="T18" fmla="*/ 39 w 71"/>
                            <a:gd name="T19" fmla="*/ 160 h 160"/>
                            <a:gd name="T20" fmla="*/ 39 w 71"/>
                            <a:gd name="T21" fmla="*/ 160 h 160"/>
                            <a:gd name="T22" fmla="*/ 0 w 71"/>
                            <a:gd name="T23" fmla="*/ 95 h 160"/>
                            <a:gd name="T24" fmla="*/ 0 w 71"/>
                            <a:gd name="T25" fmla="*/ 95 h 160"/>
                            <a:gd name="T26" fmla="*/ 5 w 71"/>
                            <a:gd name="T27" fmla="*/ 0 h 160"/>
                            <a:gd name="T28" fmla="*/ 5 w 71"/>
                            <a:gd name="T29" fmla="*/ 0 h 1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71" h="160">
                              <a:moveTo>
                                <a:pt x="5" y="0"/>
                              </a:moveTo>
                              <a:lnTo>
                                <a:pt x="5" y="0"/>
                              </a:lnTo>
                              <a:lnTo>
                                <a:pt x="71" y="0"/>
                              </a:lnTo>
                              <a:lnTo>
                                <a:pt x="71" y="0"/>
                              </a:lnTo>
                              <a:lnTo>
                                <a:pt x="54" y="140"/>
                              </a:lnTo>
                              <a:lnTo>
                                <a:pt x="54" y="140"/>
                              </a:lnTo>
                              <a:lnTo>
                                <a:pt x="53" y="147"/>
                              </a:lnTo>
                              <a:lnTo>
                                <a:pt x="48" y="152"/>
                              </a:lnTo>
                              <a:lnTo>
                                <a:pt x="44" y="156"/>
                              </a:lnTo>
                              <a:lnTo>
                                <a:pt x="39" y="160"/>
                              </a:lnTo>
                              <a:lnTo>
                                <a:pt x="39" y="160"/>
                              </a:lnTo>
                              <a:lnTo>
                                <a:pt x="0" y="95"/>
                              </a:lnTo>
                              <a:lnTo>
                                <a:pt x="0" y="95"/>
                              </a:lnTo>
                              <a:lnTo>
                                <a:pt x="5" y="0"/>
                              </a:lnTo>
                              <a:lnTo>
                                <a:pt x="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CBC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31" name="Freeform 87">
                          <a:extLst>
                            <a:ext uri="{FF2B5EF4-FFF2-40B4-BE49-F238E27FC236}">
                              <a16:creationId xmlns:a16="http://schemas.microsoft.com/office/drawing/2014/main" id="{D885D84F-8451-4B0B-A505-AE01CC49E10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48051" y="5083175"/>
                          <a:ext cx="109538" cy="252413"/>
                        </a:xfrm>
                        <a:custGeom>
                          <a:avLst/>
                          <a:gdLst>
                            <a:gd name="T0" fmla="*/ 7 w 69"/>
                            <a:gd name="T1" fmla="*/ 0 h 159"/>
                            <a:gd name="T2" fmla="*/ 7 w 69"/>
                            <a:gd name="T3" fmla="*/ 0 h 159"/>
                            <a:gd name="T4" fmla="*/ 69 w 69"/>
                            <a:gd name="T5" fmla="*/ 0 h 159"/>
                            <a:gd name="T6" fmla="*/ 69 w 69"/>
                            <a:gd name="T7" fmla="*/ 0 h 159"/>
                            <a:gd name="T8" fmla="*/ 52 w 69"/>
                            <a:gd name="T9" fmla="*/ 140 h 159"/>
                            <a:gd name="T10" fmla="*/ 52 w 69"/>
                            <a:gd name="T11" fmla="*/ 140 h 159"/>
                            <a:gd name="T12" fmla="*/ 51 w 69"/>
                            <a:gd name="T13" fmla="*/ 147 h 159"/>
                            <a:gd name="T14" fmla="*/ 46 w 69"/>
                            <a:gd name="T15" fmla="*/ 152 h 159"/>
                            <a:gd name="T16" fmla="*/ 42 w 69"/>
                            <a:gd name="T17" fmla="*/ 156 h 159"/>
                            <a:gd name="T18" fmla="*/ 37 w 69"/>
                            <a:gd name="T19" fmla="*/ 159 h 159"/>
                            <a:gd name="T20" fmla="*/ 37 w 69"/>
                            <a:gd name="T21" fmla="*/ 159 h 159"/>
                            <a:gd name="T22" fmla="*/ 0 w 69"/>
                            <a:gd name="T23" fmla="*/ 94 h 159"/>
                            <a:gd name="T24" fmla="*/ 0 w 69"/>
                            <a:gd name="T25" fmla="*/ 94 h 159"/>
                            <a:gd name="T26" fmla="*/ 7 w 69"/>
                            <a:gd name="T27" fmla="*/ 0 h 159"/>
                            <a:gd name="T28" fmla="*/ 7 w 69"/>
                            <a:gd name="T29" fmla="*/ 0 h 1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69" h="159">
                              <a:moveTo>
                                <a:pt x="7" y="0"/>
                              </a:moveTo>
                              <a:lnTo>
                                <a:pt x="7" y="0"/>
                              </a:lnTo>
                              <a:lnTo>
                                <a:pt x="69" y="0"/>
                              </a:lnTo>
                              <a:lnTo>
                                <a:pt x="69" y="0"/>
                              </a:lnTo>
                              <a:lnTo>
                                <a:pt x="52" y="140"/>
                              </a:lnTo>
                              <a:lnTo>
                                <a:pt x="52" y="140"/>
                              </a:lnTo>
                              <a:lnTo>
                                <a:pt x="51" y="147"/>
                              </a:lnTo>
                              <a:lnTo>
                                <a:pt x="46" y="152"/>
                              </a:lnTo>
                              <a:lnTo>
                                <a:pt x="42" y="156"/>
                              </a:lnTo>
                              <a:lnTo>
                                <a:pt x="37" y="159"/>
                              </a:lnTo>
                              <a:lnTo>
                                <a:pt x="37" y="159"/>
                              </a:lnTo>
                              <a:lnTo>
                                <a:pt x="0" y="94"/>
                              </a:lnTo>
                              <a:lnTo>
                                <a:pt x="0" y="94"/>
                              </a:lnTo>
                              <a:lnTo>
                                <a:pt x="7" y="0"/>
                              </a:lnTo>
                              <a:lnTo>
                                <a:pt x="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DBDC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32" name="Freeform 88">
                          <a:extLst>
                            <a:ext uri="{FF2B5EF4-FFF2-40B4-BE49-F238E27FC236}">
                              <a16:creationId xmlns:a16="http://schemas.microsoft.com/office/drawing/2014/main" id="{52AD7FAB-21C2-46CB-B09F-43D5DCF9A58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54401" y="5083175"/>
                          <a:ext cx="103188" cy="252413"/>
                        </a:xfrm>
                        <a:custGeom>
                          <a:avLst/>
                          <a:gdLst>
                            <a:gd name="T0" fmla="*/ 7 w 65"/>
                            <a:gd name="T1" fmla="*/ 0 h 159"/>
                            <a:gd name="T2" fmla="*/ 7 w 65"/>
                            <a:gd name="T3" fmla="*/ 0 h 159"/>
                            <a:gd name="T4" fmla="*/ 65 w 65"/>
                            <a:gd name="T5" fmla="*/ 0 h 159"/>
                            <a:gd name="T6" fmla="*/ 65 w 65"/>
                            <a:gd name="T7" fmla="*/ 0 h 159"/>
                            <a:gd name="T8" fmla="*/ 48 w 65"/>
                            <a:gd name="T9" fmla="*/ 140 h 159"/>
                            <a:gd name="T10" fmla="*/ 48 w 65"/>
                            <a:gd name="T11" fmla="*/ 140 h 159"/>
                            <a:gd name="T12" fmla="*/ 47 w 65"/>
                            <a:gd name="T13" fmla="*/ 147 h 159"/>
                            <a:gd name="T14" fmla="*/ 42 w 65"/>
                            <a:gd name="T15" fmla="*/ 152 h 159"/>
                            <a:gd name="T16" fmla="*/ 38 w 65"/>
                            <a:gd name="T17" fmla="*/ 156 h 159"/>
                            <a:gd name="T18" fmla="*/ 33 w 65"/>
                            <a:gd name="T19" fmla="*/ 159 h 159"/>
                            <a:gd name="T20" fmla="*/ 33 w 65"/>
                            <a:gd name="T21" fmla="*/ 159 h 159"/>
                            <a:gd name="T22" fmla="*/ 0 w 65"/>
                            <a:gd name="T23" fmla="*/ 92 h 159"/>
                            <a:gd name="T24" fmla="*/ 0 w 65"/>
                            <a:gd name="T25" fmla="*/ 92 h 159"/>
                            <a:gd name="T26" fmla="*/ 7 w 65"/>
                            <a:gd name="T27" fmla="*/ 0 h 159"/>
                            <a:gd name="T28" fmla="*/ 7 w 65"/>
                            <a:gd name="T29" fmla="*/ 0 h 1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65" h="159">
                              <a:moveTo>
                                <a:pt x="7" y="0"/>
                              </a:moveTo>
                              <a:lnTo>
                                <a:pt x="7" y="0"/>
                              </a:lnTo>
                              <a:lnTo>
                                <a:pt x="65" y="0"/>
                              </a:lnTo>
                              <a:lnTo>
                                <a:pt x="65" y="0"/>
                              </a:lnTo>
                              <a:lnTo>
                                <a:pt x="48" y="140"/>
                              </a:lnTo>
                              <a:lnTo>
                                <a:pt x="48" y="140"/>
                              </a:lnTo>
                              <a:lnTo>
                                <a:pt x="47" y="147"/>
                              </a:lnTo>
                              <a:lnTo>
                                <a:pt x="42" y="152"/>
                              </a:lnTo>
                              <a:lnTo>
                                <a:pt x="38" y="156"/>
                              </a:lnTo>
                              <a:lnTo>
                                <a:pt x="33" y="159"/>
                              </a:lnTo>
                              <a:lnTo>
                                <a:pt x="33" y="159"/>
                              </a:lnTo>
                              <a:lnTo>
                                <a:pt x="0" y="92"/>
                              </a:lnTo>
                              <a:lnTo>
                                <a:pt x="0" y="92"/>
                              </a:lnTo>
                              <a:lnTo>
                                <a:pt x="7" y="0"/>
                              </a:lnTo>
                              <a:lnTo>
                                <a:pt x="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EBEC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33" name="Freeform 89">
                          <a:extLst>
                            <a:ext uri="{FF2B5EF4-FFF2-40B4-BE49-F238E27FC236}">
                              <a16:creationId xmlns:a16="http://schemas.microsoft.com/office/drawing/2014/main" id="{0DE93FCF-D503-460D-B776-6A7B1AAF31D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2338" y="5083175"/>
                          <a:ext cx="95250" cy="252413"/>
                        </a:xfrm>
                        <a:custGeom>
                          <a:avLst/>
                          <a:gdLst>
                            <a:gd name="T0" fmla="*/ 6 w 60"/>
                            <a:gd name="T1" fmla="*/ 0 h 159"/>
                            <a:gd name="T2" fmla="*/ 6 w 60"/>
                            <a:gd name="T3" fmla="*/ 0 h 159"/>
                            <a:gd name="T4" fmla="*/ 60 w 60"/>
                            <a:gd name="T5" fmla="*/ 0 h 159"/>
                            <a:gd name="T6" fmla="*/ 60 w 60"/>
                            <a:gd name="T7" fmla="*/ 0 h 159"/>
                            <a:gd name="T8" fmla="*/ 43 w 60"/>
                            <a:gd name="T9" fmla="*/ 140 h 159"/>
                            <a:gd name="T10" fmla="*/ 43 w 60"/>
                            <a:gd name="T11" fmla="*/ 140 h 159"/>
                            <a:gd name="T12" fmla="*/ 42 w 60"/>
                            <a:gd name="T13" fmla="*/ 147 h 159"/>
                            <a:gd name="T14" fmla="*/ 39 w 60"/>
                            <a:gd name="T15" fmla="*/ 151 h 159"/>
                            <a:gd name="T16" fmla="*/ 33 w 60"/>
                            <a:gd name="T17" fmla="*/ 156 h 159"/>
                            <a:gd name="T18" fmla="*/ 29 w 60"/>
                            <a:gd name="T19" fmla="*/ 159 h 159"/>
                            <a:gd name="T20" fmla="*/ 29 w 60"/>
                            <a:gd name="T21" fmla="*/ 159 h 159"/>
                            <a:gd name="T22" fmla="*/ 0 w 60"/>
                            <a:gd name="T23" fmla="*/ 91 h 159"/>
                            <a:gd name="T24" fmla="*/ 0 w 60"/>
                            <a:gd name="T25" fmla="*/ 91 h 159"/>
                            <a:gd name="T26" fmla="*/ 6 w 60"/>
                            <a:gd name="T27" fmla="*/ 0 h 159"/>
                            <a:gd name="T28" fmla="*/ 6 w 60"/>
                            <a:gd name="T29" fmla="*/ 0 h 1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60" h="159">
                              <a:moveTo>
                                <a:pt x="6" y="0"/>
                              </a:moveTo>
                              <a:lnTo>
                                <a:pt x="6" y="0"/>
                              </a:lnTo>
                              <a:lnTo>
                                <a:pt x="60" y="0"/>
                              </a:lnTo>
                              <a:lnTo>
                                <a:pt x="60" y="0"/>
                              </a:lnTo>
                              <a:lnTo>
                                <a:pt x="43" y="140"/>
                              </a:lnTo>
                              <a:lnTo>
                                <a:pt x="43" y="140"/>
                              </a:lnTo>
                              <a:lnTo>
                                <a:pt x="42" y="147"/>
                              </a:lnTo>
                              <a:lnTo>
                                <a:pt x="39" y="151"/>
                              </a:lnTo>
                              <a:lnTo>
                                <a:pt x="33" y="156"/>
                              </a:lnTo>
                              <a:lnTo>
                                <a:pt x="29" y="159"/>
                              </a:lnTo>
                              <a:lnTo>
                                <a:pt x="29" y="159"/>
                              </a:lnTo>
                              <a:lnTo>
                                <a:pt x="0" y="91"/>
                              </a:lnTo>
                              <a:lnTo>
                                <a:pt x="0" y="91"/>
                              </a:lnTo>
                              <a:lnTo>
                                <a:pt x="6" y="0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EBEC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34" name="Freeform 90">
                          <a:extLst>
                            <a:ext uri="{FF2B5EF4-FFF2-40B4-BE49-F238E27FC236}">
                              <a16:creationId xmlns:a16="http://schemas.microsoft.com/office/drawing/2014/main" id="{323CBD6F-6521-450F-ADBC-B29F41A2883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8688" y="5083175"/>
                          <a:ext cx="88900" cy="252413"/>
                        </a:xfrm>
                        <a:custGeom>
                          <a:avLst/>
                          <a:gdLst>
                            <a:gd name="T0" fmla="*/ 6 w 56"/>
                            <a:gd name="T1" fmla="*/ 0 h 159"/>
                            <a:gd name="T2" fmla="*/ 6 w 56"/>
                            <a:gd name="T3" fmla="*/ 0 h 159"/>
                            <a:gd name="T4" fmla="*/ 56 w 56"/>
                            <a:gd name="T5" fmla="*/ 0 h 159"/>
                            <a:gd name="T6" fmla="*/ 56 w 56"/>
                            <a:gd name="T7" fmla="*/ 0 h 159"/>
                            <a:gd name="T8" fmla="*/ 39 w 56"/>
                            <a:gd name="T9" fmla="*/ 140 h 159"/>
                            <a:gd name="T10" fmla="*/ 39 w 56"/>
                            <a:gd name="T11" fmla="*/ 140 h 159"/>
                            <a:gd name="T12" fmla="*/ 38 w 56"/>
                            <a:gd name="T13" fmla="*/ 147 h 159"/>
                            <a:gd name="T14" fmla="*/ 35 w 56"/>
                            <a:gd name="T15" fmla="*/ 151 h 159"/>
                            <a:gd name="T16" fmla="*/ 29 w 56"/>
                            <a:gd name="T17" fmla="*/ 156 h 159"/>
                            <a:gd name="T18" fmla="*/ 25 w 56"/>
                            <a:gd name="T19" fmla="*/ 159 h 159"/>
                            <a:gd name="T20" fmla="*/ 25 w 56"/>
                            <a:gd name="T21" fmla="*/ 159 h 159"/>
                            <a:gd name="T22" fmla="*/ 0 w 56"/>
                            <a:gd name="T23" fmla="*/ 91 h 159"/>
                            <a:gd name="T24" fmla="*/ 0 w 56"/>
                            <a:gd name="T25" fmla="*/ 91 h 159"/>
                            <a:gd name="T26" fmla="*/ 6 w 56"/>
                            <a:gd name="T27" fmla="*/ 0 h 159"/>
                            <a:gd name="T28" fmla="*/ 6 w 56"/>
                            <a:gd name="T29" fmla="*/ 0 h 1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56" h="159">
                              <a:moveTo>
                                <a:pt x="6" y="0"/>
                              </a:moveTo>
                              <a:lnTo>
                                <a:pt x="6" y="0"/>
                              </a:lnTo>
                              <a:lnTo>
                                <a:pt x="56" y="0"/>
                              </a:lnTo>
                              <a:lnTo>
                                <a:pt x="56" y="0"/>
                              </a:lnTo>
                              <a:lnTo>
                                <a:pt x="39" y="140"/>
                              </a:lnTo>
                              <a:lnTo>
                                <a:pt x="39" y="140"/>
                              </a:lnTo>
                              <a:lnTo>
                                <a:pt x="38" y="147"/>
                              </a:lnTo>
                              <a:lnTo>
                                <a:pt x="35" y="151"/>
                              </a:lnTo>
                              <a:lnTo>
                                <a:pt x="29" y="156"/>
                              </a:lnTo>
                              <a:lnTo>
                                <a:pt x="25" y="159"/>
                              </a:lnTo>
                              <a:lnTo>
                                <a:pt x="25" y="159"/>
                              </a:lnTo>
                              <a:lnTo>
                                <a:pt x="0" y="91"/>
                              </a:lnTo>
                              <a:lnTo>
                                <a:pt x="0" y="91"/>
                              </a:lnTo>
                              <a:lnTo>
                                <a:pt x="6" y="0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BFC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35" name="Freeform 91">
                          <a:extLst>
                            <a:ext uri="{FF2B5EF4-FFF2-40B4-BE49-F238E27FC236}">
                              <a16:creationId xmlns:a16="http://schemas.microsoft.com/office/drawing/2014/main" id="{1DB8F9C2-719C-48BC-A52A-1669E24E0F6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71863" y="5083175"/>
                          <a:ext cx="85725" cy="252413"/>
                        </a:xfrm>
                        <a:custGeom>
                          <a:avLst/>
                          <a:gdLst>
                            <a:gd name="T0" fmla="*/ 7 w 54"/>
                            <a:gd name="T1" fmla="*/ 0 h 159"/>
                            <a:gd name="T2" fmla="*/ 7 w 54"/>
                            <a:gd name="T3" fmla="*/ 0 h 159"/>
                            <a:gd name="T4" fmla="*/ 54 w 54"/>
                            <a:gd name="T5" fmla="*/ 0 h 159"/>
                            <a:gd name="T6" fmla="*/ 54 w 54"/>
                            <a:gd name="T7" fmla="*/ 0 h 159"/>
                            <a:gd name="T8" fmla="*/ 37 w 54"/>
                            <a:gd name="T9" fmla="*/ 140 h 159"/>
                            <a:gd name="T10" fmla="*/ 37 w 54"/>
                            <a:gd name="T11" fmla="*/ 140 h 159"/>
                            <a:gd name="T12" fmla="*/ 36 w 54"/>
                            <a:gd name="T13" fmla="*/ 145 h 159"/>
                            <a:gd name="T14" fmla="*/ 33 w 54"/>
                            <a:gd name="T15" fmla="*/ 151 h 159"/>
                            <a:gd name="T16" fmla="*/ 29 w 54"/>
                            <a:gd name="T17" fmla="*/ 155 h 159"/>
                            <a:gd name="T18" fmla="*/ 23 w 54"/>
                            <a:gd name="T19" fmla="*/ 159 h 159"/>
                            <a:gd name="T20" fmla="*/ 23 w 54"/>
                            <a:gd name="T21" fmla="*/ 159 h 159"/>
                            <a:gd name="T22" fmla="*/ 0 w 54"/>
                            <a:gd name="T23" fmla="*/ 90 h 159"/>
                            <a:gd name="T24" fmla="*/ 0 w 54"/>
                            <a:gd name="T25" fmla="*/ 90 h 159"/>
                            <a:gd name="T26" fmla="*/ 7 w 54"/>
                            <a:gd name="T27" fmla="*/ 0 h 159"/>
                            <a:gd name="T28" fmla="*/ 7 w 54"/>
                            <a:gd name="T29" fmla="*/ 0 h 1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54" h="159">
                              <a:moveTo>
                                <a:pt x="7" y="0"/>
                              </a:moveTo>
                              <a:lnTo>
                                <a:pt x="7" y="0"/>
                              </a:lnTo>
                              <a:lnTo>
                                <a:pt x="54" y="0"/>
                              </a:lnTo>
                              <a:lnTo>
                                <a:pt x="54" y="0"/>
                              </a:lnTo>
                              <a:lnTo>
                                <a:pt x="37" y="140"/>
                              </a:lnTo>
                              <a:lnTo>
                                <a:pt x="37" y="140"/>
                              </a:lnTo>
                              <a:lnTo>
                                <a:pt x="36" y="145"/>
                              </a:lnTo>
                              <a:lnTo>
                                <a:pt x="33" y="151"/>
                              </a:lnTo>
                              <a:lnTo>
                                <a:pt x="29" y="155"/>
                              </a:lnTo>
                              <a:lnTo>
                                <a:pt x="23" y="159"/>
                              </a:lnTo>
                              <a:lnTo>
                                <a:pt x="23" y="159"/>
                              </a:lnTo>
                              <a:lnTo>
                                <a:pt x="0" y="90"/>
                              </a:lnTo>
                              <a:lnTo>
                                <a:pt x="0" y="90"/>
                              </a:lnTo>
                              <a:lnTo>
                                <a:pt x="7" y="0"/>
                              </a:lnTo>
                              <a:lnTo>
                                <a:pt x="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BFC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36" name="Freeform 92">
                          <a:extLst>
                            <a:ext uri="{FF2B5EF4-FFF2-40B4-BE49-F238E27FC236}">
                              <a16:creationId xmlns:a16="http://schemas.microsoft.com/office/drawing/2014/main" id="{268B91A6-BA76-4CB3-906E-93791CE2C73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78213" y="5083175"/>
                          <a:ext cx="79375" cy="252413"/>
                        </a:xfrm>
                        <a:custGeom>
                          <a:avLst/>
                          <a:gdLst>
                            <a:gd name="T0" fmla="*/ 7 w 50"/>
                            <a:gd name="T1" fmla="*/ 0 h 159"/>
                            <a:gd name="T2" fmla="*/ 7 w 50"/>
                            <a:gd name="T3" fmla="*/ 0 h 159"/>
                            <a:gd name="T4" fmla="*/ 50 w 50"/>
                            <a:gd name="T5" fmla="*/ 0 h 159"/>
                            <a:gd name="T6" fmla="*/ 50 w 50"/>
                            <a:gd name="T7" fmla="*/ 0 h 159"/>
                            <a:gd name="T8" fmla="*/ 33 w 50"/>
                            <a:gd name="T9" fmla="*/ 140 h 159"/>
                            <a:gd name="T10" fmla="*/ 33 w 50"/>
                            <a:gd name="T11" fmla="*/ 140 h 159"/>
                            <a:gd name="T12" fmla="*/ 32 w 50"/>
                            <a:gd name="T13" fmla="*/ 145 h 159"/>
                            <a:gd name="T14" fmla="*/ 29 w 50"/>
                            <a:gd name="T15" fmla="*/ 151 h 159"/>
                            <a:gd name="T16" fmla="*/ 25 w 50"/>
                            <a:gd name="T17" fmla="*/ 155 h 159"/>
                            <a:gd name="T18" fmla="*/ 19 w 50"/>
                            <a:gd name="T19" fmla="*/ 159 h 159"/>
                            <a:gd name="T20" fmla="*/ 19 w 50"/>
                            <a:gd name="T21" fmla="*/ 159 h 159"/>
                            <a:gd name="T22" fmla="*/ 0 w 50"/>
                            <a:gd name="T23" fmla="*/ 88 h 159"/>
                            <a:gd name="T24" fmla="*/ 0 w 50"/>
                            <a:gd name="T25" fmla="*/ 88 h 159"/>
                            <a:gd name="T26" fmla="*/ 7 w 50"/>
                            <a:gd name="T27" fmla="*/ 0 h 159"/>
                            <a:gd name="T28" fmla="*/ 7 w 50"/>
                            <a:gd name="T29" fmla="*/ 0 h 1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50" h="159">
                              <a:moveTo>
                                <a:pt x="7" y="0"/>
                              </a:moveTo>
                              <a:lnTo>
                                <a:pt x="7" y="0"/>
                              </a:lnTo>
                              <a:lnTo>
                                <a:pt x="50" y="0"/>
                              </a:lnTo>
                              <a:lnTo>
                                <a:pt x="50" y="0"/>
                              </a:lnTo>
                              <a:lnTo>
                                <a:pt x="33" y="140"/>
                              </a:lnTo>
                              <a:lnTo>
                                <a:pt x="33" y="140"/>
                              </a:lnTo>
                              <a:lnTo>
                                <a:pt x="32" y="145"/>
                              </a:lnTo>
                              <a:lnTo>
                                <a:pt x="29" y="151"/>
                              </a:lnTo>
                              <a:lnTo>
                                <a:pt x="25" y="155"/>
                              </a:lnTo>
                              <a:lnTo>
                                <a:pt x="19" y="159"/>
                              </a:lnTo>
                              <a:lnTo>
                                <a:pt x="19" y="159"/>
                              </a:lnTo>
                              <a:lnTo>
                                <a:pt x="0" y="88"/>
                              </a:lnTo>
                              <a:lnTo>
                                <a:pt x="0" y="88"/>
                              </a:lnTo>
                              <a:lnTo>
                                <a:pt x="7" y="0"/>
                              </a:lnTo>
                              <a:lnTo>
                                <a:pt x="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37" name="Freeform 93">
                          <a:extLst>
                            <a:ext uri="{FF2B5EF4-FFF2-40B4-BE49-F238E27FC236}">
                              <a16:creationId xmlns:a16="http://schemas.microsoft.com/office/drawing/2014/main" id="{90F1300E-6EE1-4AEE-94AA-2F421FDE885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84563" y="5083175"/>
                          <a:ext cx="73025" cy="252413"/>
                        </a:xfrm>
                        <a:custGeom>
                          <a:avLst/>
                          <a:gdLst>
                            <a:gd name="T0" fmla="*/ 7 w 46"/>
                            <a:gd name="T1" fmla="*/ 0 h 159"/>
                            <a:gd name="T2" fmla="*/ 7 w 46"/>
                            <a:gd name="T3" fmla="*/ 0 h 159"/>
                            <a:gd name="T4" fmla="*/ 46 w 46"/>
                            <a:gd name="T5" fmla="*/ 0 h 159"/>
                            <a:gd name="T6" fmla="*/ 46 w 46"/>
                            <a:gd name="T7" fmla="*/ 0 h 159"/>
                            <a:gd name="T8" fmla="*/ 29 w 46"/>
                            <a:gd name="T9" fmla="*/ 140 h 159"/>
                            <a:gd name="T10" fmla="*/ 29 w 46"/>
                            <a:gd name="T11" fmla="*/ 140 h 159"/>
                            <a:gd name="T12" fmla="*/ 28 w 46"/>
                            <a:gd name="T13" fmla="*/ 145 h 159"/>
                            <a:gd name="T14" fmla="*/ 25 w 46"/>
                            <a:gd name="T15" fmla="*/ 151 h 159"/>
                            <a:gd name="T16" fmla="*/ 21 w 46"/>
                            <a:gd name="T17" fmla="*/ 155 h 159"/>
                            <a:gd name="T18" fmla="*/ 17 w 46"/>
                            <a:gd name="T19" fmla="*/ 159 h 159"/>
                            <a:gd name="T20" fmla="*/ 17 w 46"/>
                            <a:gd name="T21" fmla="*/ 159 h 159"/>
                            <a:gd name="T22" fmla="*/ 0 w 46"/>
                            <a:gd name="T23" fmla="*/ 87 h 159"/>
                            <a:gd name="T24" fmla="*/ 0 w 46"/>
                            <a:gd name="T25" fmla="*/ 87 h 159"/>
                            <a:gd name="T26" fmla="*/ 7 w 46"/>
                            <a:gd name="T27" fmla="*/ 0 h 159"/>
                            <a:gd name="T28" fmla="*/ 7 w 46"/>
                            <a:gd name="T29" fmla="*/ 0 h 1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46" h="159">
                              <a:moveTo>
                                <a:pt x="7" y="0"/>
                              </a:moveTo>
                              <a:lnTo>
                                <a:pt x="7" y="0"/>
                              </a:lnTo>
                              <a:lnTo>
                                <a:pt x="46" y="0"/>
                              </a:lnTo>
                              <a:lnTo>
                                <a:pt x="46" y="0"/>
                              </a:lnTo>
                              <a:lnTo>
                                <a:pt x="29" y="140"/>
                              </a:lnTo>
                              <a:lnTo>
                                <a:pt x="29" y="140"/>
                              </a:lnTo>
                              <a:lnTo>
                                <a:pt x="28" y="145"/>
                              </a:lnTo>
                              <a:lnTo>
                                <a:pt x="25" y="151"/>
                              </a:lnTo>
                              <a:lnTo>
                                <a:pt x="21" y="155"/>
                              </a:lnTo>
                              <a:lnTo>
                                <a:pt x="17" y="159"/>
                              </a:lnTo>
                              <a:lnTo>
                                <a:pt x="17" y="159"/>
                              </a:lnTo>
                              <a:lnTo>
                                <a:pt x="0" y="87"/>
                              </a:lnTo>
                              <a:lnTo>
                                <a:pt x="0" y="87"/>
                              </a:lnTo>
                              <a:lnTo>
                                <a:pt x="7" y="0"/>
                              </a:lnTo>
                              <a:lnTo>
                                <a:pt x="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1C1C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38" name="Freeform 94">
                          <a:extLst>
                            <a:ext uri="{FF2B5EF4-FFF2-40B4-BE49-F238E27FC236}">
                              <a16:creationId xmlns:a16="http://schemas.microsoft.com/office/drawing/2014/main" id="{87B9CBBC-A4C5-4A90-A930-5CBD3AEA31D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92501" y="5083175"/>
                          <a:ext cx="65088" cy="252413"/>
                        </a:xfrm>
                        <a:custGeom>
                          <a:avLst/>
                          <a:gdLst>
                            <a:gd name="T0" fmla="*/ 6 w 41"/>
                            <a:gd name="T1" fmla="*/ 0 h 159"/>
                            <a:gd name="T2" fmla="*/ 6 w 41"/>
                            <a:gd name="T3" fmla="*/ 0 h 159"/>
                            <a:gd name="T4" fmla="*/ 41 w 41"/>
                            <a:gd name="T5" fmla="*/ 0 h 159"/>
                            <a:gd name="T6" fmla="*/ 41 w 41"/>
                            <a:gd name="T7" fmla="*/ 0 h 159"/>
                            <a:gd name="T8" fmla="*/ 24 w 41"/>
                            <a:gd name="T9" fmla="*/ 140 h 159"/>
                            <a:gd name="T10" fmla="*/ 24 w 41"/>
                            <a:gd name="T11" fmla="*/ 140 h 159"/>
                            <a:gd name="T12" fmla="*/ 23 w 41"/>
                            <a:gd name="T13" fmla="*/ 145 h 159"/>
                            <a:gd name="T14" fmla="*/ 20 w 41"/>
                            <a:gd name="T15" fmla="*/ 151 h 159"/>
                            <a:gd name="T16" fmla="*/ 16 w 41"/>
                            <a:gd name="T17" fmla="*/ 155 h 159"/>
                            <a:gd name="T18" fmla="*/ 12 w 41"/>
                            <a:gd name="T19" fmla="*/ 159 h 159"/>
                            <a:gd name="T20" fmla="*/ 12 w 41"/>
                            <a:gd name="T21" fmla="*/ 159 h 159"/>
                            <a:gd name="T22" fmla="*/ 0 w 41"/>
                            <a:gd name="T23" fmla="*/ 86 h 159"/>
                            <a:gd name="T24" fmla="*/ 0 w 41"/>
                            <a:gd name="T25" fmla="*/ 86 h 159"/>
                            <a:gd name="T26" fmla="*/ 6 w 41"/>
                            <a:gd name="T27" fmla="*/ 0 h 159"/>
                            <a:gd name="T28" fmla="*/ 6 w 41"/>
                            <a:gd name="T29" fmla="*/ 0 h 1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41" h="159">
                              <a:moveTo>
                                <a:pt x="6" y="0"/>
                              </a:moveTo>
                              <a:lnTo>
                                <a:pt x="6" y="0"/>
                              </a:lnTo>
                              <a:lnTo>
                                <a:pt x="41" y="0"/>
                              </a:lnTo>
                              <a:lnTo>
                                <a:pt x="41" y="0"/>
                              </a:lnTo>
                              <a:lnTo>
                                <a:pt x="24" y="140"/>
                              </a:lnTo>
                              <a:lnTo>
                                <a:pt x="24" y="140"/>
                              </a:lnTo>
                              <a:lnTo>
                                <a:pt x="23" y="145"/>
                              </a:lnTo>
                              <a:lnTo>
                                <a:pt x="20" y="151"/>
                              </a:lnTo>
                              <a:lnTo>
                                <a:pt x="16" y="155"/>
                              </a:lnTo>
                              <a:lnTo>
                                <a:pt x="12" y="159"/>
                              </a:lnTo>
                              <a:lnTo>
                                <a:pt x="12" y="159"/>
                              </a:lnTo>
                              <a:lnTo>
                                <a:pt x="0" y="86"/>
                              </a:lnTo>
                              <a:lnTo>
                                <a:pt x="0" y="86"/>
                              </a:lnTo>
                              <a:lnTo>
                                <a:pt x="6" y="0"/>
                              </a:lnTo>
                              <a:lnTo>
                                <a:pt x="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1C1C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39" name="Freeform 95">
                          <a:extLst>
                            <a:ext uri="{FF2B5EF4-FFF2-40B4-BE49-F238E27FC236}">
                              <a16:creationId xmlns:a16="http://schemas.microsoft.com/office/drawing/2014/main" id="{F8F5D858-9DF2-4611-ACB6-EF66E6DE09A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95676" y="5083175"/>
                          <a:ext cx="61913" cy="252413"/>
                        </a:xfrm>
                        <a:custGeom>
                          <a:avLst/>
                          <a:gdLst>
                            <a:gd name="T0" fmla="*/ 8 w 39"/>
                            <a:gd name="T1" fmla="*/ 0 h 159"/>
                            <a:gd name="T2" fmla="*/ 8 w 39"/>
                            <a:gd name="T3" fmla="*/ 0 h 159"/>
                            <a:gd name="T4" fmla="*/ 39 w 39"/>
                            <a:gd name="T5" fmla="*/ 0 h 159"/>
                            <a:gd name="T6" fmla="*/ 39 w 39"/>
                            <a:gd name="T7" fmla="*/ 0 h 159"/>
                            <a:gd name="T8" fmla="*/ 22 w 39"/>
                            <a:gd name="T9" fmla="*/ 140 h 159"/>
                            <a:gd name="T10" fmla="*/ 22 w 39"/>
                            <a:gd name="T11" fmla="*/ 140 h 159"/>
                            <a:gd name="T12" fmla="*/ 21 w 39"/>
                            <a:gd name="T13" fmla="*/ 145 h 159"/>
                            <a:gd name="T14" fmla="*/ 18 w 39"/>
                            <a:gd name="T15" fmla="*/ 151 h 159"/>
                            <a:gd name="T16" fmla="*/ 14 w 39"/>
                            <a:gd name="T17" fmla="*/ 155 h 159"/>
                            <a:gd name="T18" fmla="*/ 10 w 39"/>
                            <a:gd name="T19" fmla="*/ 159 h 159"/>
                            <a:gd name="T20" fmla="*/ 10 w 39"/>
                            <a:gd name="T21" fmla="*/ 159 h 159"/>
                            <a:gd name="T22" fmla="*/ 0 w 39"/>
                            <a:gd name="T23" fmla="*/ 84 h 159"/>
                            <a:gd name="T24" fmla="*/ 0 w 39"/>
                            <a:gd name="T25" fmla="*/ 84 h 159"/>
                            <a:gd name="T26" fmla="*/ 8 w 39"/>
                            <a:gd name="T27" fmla="*/ 0 h 159"/>
                            <a:gd name="T28" fmla="*/ 8 w 39"/>
                            <a:gd name="T29" fmla="*/ 0 h 1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39" h="159">
                              <a:moveTo>
                                <a:pt x="8" y="0"/>
                              </a:moveTo>
                              <a:lnTo>
                                <a:pt x="8" y="0"/>
                              </a:lnTo>
                              <a:lnTo>
                                <a:pt x="39" y="0"/>
                              </a:lnTo>
                              <a:lnTo>
                                <a:pt x="39" y="0"/>
                              </a:lnTo>
                              <a:lnTo>
                                <a:pt x="22" y="140"/>
                              </a:lnTo>
                              <a:lnTo>
                                <a:pt x="22" y="140"/>
                              </a:lnTo>
                              <a:lnTo>
                                <a:pt x="21" y="145"/>
                              </a:lnTo>
                              <a:lnTo>
                                <a:pt x="18" y="151"/>
                              </a:lnTo>
                              <a:lnTo>
                                <a:pt x="14" y="155"/>
                              </a:lnTo>
                              <a:lnTo>
                                <a:pt x="10" y="159"/>
                              </a:lnTo>
                              <a:lnTo>
                                <a:pt x="10" y="159"/>
                              </a:lnTo>
                              <a:lnTo>
                                <a:pt x="0" y="84"/>
                              </a:lnTo>
                              <a:lnTo>
                                <a:pt x="0" y="84"/>
                              </a:lnTo>
                              <a:lnTo>
                                <a:pt x="8" y="0"/>
                              </a:lnTo>
                              <a:lnTo>
                                <a:pt x="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2C2C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40" name="Freeform 96">
                          <a:extLst>
                            <a:ext uri="{FF2B5EF4-FFF2-40B4-BE49-F238E27FC236}">
                              <a16:creationId xmlns:a16="http://schemas.microsoft.com/office/drawing/2014/main" id="{2608C03C-4F68-491C-9E1C-821A8590B8C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02026" y="5083175"/>
                          <a:ext cx="55563" cy="252413"/>
                        </a:xfrm>
                        <a:custGeom>
                          <a:avLst/>
                          <a:gdLst>
                            <a:gd name="T0" fmla="*/ 8 w 35"/>
                            <a:gd name="T1" fmla="*/ 0 h 159"/>
                            <a:gd name="T2" fmla="*/ 8 w 35"/>
                            <a:gd name="T3" fmla="*/ 0 h 159"/>
                            <a:gd name="T4" fmla="*/ 35 w 35"/>
                            <a:gd name="T5" fmla="*/ 0 h 159"/>
                            <a:gd name="T6" fmla="*/ 35 w 35"/>
                            <a:gd name="T7" fmla="*/ 0 h 159"/>
                            <a:gd name="T8" fmla="*/ 18 w 35"/>
                            <a:gd name="T9" fmla="*/ 140 h 159"/>
                            <a:gd name="T10" fmla="*/ 18 w 35"/>
                            <a:gd name="T11" fmla="*/ 140 h 159"/>
                            <a:gd name="T12" fmla="*/ 17 w 35"/>
                            <a:gd name="T13" fmla="*/ 145 h 159"/>
                            <a:gd name="T14" fmla="*/ 14 w 35"/>
                            <a:gd name="T15" fmla="*/ 151 h 159"/>
                            <a:gd name="T16" fmla="*/ 11 w 35"/>
                            <a:gd name="T17" fmla="*/ 155 h 159"/>
                            <a:gd name="T18" fmla="*/ 7 w 35"/>
                            <a:gd name="T19" fmla="*/ 159 h 159"/>
                            <a:gd name="T20" fmla="*/ 7 w 35"/>
                            <a:gd name="T21" fmla="*/ 159 h 159"/>
                            <a:gd name="T22" fmla="*/ 0 w 35"/>
                            <a:gd name="T23" fmla="*/ 84 h 159"/>
                            <a:gd name="T24" fmla="*/ 0 w 35"/>
                            <a:gd name="T25" fmla="*/ 84 h 159"/>
                            <a:gd name="T26" fmla="*/ 8 w 35"/>
                            <a:gd name="T27" fmla="*/ 0 h 159"/>
                            <a:gd name="T28" fmla="*/ 8 w 35"/>
                            <a:gd name="T29" fmla="*/ 0 h 1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35" h="159">
                              <a:moveTo>
                                <a:pt x="8" y="0"/>
                              </a:moveTo>
                              <a:lnTo>
                                <a:pt x="8" y="0"/>
                              </a:lnTo>
                              <a:lnTo>
                                <a:pt x="35" y="0"/>
                              </a:lnTo>
                              <a:lnTo>
                                <a:pt x="35" y="0"/>
                              </a:lnTo>
                              <a:lnTo>
                                <a:pt x="18" y="140"/>
                              </a:lnTo>
                              <a:lnTo>
                                <a:pt x="18" y="140"/>
                              </a:lnTo>
                              <a:lnTo>
                                <a:pt x="17" y="145"/>
                              </a:lnTo>
                              <a:lnTo>
                                <a:pt x="14" y="151"/>
                              </a:lnTo>
                              <a:lnTo>
                                <a:pt x="11" y="155"/>
                              </a:lnTo>
                              <a:lnTo>
                                <a:pt x="7" y="159"/>
                              </a:lnTo>
                              <a:lnTo>
                                <a:pt x="7" y="159"/>
                              </a:lnTo>
                              <a:lnTo>
                                <a:pt x="0" y="84"/>
                              </a:lnTo>
                              <a:lnTo>
                                <a:pt x="0" y="84"/>
                              </a:lnTo>
                              <a:lnTo>
                                <a:pt x="8" y="0"/>
                              </a:lnTo>
                              <a:lnTo>
                                <a:pt x="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3C3C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41" name="Freeform 97">
                          <a:extLst>
                            <a:ext uri="{FF2B5EF4-FFF2-40B4-BE49-F238E27FC236}">
                              <a16:creationId xmlns:a16="http://schemas.microsoft.com/office/drawing/2014/main" id="{F16E4863-7DC2-4C4E-818A-AB77E9027AB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08376" y="5083175"/>
                          <a:ext cx="49213" cy="249238"/>
                        </a:xfrm>
                        <a:custGeom>
                          <a:avLst/>
                          <a:gdLst>
                            <a:gd name="T0" fmla="*/ 7 w 31"/>
                            <a:gd name="T1" fmla="*/ 0 h 157"/>
                            <a:gd name="T2" fmla="*/ 7 w 31"/>
                            <a:gd name="T3" fmla="*/ 0 h 157"/>
                            <a:gd name="T4" fmla="*/ 31 w 31"/>
                            <a:gd name="T5" fmla="*/ 0 h 157"/>
                            <a:gd name="T6" fmla="*/ 31 w 31"/>
                            <a:gd name="T7" fmla="*/ 0 h 157"/>
                            <a:gd name="T8" fmla="*/ 14 w 31"/>
                            <a:gd name="T9" fmla="*/ 140 h 157"/>
                            <a:gd name="T10" fmla="*/ 14 w 31"/>
                            <a:gd name="T11" fmla="*/ 140 h 157"/>
                            <a:gd name="T12" fmla="*/ 13 w 31"/>
                            <a:gd name="T13" fmla="*/ 145 h 157"/>
                            <a:gd name="T14" fmla="*/ 10 w 31"/>
                            <a:gd name="T15" fmla="*/ 151 h 157"/>
                            <a:gd name="T16" fmla="*/ 7 w 31"/>
                            <a:gd name="T17" fmla="*/ 155 h 157"/>
                            <a:gd name="T18" fmla="*/ 3 w 31"/>
                            <a:gd name="T19" fmla="*/ 157 h 157"/>
                            <a:gd name="T20" fmla="*/ 3 w 31"/>
                            <a:gd name="T21" fmla="*/ 157 h 157"/>
                            <a:gd name="T22" fmla="*/ 0 w 31"/>
                            <a:gd name="T23" fmla="*/ 83 h 157"/>
                            <a:gd name="T24" fmla="*/ 0 w 31"/>
                            <a:gd name="T25" fmla="*/ 83 h 157"/>
                            <a:gd name="T26" fmla="*/ 7 w 31"/>
                            <a:gd name="T27" fmla="*/ 0 h 157"/>
                            <a:gd name="T28" fmla="*/ 7 w 31"/>
                            <a:gd name="T29" fmla="*/ 0 h 15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31" h="157">
                              <a:moveTo>
                                <a:pt x="7" y="0"/>
                              </a:moveTo>
                              <a:lnTo>
                                <a:pt x="7" y="0"/>
                              </a:lnTo>
                              <a:lnTo>
                                <a:pt x="31" y="0"/>
                              </a:lnTo>
                              <a:lnTo>
                                <a:pt x="31" y="0"/>
                              </a:lnTo>
                              <a:lnTo>
                                <a:pt x="14" y="140"/>
                              </a:lnTo>
                              <a:lnTo>
                                <a:pt x="14" y="140"/>
                              </a:lnTo>
                              <a:lnTo>
                                <a:pt x="13" y="145"/>
                              </a:lnTo>
                              <a:lnTo>
                                <a:pt x="10" y="151"/>
                              </a:lnTo>
                              <a:lnTo>
                                <a:pt x="7" y="155"/>
                              </a:lnTo>
                              <a:lnTo>
                                <a:pt x="3" y="157"/>
                              </a:lnTo>
                              <a:lnTo>
                                <a:pt x="3" y="157"/>
                              </a:lnTo>
                              <a:lnTo>
                                <a:pt x="0" y="83"/>
                              </a:lnTo>
                              <a:lnTo>
                                <a:pt x="0" y="83"/>
                              </a:lnTo>
                              <a:lnTo>
                                <a:pt x="7" y="0"/>
                              </a:lnTo>
                              <a:lnTo>
                                <a:pt x="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3C3C7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42" name="Freeform 98">
                          <a:extLst>
                            <a:ext uri="{FF2B5EF4-FFF2-40B4-BE49-F238E27FC236}">
                              <a16:creationId xmlns:a16="http://schemas.microsoft.com/office/drawing/2014/main" id="{08F04DDE-EB8B-4399-8338-BBCC35AAC8F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13138" y="5083175"/>
                          <a:ext cx="44450" cy="249238"/>
                        </a:xfrm>
                        <a:custGeom>
                          <a:avLst/>
                          <a:gdLst>
                            <a:gd name="T0" fmla="*/ 8 w 28"/>
                            <a:gd name="T1" fmla="*/ 0 h 157"/>
                            <a:gd name="T2" fmla="*/ 8 w 28"/>
                            <a:gd name="T3" fmla="*/ 0 h 157"/>
                            <a:gd name="T4" fmla="*/ 28 w 28"/>
                            <a:gd name="T5" fmla="*/ 0 h 157"/>
                            <a:gd name="T6" fmla="*/ 28 w 28"/>
                            <a:gd name="T7" fmla="*/ 0 h 157"/>
                            <a:gd name="T8" fmla="*/ 11 w 28"/>
                            <a:gd name="T9" fmla="*/ 140 h 157"/>
                            <a:gd name="T10" fmla="*/ 11 w 28"/>
                            <a:gd name="T11" fmla="*/ 140 h 157"/>
                            <a:gd name="T12" fmla="*/ 10 w 28"/>
                            <a:gd name="T13" fmla="*/ 145 h 157"/>
                            <a:gd name="T14" fmla="*/ 7 w 28"/>
                            <a:gd name="T15" fmla="*/ 151 h 157"/>
                            <a:gd name="T16" fmla="*/ 4 w 28"/>
                            <a:gd name="T17" fmla="*/ 155 h 157"/>
                            <a:gd name="T18" fmla="*/ 0 w 28"/>
                            <a:gd name="T19" fmla="*/ 157 h 157"/>
                            <a:gd name="T20" fmla="*/ 0 w 28"/>
                            <a:gd name="T21" fmla="*/ 157 h 157"/>
                            <a:gd name="T22" fmla="*/ 1 w 28"/>
                            <a:gd name="T23" fmla="*/ 82 h 157"/>
                            <a:gd name="T24" fmla="*/ 1 w 28"/>
                            <a:gd name="T25" fmla="*/ 82 h 157"/>
                            <a:gd name="T26" fmla="*/ 8 w 28"/>
                            <a:gd name="T27" fmla="*/ 0 h 157"/>
                            <a:gd name="T28" fmla="*/ 8 w 28"/>
                            <a:gd name="T29" fmla="*/ 0 h 15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28" h="157">
                              <a:moveTo>
                                <a:pt x="8" y="0"/>
                              </a:moveTo>
                              <a:lnTo>
                                <a:pt x="8" y="0"/>
                              </a:lnTo>
                              <a:lnTo>
                                <a:pt x="28" y="0"/>
                              </a:lnTo>
                              <a:lnTo>
                                <a:pt x="28" y="0"/>
                              </a:lnTo>
                              <a:lnTo>
                                <a:pt x="11" y="140"/>
                              </a:lnTo>
                              <a:lnTo>
                                <a:pt x="11" y="140"/>
                              </a:lnTo>
                              <a:lnTo>
                                <a:pt x="10" y="145"/>
                              </a:lnTo>
                              <a:lnTo>
                                <a:pt x="7" y="151"/>
                              </a:lnTo>
                              <a:lnTo>
                                <a:pt x="4" y="155"/>
                              </a:lnTo>
                              <a:lnTo>
                                <a:pt x="0" y="157"/>
                              </a:lnTo>
                              <a:lnTo>
                                <a:pt x="0" y="157"/>
                              </a:lnTo>
                              <a:lnTo>
                                <a:pt x="1" y="82"/>
                              </a:lnTo>
                              <a:lnTo>
                                <a:pt x="1" y="82"/>
                              </a:lnTo>
                              <a:lnTo>
                                <a:pt x="8" y="0"/>
                              </a:lnTo>
                              <a:lnTo>
                                <a:pt x="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8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43" name="Freeform 99">
                          <a:extLst>
                            <a:ext uri="{FF2B5EF4-FFF2-40B4-BE49-F238E27FC236}">
                              <a16:creationId xmlns:a16="http://schemas.microsoft.com/office/drawing/2014/main" id="{71D9457F-D18E-4AD4-B587-8BE4775FA9C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13138" y="5083175"/>
                          <a:ext cx="44450" cy="249238"/>
                        </a:xfrm>
                        <a:custGeom>
                          <a:avLst/>
                          <a:gdLst>
                            <a:gd name="T0" fmla="*/ 12 w 28"/>
                            <a:gd name="T1" fmla="*/ 0 h 157"/>
                            <a:gd name="T2" fmla="*/ 12 w 28"/>
                            <a:gd name="T3" fmla="*/ 0 h 157"/>
                            <a:gd name="T4" fmla="*/ 28 w 28"/>
                            <a:gd name="T5" fmla="*/ 0 h 157"/>
                            <a:gd name="T6" fmla="*/ 28 w 28"/>
                            <a:gd name="T7" fmla="*/ 0 h 157"/>
                            <a:gd name="T8" fmla="*/ 11 w 28"/>
                            <a:gd name="T9" fmla="*/ 140 h 157"/>
                            <a:gd name="T10" fmla="*/ 11 w 28"/>
                            <a:gd name="T11" fmla="*/ 140 h 157"/>
                            <a:gd name="T12" fmla="*/ 10 w 28"/>
                            <a:gd name="T13" fmla="*/ 145 h 157"/>
                            <a:gd name="T14" fmla="*/ 8 w 28"/>
                            <a:gd name="T15" fmla="*/ 149 h 157"/>
                            <a:gd name="T16" fmla="*/ 4 w 28"/>
                            <a:gd name="T17" fmla="*/ 155 h 157"/>
                            <a:gd name="T18" fmla="*/ 0 w 28"/>
                            <a:gd name="T19" fmla="*/ 157 h 157"/>
                            <a:gd name="T20" fmla="*/ 0 w 28"/>
                            <a:gd name="T21" fmla="*/ 157 h 157"/>
                            <a:gd name="T22" fmla="*/ 5 w 28"/>
                            <a:gd name="T23" fmla="*/ 80 h 157"/>
                            <a:gd name="T24" fmla="*/ 5 w 28"/>
                            <a:gd name="T25" fmla="*/ 80 h 157"/>
                            <a:gd name="T26" fmla="*/ 12 w 28"/>
                            <a:gd name="T27" fmla="*/ 0 h 157"/>
                            <a:gd name="T28" fmla="*/ 12 w 28"/>
                            <a:gd name="T29" fmla="*/ 0 h 15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28" h="157">
                              <a:moveTo>
                                <a:pt x="12" y="0"/>
                              </a:moveTo>
                              <a:lnTo>
                                <a:pt x="12" y="0"/>
                              </a:lnTo>
                              <a:lnTo>
                                <a:pt x="28" y="0"/>
                              </a:lnTo>
                              <a:lnTo>
                                <a:pt x="28" y="0"/>
                              </a:lnTo>
                              <a:lnTo>
                                <a:pt x="11" y="140"/>
                              </a:lnTo>
                              <a:lnTo>
                                <a:pt x="11" y="140"/>
                              </a:lnTo>
                              <a:lnTo>
                                <a:pt x="10" y="145"/>
                              </a:lnTo>
                              <a:lnTo>
                                <a:pt x="8" y="149"/>
                              </a:lnTo>
                              <a:lnTo>
                                <a:pt x="4" y="155"/>
                              </a:lnTo>
                              <a:lnTo>
                                <a:pt x="0" y="157"/>
                              </a:lnTo>
                              <a:lnTo>
                                <a:pt x="0" y="157"/>
                              </a:lnTo>
                              <a:lnTo>
                                <a:pt x="5" y="80"/>
                              </a:lnTo>
                              <a:lnTo>
                                <a:pt x="5" y="80"/>
                              </a:lnTo>
                              <a:lnTo>
                                <a:pt x="12" y="0"/>
                              </a:lnTo>
                              <a:lnTo>
                                <a:pt x="1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4C4C8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44" name="Freeform 100">
                          <a:extLst>
                            <a:ext uri="{FF2B5EF4-FFF2-40B4-BE49-F238E27FC236}">
                              <a16:creationId xmlns:a16="http://schemas.microsoft.com/office/drawing/2014/main" id="{DD7B89E1-F7C5-41CD-9C15-5FE0463997D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14726" y="5083175"/>
                          <a:ext cx="42863" cy="249238"/>
                        </a:xfrm>
                        <a:custGeom>
                          <a:avLst/>
                          <a:gdLst>
                            <a:gd name="T0" fmla="*/ 15 w 27"/>
                            <a:gd name="T1" fmla="*/ 0 h 157"/>
                            <a:gd name="T2" fmla="*/ 27 w 27"/>
                            <a:gd name="T3" fmla="*/ 0 h 157"/>
                            <a:gd name="T4" fmla="*/ 10 w 27"/>
                            <a:gd name="T5" fmla="*/ 140 h 157"/>
                            <a:gd name="T6" fmla="*/ 10 w 27"/>
                            <a:gd name="T7" fmla="*/ 140 h 157"/>
                            <a:gd name="T8" fmla="*/ 9 w 27"/>
                            <a:gd name="T9" fmla="*/ 145 h 157"/>
                            <a:gd name="T10" fmla="*/ 7 w 27"/>
                            <a:gd name="T11" fmla="*/ 149 h 157"/>
                            <a:gd name="T12" fmla="*/ 3 w 27"/>
                            <a:gd name="T13" fmla="*/ 153 h 157"/>
                            <a:gd name="T14" fmla="*/ 0 w 27"/>
                            <a:gd name="T15" fmla="*/ 157 h 157"/>
                            <a:gd name="T16" fmla="*/ 15 w 27"/>
                            <a:gd name="T17" fmla="*/ 0 h 15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27" h="157">
                              <a:moveTo>
                                <a:pt x="15" y="0"/>
                              </a:moveTo>
                              <a:lnTo>
                                <a:pt x="27" y="0"/>
                              </a:lnTo>
                              <a:lnTo>
                                <a:pt x="10" y="140"/>
                              </a:lnTo>
                              <a:lnTo>
                                <a:pt x="10" y="140"/>
                              </a:lnTo>
                              <a:lnTo>
                                <a:pt x="9" y="145"/>
                              </a:lnTo>
                              <a:lnTo>
                                <a:pt x="7" y="149"/>
                              </a:lnTo>
                              <a:lnTo>
                                <a:pt x="3" y="153"/>
                              </a:lnTo>
                              <a:lnTo>
                                <a:pt x="0" y="157"/>
                              </a:lnTo>
                              <a:lnTo>
                                <a:pt x="1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5C5C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245" name="Freeform 108">
                          <a:extLst>
                            <a:ext uri="{FF2B5EF4-FFF2-40B4-BE49-F238E27FC236}">
                              <a16:creationId xmlns:a16="http://schemas.microsoft.com/office/drawing/2014/main" id="{46C9E5F2-31D1-4B55-B447-6020592A8B6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87638" y="4930775"/>
                          <a:ext cx="47625" cy="55563"/>
                        </a:xfrm>
                        <a:custGeom>
                          <a:avLst/>
                          <a:gdLst>
                            <a:gd name="T0" fmla="*/ 30 w 30"/>
                            <a:gd name="T1" fmla="*/ 2 h 35"/>
                            <a:gd name="T2" fmla="*/ 30 w 30"/>
                            <a:gd name="T3" fmla="*/ 2 h 35"/>
                            <a:gd name="T4" fmla="*/ 27 w 30"/>
                            <a:gd name="T5" fmla="*/ 14 h 35"/>
                            <a:gd name="T6" fmla="*/ 23 w 30"/>
                            <a:gd name="T7" fmla="*/ 30 h 35"/>
                            <a:gd name="T8" fmla="*/ 23 w 30"/>
                            <a:gd name="T9" fmla="*/ 30 h 35"/>
                            <a:gd name="T10" fmla="*/ 20 w 30"/>
                            <a:gd name="T11" fmla="*/ 34 h 35"/>
                            <a:gd name="T12" fmla="*/ 19 w 30"/>
                            <a:gd name="T13" fmla="*/ 35 h 35"/>
                            <a:gd name="T14" fmla="*/ 16 w 30"/>
                            <a:gd name="T15" fmla="*/ 34 h 35"/>
                            <a:gd name="T16" fmla="*/ 14 w 30"/>
                            <a:gd name="T17" fmla="*/ 31 h 35"/>
                            <a:gd name="T18" fmla="*/ 11 w 30"/>
                            <a:gd name="T19" fmla="*/ 26 h 35"/>
                            <a:gd name="T20" fmla="*/ 0 w 30"/>
                            <a:gd name="T21" fmla="*/ 7 h 35"/>
                            <a:gd name="T22" fmla="*/ 0 w 30"/>
                            <a:gd name="T23" fmla="*/ 7 h 35"/>
                            <a:gd name="T24" fmla="*/ 3 w 30"/>
                            <a:gd name="T25" fmla="*/ 6 h 35"/>
                            <a:gd name="T26" fmla="*/ 8 w 30"/>
                            <a:gd name="T27" fmla="*/ 2 h 35"/>
                            <a:gd name="T28" fmla="*/ 12 w 30"/>
                            <a:gd name="T29" fmla="*/ 0 h 35"/>
                            <a:gd name="T30" fmla="*/ 18 w 30"/>
                            <a:gd name="T31" fmla="*/ 0 h 35"/>
                            <a:gd name="T32" fmla="*/ 23 w 30"/>
                            <a:gd name="T33" fmla="*/ 0 h 35"/>
                            <a:gd name="T34" fmla="*/ 30 w 30"/>
                            <a:gd name="T35" fmla="*/ 2 h 35"/>
                            <a:gd name="T36" fmla="*/ 30 w 30"/>
                            <a:gd name="T37" fmla="*/ 2 h 3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30" h="35">
                              <a:moveTo>
                                <a:pt x="30" y="2"/>
                              </a:moveTo>
                              <a:lnTo>
                                <a:pt x="30" y="2"/>
                              </a:lnTo>
                              <a:lnTo>
                                <a:pt x="27" y="14"/>
                              </a:lnTo>
                              <a:lnTo>
                                <a:pt x="23" y="30"/>
                              </a:lnTo>
                              <a:lnTo>
                                <a:pt x="23" y="30"/>
                              </a:lnTo>
                              <a:lnTo>
                                <a:pt x="20" y="34"/>
                              </a:lnTo>
                              <a:lnTo>
                                <a:pt x="19" y="35"/>
                              </a:lnTo>
                              <a:lnTo>
                                <a:pt x="16" y="34"/>
                              </a:lnTo>
                              <a:lnTo>
                                <a:pt x="14" y="31"/>
                              </a:lnTo>
                              <a:lnTo>
                                <a:pt x="11" y="26"/>
                              </a:lnTo>
                              <a:lnTo>
                                <a:pt x="0" y="7"/>
                              </a:lnTo>
                              <a:lnTo>
                                <a:pt x="0" y="7"/>
                              </a:lnTo>
                              <a:lnTo>
                                <a:pt x="3" y="6"/>
                              </a:lnTo>
                              <a:lnTo>
                                <a:pt x="8" y="2"/>
                              </a:lnTo>
                              <a:lnTo>
                                <a:pt x="12" y="0"/>
                              </a:lnTo>
                              <a:lnTo>
                                <a:pt x="18" y="0"/>
                              </a:lnTo>
                              <a:lnTo>
                                <a:pt x="23" y="0"/>
                              </a:lnTo>
                              <a:lnTo>
                                <a:pt x="30" y="2"/>
                              </a:lnTo>
                              <a:lnTo>
                                <a:pt x="30" y="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2463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  <p:grpSp>
                    <p:nvGrpSpPr>
                      <p:cNvPr id="56" name="组合 209">
                        <a:extLst>
                          <a:ext uri="{FF2B5EF4-FFF2-40B4-BE49-F238E27FC236}">
                            <a16:creationId xmlns:a16="http://schemas.microsoft.com/office/drawing/2014/main" id="{A294E94C-9174-43FF-B0BF-A23DA8D9B4D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650584" y="4211435"/>
                        <a:ext cx="203200" cy="601663"/>
                        <a:chOff x="2555876" y="4340225"/>
                        <a:chExt cx="203200" cy="601663"/>
                      </a:xfrm>
                    </p:grpSpPr>
                    <p:sp>
                      <p:nvSpPr>
                        <p:cNvPr id="145" name="Freeform 105">
                          <a:extLst>
                            <a:ext uri="{FF2B5EF4-FFF2-40B4-BE49-F238E27FC236}">
                              <a16:creationId xmlns:a16="http://schemas.microsoft.com/office/drawing/2014/main" id="{FEAB2AE1-4454-454E-8CB7-B472314767D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82863" y="4424363"/>
                          <a:ext cx="176213" cy="517525"/>
                        </a:xfrm>
                        <a:custGeom>
                          <a:avLst/>
                          <a:gdLst>
                            <a:gd name="T0" fmla="*/ 35 w 111"/>
                            <a:gd name="T1" fmla="*/ 266 h 326"/>
                            <a:gd name="T2" fmla="*/ 66 w 111"/>
                            <a:gd name="T3" fmla="*/ 326 h 326"/>
                            <a:gd name="T4" fmla="*/ 94 w 111"/>
                            <a:gd name="T5" fmla="*/ 322 h 326"/>
                            <a:gd name="T6" fmla="*/ 111 w 111"/>
                            <a:gd name="T7" fmla="*/ 256 h 326"/>
                            <a:gd name="T8" fmla="*/ 76 w 111"/>
                            <a:gd name="T9" fmla="*/ 0 h 326"/>
                            <a:gd name="T10" fmla="*/ 0 w 111"/>
                            <a:gd name="T11" fmla="*/ 11 h 326"/>
                            <a:gd name="T12" fmla="*/ 35 w 111"/>
                            <a:gd name="T13" fmla="*/ 266 h 3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11" h="326">
                              <a:moveTo>
                                <a:pt x="35" y="266"/>
                              </a:moveTo>
                              <a:lnTo>
                                <a:pt x="66" y="326"/>
                              </a:lnTo>
                              <a:lnTo>
                                <a:pt x="94" y="322"/>
                              </a:lnTo>
                              <a:lnTo>
                                <a:pt x="111" y="256"/>
                              </a:lnTo>
                              <a:lnTo>
                                <a:pt x="76" y="0"/>
                              </a:lnTo>
                              <a:lnTo>
                                <a:pt x="0" y="11"/>
                              </a:lnTo>
                              <a:lnTo>
                                <a:pt x="35" y="26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2463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46" name="Freeform 106">
                          <a:extLst>
                            <a:ext uri="{FF2B5EF4-FFF2-40B4-BE49-F238E27FC236}">
                              <a16:creationId xmlns:a16="http://schemas.microsoft.com/office/drawing/2014/main" id="{EF082284-9888-46FA-8B4A-10BA5D4FEC2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76513" y="4340225"/>
                          <a:ext cx="127000" cy="146050"/>
                        </a:xfrm>
                        <a:custGeom>
                          <a:avLst/>
                          <a:gdLst>
                            <a:gd name="T0" fmla="*/ 4 w 80"/>
                            <a:gd name="T1" fmla="*/ 59 h 92"/>
                            <a:gd name="T2" fmla="*/ 4 w 80"/>
                            <a:gd name="T3" fmla="*/ 59 h 92"/>
                            <a:gd name="T4" fmla="*/ 5 w 80"/>
                            <a:gd name="T5" fmla="*/ 66 h 92"/>
                            <a:gd name="T6" fmla="*/ 9 w 80"/>
                            <a:gd name="T7" fmla="*/ 73 h 92"/>
                            <a:gd name="T8" fmla="*/ 13 w 80"/>
                            <a:gd name="T9" fmla="*/ 80 h 92"/>
                            <a:gd name="T10" fmla="*/ 19 w 80"/>
                            <a:gd name="T11" fmla="*/ 84 h 92"/>
                            <a:gd name="T12" fmla="*/ 24 w 80"/>
                            <a:gd name="T13" fmla="*/ 88 h 92"/>
                            <a:gd name="T14" fmla="*/ 31 w 80"/>
                            <a:gd name="T15" fmla="*/ 91 h 92"/>
                            <a:gd name="T16" fmla="*/ 39 w 80"/>
                            <a:gd name="T17" fmla="*/ 92 h 92"/>
                            <a:gd name="T18" fmla="*/ 46 w 80"/>
                            <a:gd name="T19" fmla="*/ 92 h 92"/>
                            <a:gd name="T20" fmla="*/ 47 w 80"/>
                            <a:gd name="T21" fmla="*/ 92 h 92"/>
                            <a:gd name="T22" fmla="*/ 47 w 80"/>
                            <a:gd name="T23" fmla="*/ 92 h 92"/>
                            <a:gd name="T24" fmla="*/ 55 w 80"/>
                            <a:gd name="T25" fmla="*/ 89 h 92"/>
                            <a:gd name="T26" fmla="*/ 62 w 80"/>
                            <a:gd name="T27" fmla="*/ 87 h 92"/>
                            <a:gd name="T28" fmla="*/ 67 w 80"/>
                            <a:gd name="T29" fmla="*/ 82 h 92"/>
                            <a:gd name="T30" fmla="*/ 71 w 80"/>
                            <a:gd name="T31" fmla="*/ 77 h 92"/>
                            <a:gd name="T32" fmla="*/ 75 w 80"/>
                            <a:gd name="T33" fmla="*/ 70 h 92"/>
                            <a:gd name="T34" fmla="*/ 78 w 80"/>
                            <a:gd name="T35" fmla="*/ 64 h 92"/>
                            <a:gd name="T36" fmla="*/ 80 w 80"/>
                            <a:gd name="T37" fmla="*/ 57 h 92"/>
                            <a:gd name="T38" fmla="*/ 80 w 80"/>
                            <a:gd name="T39" fmla="*/ 49 h 92"/>
                            <a:gd name="T40" fmla="*/ 75 w 80"/>
                            <a:gd name="T41" fmla="*/ 15 h 92"/>
                            <a:gd name="T42" fmla="*/ 75 w 80"/>
                            <a:gd name="T43" fmla="*/ 15 h 92"/>
                            <a:gd name="T44" fmla="*/ 73 w 80"/>
                            <a:gd name="T45" fmla="*/ 8 h 92"/>
                            <a:gd name="T46" fmla="*/ 70 w 80"/>
                            <a:gd name="T47" fmla="*/ 4 h 92"/>
                            <a:gd name="T48" fmla="*/ 66 w 80"/>
                            <a:gd name="T49" fmla="*/ 1 h 92"/>
                            <a:gd name="T50" fmla="*/ 62 w 80"/>
                            <a:gd name="T51" fmla="*/ 0 h 92"/>
                            <a:gd name="T52" fmla="*/ 50 w 80"/>
                            <a:gd name="T53" fmla="*/ 1 h 92"/>
                            <a:gd name="T54" fmla="*/ 35 w 80"/>
                            <a:gd name="T55" fmla="*/ 3 h 92"/>
                            <a:gd name="T56" fmla="*/ 35 w 80"/>
                            <a:gd name="T57" fmla="*/ 3 h 92"/>
                            <a:gd name="T58" fmla="*/ 35 w 80"/>
                            <a:gd name="T59" fmla="*/ 3 h 92"/>
                            <a:gd name="T60" fmla="*/ 20 w 80"/>
                            <a:gd name="T61" fmla="*/ 5 h 92"/>
                            <a:gd name="T62" fmla="*/ 8 w 80"/>
                            <a:gd name="T63" fmla="*/ 7 h 92"/>
                            <a:gd name="T64" fmla="*/ 4 w 80"/>
                            <a:gd name="T65" fmla="*/ 9 h 92"/>
                            <a:gd name="T66" fmla="*/ 1 w 80"/>
                            <a:gd name="T67" fmla="*/ 13 h 92"/>
                            <a:gd name="T68" fmla="*/ 0 w 80"/>
                            <a:gd name="T69" fmla="*/ 17 h 92"/>
                            <a:gd name="T70" fmla="*/ 0 w 80"/>
                            <a:gd name="T71" fmla="*/ 24 h 92"/>
                            <a:gd name="T72" fmla="*/ 4 w 80"/>
                            <a:gd name="T73" fmla="*/ 59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</a:cxnLst>
                          <a:rect l="0" t="0" r="r" b="b"/>
                          <a:pathLst>
                            <a:path w="80" h="92">
                              <a:moveTo>
                                <a:pt x="4" y="59"/>
                              </a:moveTo>
                              <a:lnTo>
                                <a:pt x="4" y="59"/>
                              </a:lnTo>
                              <a:lnTo>
                                <a:pt x="5" y="66"/>
                              </a:lnTo>
                              <a:lnTo>
                                <a:pt x="9" y="73"/>
                              </a:lnTo>
                              <a:lnTo>
                                <a:pt x="13" y="80"/>
                              </a:lnTo>
                              <a:lnTo>
                                <a:pt x="19" y="84"/>
                              </a:lnTo>
                              <a:lnTo>
                                <a:pt x="24" y="88"/>
                              </a:lnTo>
                              <a:lnTo>
                                <a:pt x="31" y="91"/>
                              </a:lnTo>
                              <a:lnTo>
                                <a:pt x="39" y="92"/>
                              </a:lnTo>
                              <a:lnTo>
                                <a:pt x="46" y="92"/>
                              </a:lnTo>
                              <a:lnTo>
                                <a:pt x="47" y="92"/>
                              </a:lnTo>
                              <a:lnTo>
                                <a:pt x="47" y="92"/>
                              </a:lnTo>
                              <a:lnTo>
                                <a:pt x="55" y="89"/>
                              </a:lnTo>
                              <a:lnTo>
                                <a:pt x="62" y="87"/>
                              </a:lnTo>
                              <a:lnTo>
                                <a:pt x="67" y="82"/>
                              </a:lnTo>
                              <a:lnTo>
                                <a:pt x="71" y="77"/>
                              </a:lnTo>
                              <a:lnTo>
                                <a:pt x="75" y="70"/>
                              </a:lnTo>
                              <a:lnTo>
                                <a:pt x="78" y="64"/>
                              </a:lnTo>
                              <a:lnTo>
                                <a:pt x="80" y="57"/>
                              </a:lnTo>
                              <a:lnTo>
                                <a:pt x="80" y="49"/>
                              </a:lnTo>
                              <a:lnTo>
                                <a:pt x="75" y="15"/>
                              </a:lnTo>
                              <a:lnTo>
                                <a:pt x="75" y="15"/>
                              </a:lnTo>
                              <a:lnTo>
                                <a:pt x="73" y="8"/>
                              </a:lnTo>
                              <a:lnTo>
                                <a:pt x="70" y="4"/>
                              </a:lnTo>
                              <a:lnTo>
                                <a:pt x="66" y="1"/>
                              </a:lnTo>
                              <a:lnTo>
                                <a:pt x="62" y="0"/>
                              </a:lnTo>
                              <a:lnTo>
                                <a:pt x="50" y="1"/>
                              </a:lnTo>
                              <a:lnTo>
                                <a:pt x="35" y="3"/>
                              </a:lnTo>
                              <a:lnTo>
                                <a:pt x="35" y="3"/>
                              </a:lnTo>
                              <a:lnTo>
                                <a:pt x="35" y="3"/>
                              </a:lnTo>
                              <a:lnTo>
                                <a:pt x="20" y="5"/>
                              </a:lnTo>
                              <a:lnTo>
                                <a:pt x="8" y="7"/>
                              </a:lnTo>
                              <a:lnTo>
                                <a:pt x="4" y="9"/>
                              </a:lnTo>
                              <a:lnTo>
                                <a:pt x="1" y="13"/>
                              </a:lnTo>
                              <a:lnTo>
                                <a:pt x="0" y="17"/>
                              </a:lnTo>
                              <a:lnTo>
                                <a:pt x="0" y="24"/>
                              </a:lnTo>
                              <a:lnTo>
                                <a:pt x="4" y="5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2463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47" name="Freeform 107">
                          <a:extLst>
                            <a:ext uri="{FF2B5EF4-FFF2-40B4-BE49-F238E27FC236}">
                              <a16:creationId xmlns:a16="http://schemas.microsoft.com/office/drawing/2014/main" id="{09728EF3-7ECC-4A84-9B92-3F933D39A79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71751" y="4389438"/>
                          <a:ext cx="150813" cy="144463"/>
                        </a:xfrm>
                        <a:custGeom>
                          <a:avLst/>
                          <a:gdLst>
                            <a:gd name="T0" fmla="*/ 11 w 95"/>
                            <a:gd name="T1" fmla="*/ 91 h 91"/>
                            <a:gd name="T2" fmla="*/ 95 w 95"/>
                            <a:gd name="T3" fmla="*/ 80 h 91"/>
                            <a:gd name="T4" fmla="*/ 84 w 95"/>
                            <a:gd name="T5" fmla="*/ 0 h 91"/>
                            <a:gd name="T6" fmla="*/ 0 w 95"/>
                            <a:gd name="T7" fmla="*/ 11 h 91"/>
                            <a:gd name="T8" fmla="*/ 11 w 95"/>
                            <a:gd name="T9" fmla="*/ 91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95" h="91">
                              <a:moveTo>
                                <a:pt x="11" y="91"/>
                              </a:moveTo>
                              <a:lnTo>
                                <a:pt x="95" y="80"/>
                              </a:lnTo>
                              <a:lnTo>
                                <a:pt x="84" y="0"/>
                              </a:lnTo>
                              <a:lnTo>
                                <a:pt x="0" y="11"/>
                              </a:lnTo>
                              <a:lnTo>
                                <a:pt x="11" y="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2463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48" name="Freeform 109">
                          <a:extLst>
                            <a:ext uri="{FF2B5EF4-FFF2-40B4-BE49-F238E27FC236}">
                              <a16:creationId xmlns:a16="http://schemas.microsoft.com/office/drawing/2014/main" id="{3F6DF9E8-ED06-4C5D-9D31-AAAC3B5965E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55876" y="4430713"/>
                          <a:ext cx="44450" cy="260350"/>
                        </a:xfrm>
                        <a:custGeom>
                          <a:avLst/>
                          <a:gdLst>
                            <a:gd name="T0" fmla="*/ 21 w 28"/>
                            <a:gd name="T1" fmla="*/ 0 h 164"/>
                            <a:gd name="T2" fmla="*/ 21 w 28"/>
                            <a:gd name="T3" fmla="*/ 0 h 164"/>
                            <a:gd name="T4" fmla="*/ 11 w 28"/>
                            <a:gd name="T5" fmla="*/ 7 h 164"/>
                            <a:gd name="T6" fmla="*/ 5 w 28"/>
                            <a:gd name="T7" fmla="*/ 13 h 164"/>
                            <a:gd name="T8" fmla="*/ 2 w 28"/>
                            <a:gd name="T9" fmla="*/ 17 h 164"/>
                            <a:gd name="T10" fmla="*/ 0 w 28"/>
                            <a:gd name="T11" fmla="*/ 20 h 164"/>
                            <a:gd name="T12" fmla="*/ 0 w 28"/>
                            <a:gd name="T13" fmla="*/ 20 h 164"/>
                            <a:gd name="T14" fmla="*/ 3 w 28"/>
                            <a:gd name="T15" fmla="*/ 44 h 164"/>
                            <a:gd name="T16" fmla="*/ 9 w 28"/>
                            <a:gd name="T17" fmla="*/ 90 h 164"/>
                            <a:gd name="T18" fmla="*/ 18 w 28"/>
                            <a:gd name="T19" fmla="*/ 154 h 164"/>
                            <a:gd name="T20" fmla="*/ 18 w 28"/>
                            <a:gd name="T21" fmla="*/ 154 h 164"/>
                            <a:gd name="T22" fmla="*/ 17 w 28"/>
                            <a:gd name="T23" fmla="*/ 155 h 164"/>
                            <a:gd name="T24" fmla="*/ 18 w 28"/>
                            <a:gd name="T25" fmla="*/ 160 h 164"/>
                            <a:gd name="T26" fmla="*/ 19 w 28"/>
                            <a:gd name="T27" fmla="*/ 161 h 164"/>
                            <a:gd name="T28" fmla="*/ 21 w 28"/>
                            <a:gd name="T29" fmla="*/ 162 h 164"/>
                            <a:gd name="T30" fmla="*/ 23 w 28"/>
                            <a:gd name="T31" fmla="*/ 164 h 164"/>
                            <a:gd name="T32" fmla="*/ 28 w 28"/>
                            <a:gd name="T33" fmla="*/ 164 h 164"/>
                            <a:gd name="T34" fmla="*/ 13 w 28"/>
                            <a:gd name="T35" fmla="*/ 58 h 164"/>
                            <a:gd name="T36" fmla="*/ 19 w 28"/>
                            <a:gd name="T37" fmla="*/ 44 h 164"/>
                            <a:gd name="T38" fmla="*/ 21 w 28"/>
                            <a:gd name="T39" fmla="*/ 0 h 164"/>
                            <a:gd name="T40" fmla="*/ 21 w 28"/>
                            <a:gd name="T41" fmla="*/ 0 h 16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</a:cxnLst>
                          <a:rect l="0" t="0" r="r" b="b"/>
                          <a:pathLst>
                            <a:path w="28" h="164">
                              <a:moveTo>
                                <a:pt x="21" y="0"/>
                              </a:moveTo>
                              <a:lnTo>
                                <a:pt x="21" y="0"/>
                              </a:lnTo>
                              <a:lnTo>
                                <a:pt x="11" y="7"/>
                              </a:lnTo>
                              <a:lnTo>
                                <a:pt x="5" y="13"/>
                              </a:lnTo>
                              <a:lnTo>
                                <a:pt x="2" y="17"/>
                              </a:lnTo>
                              <a:lnTo>
                                <a:pt x="0" y="20"/>
                              </a:lnTo>
                              <a:lnTo>
                                <a:pt x="0" y="20"/>
                              </a:lnTo>
                              <a:lnTo>
                                <a:pt x="3" y="44"/>
                              </a:lnTo>
                              <a:lnTo>
                                <a:pt x="9" y="90"/>
                              </a:lnTo>
                              <a:lnTo>
                                <a:pt x="18" y="154"/>
                              </a:lnTo>
                              <a:lnTo>
                                <a:pt x="18" y="154"/>
                              </a:lnTo>
                              <a:lnTo>
                                <a:pt x="17" y="155"/>
                              </a:lnTo>
                              <a:lnTo>
                                <a:pt x="18" y="160"/>
                              </a:lnTo>
                              <a:lnTo>
                                <a:pt x="19" y="161"/>
                              </a:lnTo>
                              <a:lnTo>
                                <a:pt x="21" y="162"/>
                              </a:lnTo>
                              <a:lnTo>
                                <a:pt x="23" y="164"/>
                              </a:lnTo>
                              <a:lnTo>
                                <a:pt x="28" y="164"/>
                              </a:lnTo>
                              <a:lnTo>
                                <a:pt x="13" y="58"/>
                              </a:lnTo>
                              <a:lnTo>
                                <a:pt x="19" y="44"/>
                              </a:lnTo>
                              <a:lnTo>
                                <a:pt x="21" y="0"/>
                              </a:lnTo>
                              <a:lnTo>
                                <a:pt x="2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2463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  <p:grpSp>
                    <p:nvGrpSpPr>
                      <p:cNvPr id="57" name="组合 207">
                        <a:extLst>
                          <a:ext uri="{FF2B5EF4-FFF2-40B4-BE49-F238E27FC236}">
                            <a16:creationId xmlns:a16="http://schemas.microsoft.com/office/drawing/2014/main" id="{F3410417-771D-449C-8911-0D4A1D1A105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114134" y="4217785"/>
                        <a:ext cx="796925" cy="612776"/>
                        <a:chOff x="3019426" y="4346575"/>
                        <a:chExt cx="796925" cy="612776"/>
                      </a:xfrm>
                    </p:grpSpPr>
                    <p:sp>
                      <p:nvSpPr>
                        <p:cNvPr id="139" name="Freeform 110">
                          <a:extLst>
                            <a:ext uri="{FF2B5EF4-FFF2-40B4-BE49-F238E27FC236}">
                              <a16:creationId xmlns:a16="http://schemas.microsoft.com/office/drawing/2014/main" id="{99E2059F-24B3-434D-BAC5-711C6EDFDD5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40063" y="4346575"/>
                          <a:ext cx="776288" cy="347663"/>
                        </a:xfrm>
                        <a:custGeom>
                          <a:avLst/>
                          <a:gdLst>
                            <a:gd name="T0" fmla="*/ 247 w 489"/>
                            <a:gd name="T1" fmla="*/ 219 h 219"/>
                            <a:gd name="T2" fmla="*/ 489 w 489"/>
                            <a:gd name="T3" fmla="*/ 110 h 219"/>
                            <a:gd name="T4" fmla="*/ 240 w 489"/>
                            <a:gd name="T5" fmla="*/ 0 h 219"/>
                            <a:gd name="T6" fmla="*/ 0 w 489"/>
                            <a:gd name="T7" fmla="*/ 107 h 219"/>
                            <a:gd name="T8" fmla="*/ 247 w 489"/>
                            <a:gd name="T9" fmla="*/ 219 h 2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489" h="219">
                              <a:moveTo>
                                <a:pt x="247" y="219"/>
                              </a:moveTo>
                              <a:lnTo>
                                <a:pt x="489" y="110"/>
                              </a:lnTo>
                              <a:lnTo>
                                <a:pt x="240" y="0"/>
                              </a:lnTo>
                              <a:lnTo>
                                <a:pt x="0" y="107"/>
                              </a:lnTo>
                              <a:lnTo>
                                <a:pt x="247" y="21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40" name="Rectangle 111">
                          <a:extLst>
                            <a:ext uri="{FF2B5EF4-FFF2-40B4-BE49-F238E27FC236}">
                              <a16:creationId xmlns:a16="http://schemas.microsoft.com/office/drawing/2014/main" id="{FE995C4D-D01F-40E3-A6BB-A413573855B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49588" y="4510088"/>
                          <a:ext cx="22225" cy="255588"/>
                        </a:xfrm>
                        <a:prstGeom prst="rect">
                          <a:avLst/>
                        </a:prstGeom>
                        <a:solidFill>
                          <a:srgbClr val="FF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41" name="Freeform 112">
                          <a:extLst>
                            <a:ext uri="{FF2B5EF4-FFF2-40B4-BE49-F238E27FC236}">
                              <a16:creationId xmlns:a16="http://schemas.microsoft.com/office/drawing/2014/main" id="{9C295044-CC42-4EA5-BA4C-354E6FCF755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2601" y="4735513"/>
                          <a:ext cx="76200" cy="77788"/>
                        </a:xfrm>
                        <a:custGeom>
                          <a:avLst/>
                          <a:gdLst>
                            <a:gd name="T0" fmla="*/ 0 w 48"/>
                            <a:gd name="T1" fmla="*/ 24 h 49"/>
                            <a:gd name="T2" fmla="*/ 0 w 48"/>
                            <a:gd name="T3" fmla="*/ 24 h 49"/>
                            <a:gd name="T4" fmla="*/ 0 w 48"/>
                            <a:gd name="T5" fmla="*/ 20 h 49"/>
                            <a:gd name="T6" fmla="*/ 2 w 48"/>
                            <a:gd name="T7" fmla="*/ 15 h 49"/>
                            <a:gd name="T8" fmla="*/ 4 w 48"/>
                            <a:gd name="T9" fmla="*/ 11 h 49"/>
                            <a:gd name="T10" fmla="*/ 7 w 48"/>
                            <a:gd name="T11" fmla="*/ 8 h 49"/>
                            <a:gd name="T12" fmla="*/ 11 w 48"/>
                            <a:gd name="T13" fmla="*/ 4 h 49"/>
                            <a:gd name="T14" fmla="*/ 15 w 48"/>
                            <a:gd name="T15" fmla="*/ 3 h 49"/>
                            <a:gd name="T16" fmla="*/ 19 w 48"/>
                            <a:gd name="T17" fmla="*/ 1 h 49"/>
                            <a:gd name="T18" fmla="*/ 25 w 48"/>
                            <a:gd name="T19" fmla="*/ 0 h 49"/>
                            <a:gd name="T20" fmla="*/ 25 w 48"/>
                            <a:gd name="T21" fmla="*/ 0 h 49"/>
                            <a:gd name="T22" fmla="*/ 29 w 48"/>
                            <a:gd name="T23" fmla="*/ 1 h 49"/>
                            <a:gd name="T24" fmla="*/ 34 w 48"/>
                            <a:gd name="T25" fmla="*/ 3 h 49"/>
                            <a:gd name="T26" fmla="*/ 38 w 48"/>
                            <a:gd name="T27" fmla="*/ 4 h 49"/>
                            <a:gd name="T28" fmla="*/ 41 w 48"/>
                            <a:gd name="T29" fmla="*/ 8 h 49"/>
                            <a:gd name="T30" fmla="*/ 44 w 48"/>
                            <a:gd name="T31" fmla="*/ 11 h 49"/>
                            <a:gd name="T32" fmla="*/ 46 w 48"/>
                            <a:gd name="T33" fmla="*/ 15 h 49"/>
                            <a:gd name="T34" fmla="*/ 48 w 48"/>
                            <a:gd name="T35" fmla="*/ 20 h 49"/>
                            <a:gd name="T36" fmla="*/ 48 w 48"/>
                            <a:gd name="T37" fmla="*/ 24 h 49"/>
                            <a:gd name="T38" fmla="*/ 48 w 48"/>
                            <a:gd name="T39" fmla="*/ 24 h 49"/>
                            <a:gd name="T40" fmla="*/ 48 w 48"/>
                            <a:gd name="T41" fmla="*/ 30 h 49"/>
                            <a:gd name="T42" fmla="*/ 46 w 48"/>
                            <a:gd name="T43" fmla="*/ 34 h 49"/>
                            <a:gd name="T44" fmla="*/ 44 w 48"/>
                            <a:gd name="T45" fmla="*/ 38 h 49"/>
                            <a:gd name="T46" fmla="*/ 41 w 48"/>
                            <a:gd name="T47" fmla="*/ 42 h 49"/>
                            <a:gd name="T48" fmla="*/ 38 w 48"/>
                            <a:gd name="T49" fmla="*/ 45 h 49"/>
                            <a:gd name="T50" fmla="*/ 34 w 48"/>
                            <a:gd name="T51" fmla="*/ 47 h 49"/>
                            <a:gd name="T52" fmla="*/ 29 w 48"/>
                            <a:gd name="T53" fmla="*/ 49 h 49"/>
                            <a:gd name="T54" fmla="*/ 25 w 48"/>
                            <a:gd name="T55" fmla="*/ 49 h 49"/>
                            <a:gd name="T56" fmla="*/ 25 w 48"/>
                            <a:gd name="T57" fmla="*/ 49 h 49"/>
                            <a:gd name="T58" fmla="*/ 19 w 48"/>
                            <a:gd name="T59" fmla="*/ 49 h 49"/>
                            <a:gd name="T60" fmla="*/ 15 w 48"/>
                            <a:gd name="T61" fmla="*/ 47 h 49"/>
                            <a:gd name="T62" fmla="*/ 11 w 48"/>
                            <a:gd name="T63" fmla="*/ 45 h 49"/>
                            <a:gd name="T64" fmla="*/ 7 w 48"/>
                            <a:gd name="T65" fmla="*/ 42 h 49"/>
                            <a:gd name="T66" fmla="*/ 4 w 48"/>
                            <a:gd name="T67" fmla="*/ 38 h 49"/>
                            <a:gd name="T68" fmla="*/ 2 w 48"/>
                            <a:gd name="T69" fmla="*/ 34 h 49"/>
                            <a:gd name="T70" fmla="*/ 0 w 48"/>
                            <a:gd name="T71" fmla="*/ 30 h 49"/>
                            <a:gd name="T72" fmla="*/ 0 w 48"/>
                            <a:gd name="T73" fmla="*/ 24 h 49"/>
                            <a:gd name="T74" fmla="*/ 0 w 48"/>
                            <a:gd name="T75" fmla="*/ 24 h 4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48" h="49">
                              <a:moveTo>
                                <a:pt x="0" y="24"/>
                              </a:moveTo>
                              <a:lnTo>
                                <a:pt x="0" y="24"/>
                              </a:lnTo>
                              <a:lnTo>
                                <a:pt x="0" y="20"/>
                              </a:lnTo>
                              <a:lnTo>
                                <a:pt x="2" y="15"/>
                              </a:lnTo>
                              <a:lnTo>
                                <a:pt x="4" y="11"/>
                              </a:lnTo>
                              <a:lnTo>
                                <a:pt x="7" y="8"/>
                              </a:lnTo>
                              <a:lnTo>
                                <a:pt x="11" y="4"/>
                              </a:lnTo>
                              <a:lnTo>
                                <a:pt x="15" y="3"/>
                              </a:lnTo>
                              <a:lnTo>
                                <a:pt x="19" y="1"/>
                              </a:lnTo>
                              <a:lnTo>
                                <a:pt x="25" y="0"/>
                              </a:lnTo>
                              <a:lnTo>
                                <a:pt x="25" y="0"/>
                              </a:lnTo>
                              <a:lnTo>
                                <a:pt x="29" y="1"/>
                              </a:lnTo>
                              <a:lnTo>
                                <a:pt x="34" y="3"/>
                              </a:lnTo>
                              <a:lnTo>
                                <a:pt x="38" y="4"/>
                              </a:lnTo>
                              <a:lnTo>
                                <a:pt x="41" y="8"/>
                              </a:lnTo>
                              <a:lnTo>
                                <a:pt x="44" y="11"/>
                              </a:lnTo>
                              <a:lnTo>
                                <a:pt x="46" y="15"/>
                              </a:lnTo>
                              <a:lnTo>
                                <a:pt x="48" y="20"/>
                              </a:lnTo>
                              <a:lnTo>
                                <a:pt x="48" y="24"/>
                              </a:lnTo>
                              <a:lnTo>
                                <a:pt x="48" y="24"/>
                              </a:lnTo>
                              <a:lnTo>
                                <a:pt x="48" y="30"/>
                              </a:lnTo>
                              <a:lnTo>
                                <a:pt x="46" y="34"/>
                              </a:lnTo>
                              <a:lnTo>
                                <a:pt x="44" y="38"/>
                              </a:lnTo>
                              <a:lnTo>
                                <a:pt x="41" y="42"/>
                              </a:lnTo>
                              <a:lnTo>
                                <a:pt x="38" y="45"/>
                              </a:lnTo>
                              <a:lnTo>
                                <a:pt x="34" y="47"/>
                              </a:lnTo>
                              <a:lnTo>
                                <a:pt x="29" y="49"/>
                              </a:lnTo>
                              <a:lnTo>
                                <a:pt x="25" y="49"/>
                              </a:lnTo>
                              <a:lnTo>
                                <a:pt x="25" y="49"/>
                              </a:lnTo>
                              <a:lnTo>
                                <a:pt x="19" y="49"/>
                              </a:lnTo>
                              <a:lnTo>
                                <a:pt x="15" y="47"/>
                              </a:lnTo>
                              <a:lnTo>
                                <a:pt x="11" y="45"/>
                              </a:lnTo>
                              <a:lnTo>
                                <a:pt x="7" y="42"/>
                              </a:lnTo>
                              <a:lnTo>
                                <a:pt x="4" y="38"/>
                              </a:lnTo>
                              <a:lnTo>
                                <a:pt x="2" y="34"/>
                              </a:lnTo>
                              <a:lnTo>
                                <a:pt x="0" y="30"/>
                              </a:lnTo>
                              <a:lnTo>
                                <a:pt x="0" y="24"/>
                              </a:lnTo>
                              <a:lnTo>
                                <a:pt x="0" y="2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42" name="Freeform 113">
                          <a:extLst>
                            <a:ext uri="{FF2B5EF4-FFF2-40B4-BE49-F238E27FC236}">
                              <a16:creationId xmlns:a16="http://schemas.microsoft.com/office/drawing/2014/main" id="{3BD6EFA4-AA9A-4B95-8566-14E1ECF4121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52763" y="4778375"/>
                          <a:ext cx="46038" cy="169863"/>
                        </a:xfrm>
                        <a:custGeom>
                          <a:avLst/>
                          <a:gdLst>
                            <a:gd name="T0" fmla="*/ 17 w 29"/>
                            <a:gd name="T1" fmla="*/ 5 h 107"/>
                            <a:gd name="T2" fmla="*/ 17 w 29"/>
                            <a:gd name="T3" fmla="*/ 5 h 107"/>
                            <a:gd name="T4" fmla="*/ 19 w 29"/>
                            <a:gd name="T5" fmla="*/ 12 h 107"/>
                            <a:gd name="T6" fmla="*/ 22 w 29"/>
                            <a:gd name="T7" fmla="*/ 22 h 107"/>
                            <a:gd name="T8" fmla="*/ 25 w 29"/>
                            <a:gd name="T9" fmla="*/ 33 h 107"/>
                            <a:gd name="T10" fmla="*/ 27 w 29"/>
                            <a:gd name="T11" fmla="*/ 47 h 107"/>
                            <a:gd name="T12" fmla="*/ 29 w 29"/>
                            <a:gd name="T13" fmla="*/ 65 h 107"/>
                            <a:gd name="T14" fmla="*/ 29 w 29"/>
                            <a:gd name="T15" fmla="*/ 84 h 107"/>
                            <a:gd name="T16" fmla="*/ 27 w 29"/>
                            <a:gd name="T17" fmla="*/ 107 h 107"/>
                            <a:gd name="T18" fmla="*/ 0 w 29"/>
                            <a:gd name="T19" fmla="*/ 107 h 107"/>
                            <a:gd name="T20" fmla="*/ 0 w 29"/>
                            <a:gd name="T21" fmla="*/ 0 h 107"/>
                            <a:gd name="T22" fmla="*/ 0 w 29"/>
                            <a:gd name="T23" fmla="*/ 0 h 107"/>
                            <a:gd name="T24" fmla="*/ 8 w 29"/>
                            <a:gd name="T25" fmla="*/ 4 h 107"/>
                            <a:gd name="T26" fmla="*/ 14 w 29"/>
                            <a:gd name="T27" fmla="*/ 5 h 107"/>
                            <a:gd name="T28" fmla="*/ 15 w 29"/>
                            <a:gd name="T29" fmla="*/ 5 h 107"/>
                            <a:gd name="T30" fmla="*/ 17 w 29"/>
                            <a:gd name="T31" fmla="*/ 5 h 107"/>
                            <a:gd name="T32" fmla="*/ 17 w 29"/>
                            <a:gd name="T33" fmla="*/ 5 h 10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29" h="107">
                              <a:moveTo>
                                <a:pt x="17" y="5"/>
                              </a:moveTo>
                              <a:lnTo>
                                <a:pt x="17" y="5"/>
                              </a:lnTo>
                              <a:lnTo>
                                <a:pt x="19" y="12"/>
                              </a:lnTo>
                              <a:lnTo>
                                <a:pt x="22" y="22"/>
                              </a:lnTo>
                              <a:lnTo>
                                <a:pt x="25" y="33"/>
                              </a:lnTo>
                              <a:lnTo>
                                <a:pt x="27" y="47"/>
                              </a:lnTo>
                              <a:lnTo>
                                <a:pt x="29" y="65"/>
                              </a:lnTo>
                              <a:lnTo>
                                <a:pt x="29" y="84"/>
                              </a:lnTo>
                              <a:lnTo>
                                <a:pt x="27" y="107"/>
                              </a:lnTo>
                              <a:lnTo>
                                <a:pt x="0" y="107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lnTo>
                                <a:pt x="8" y="4"/>
                              </a:lnTo>
                              <a:lnTo>
                                <a:pt x="14" y="5"/>
                              </a:lnTo>
                              <a:lnTo>
                                <a:pt x="15" y="5"/>
                              </a:lnTo>
                              <a:lnTo>
                                <a:pt x="17" y="5"/>
                              </a:lnTo>
                              <a:lnTo>
                                <a:pt x="17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43" name="Freeform 114">
                          <a:extLst>
                            <a:ext uri="{FF2B5EF4-FFF2-40B4-BE49-F238E27FC236}">
                              <a16:creationId xmlns:a16="http://schemas.microsoft.com/office/drawing/2014/main" id="{E7D8F4C8-E1C8-4D7F-8F75-33F946B675E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19426" y="4778375"/>
                          <a:ext cx="46038" cy="169863"/>
                        </a:xfrm>
                        <a:custGeom>
                          <a:avLst/>
                          <a:gdLst>
                            <a:gd name="T0" fmla="*/ 13 w 29"/>
                            <a:gd name="T1" fmla="*/ 5 h 107"/>
                            <a:gd name="T2" fmla="*/ 13 w 29"/>
                            <a:gd name="T3" fmla="*/ 5 h 107"/>
                            <a:gd name="T4" fmla="*/ 10 w 29"/>
                            <a:gd name="T5" fmla="*/ 12 h 107"/>
                            <a:gd name="T6" fmla="*/ 4 w 29"/>
                            <a:gd name="T7" fmla="*/ 33 h 107"/>
                            <a:gd name="T8" fmla="*/ 2 w 29"/>
                            <a:gd name="T9" fmla="*/ 47 h 107"/>
                            <a:gd name="T10" fmla="*/ 0 w 29"/>
                            <a:gd name="T11" fmla="*/ 65 h 107"/>
                            <a:gd name="T12" fmla="*/ 0 w 29"/>
                            <a:gd name="T13" fmla="*/ 84 h 107"/>
                            <a:gd name="T14" fmla="*/ 1 w 29"/>
                            <a:gd name="T15" fmla="*/ 107 h 107"/>
                            <a:gd name="T16" fmla="*/ 29 w 29"/>
                            <a:gd name="T17" fmla="*/ 107 h 107"/>
                            <a:gd name="T18" fmla="*/ 29 w 29"/>
                            <a:gd name="T19" fmla="*/ 0 h 107"/>
                            <a:gd name="T20" fmla="*/ 29 w 29"/>
                            <a:gd name="T21" fmla="*/ 0 h 107"/>
                            <a:gd name="T22" fmla="*/ 21 w 29"/>
                            <a:gd name="T23" fmla="*/ 4 h 107"/>
                            <a:gd name="T24" fmla="*/ 16 w 29"/>
                            <a:gd name="T25" fmla="*/ 5 h 107"/>
                            <a:gd name="T26" fmla="*/ 13 w 29"/>
                            <a:gd name="T27" fmla="*/ 5 h 107"/>
                            <a:gd name="T28" fmla="*/ 13 w 29"/>
                            <a:gd name="T29" fmla="*/ 5 h 107"/>
                            <a:gd name="T30" fmla="*/ 13 w 29"/>
                            <a:gd name="T31" fmla="*/ 5 h 10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29" h="107">
                              <a:moveTo>
                                <a:pt x="13" y="5"/>
                              </a:moveTo>
                              <a:lnTo>
                                <a:pt x="13" y="5"/>
                              </a:lnTo>
                              <a:lnTo>
                                <a:pt x="10" y="12"/>
                              </a:lnTo>
                              <a:lnTo>
                                <a:pt x="4" y="33"/>
                              </a:lnTo>
                              <a:lnTo>
                                <a:pt x="2" y="47"/>
                              </a:lnTo>
                              <a:lnTo>
                                <a:pt x="0" y="65"/>
                              </a:lnTo>
                              <a:lnTo>
                                <a:pt x="0" y="84"/>
                              </a:lnTo>
                              <a:lnTo>
                                <a:pt x="1" y="107"/>
                              </a:lnTo>
                              <a:lnTo>
                                <a:pt x="29" y="107"/>
                              </a:lnTo>
                              <a:lnTo>
                                <a:pt x="29" y="0"/>
                              </a:lnTo>
                              <a:lnTo>
                                <a:pt x="29" y="0"/>
                              </a:lnTo>
                              <a:lnTo>
                                <a:pt x="21" y="4"/>
                              </a:lnTo>
                              <a:lnTo>
                                <a:pt x="16" y="5"/>
                              </a:lnTo>
                              <a:lnTo>
                                <a:pt x="13" y="5"/>
                              </a:lnTo>
                              <a:lnTo>
                                <a:pt x="13" y="5"/>
                              </a:lnTo>
                              <a:lnTo>
                                <a:pt x="13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44" name="Freeform 115">
                          <a:extLst>
                            <a:ext uri="{FF2B5EF4-FFF2-40B4-BE49-F238E27FC236}">
                              <a16:creationId xmlns:a16="http://schemas.microsoft.com/office/drawing/2014/main" id="{354F359C-F4A0-4488-BF42-A8A980C36A8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11513" y="4624388"/>
                          <a:ext cx="449263" cy="334963"/>
                        </a:xfrm>
                        <a:custGeom>
                          <a:avLst/>
                          <a:gdLst>
                            <a:gd name="T0" fmla="*/ 0 w 283"/>
                            <a:gd name="T1" fmla="*/ 0 h 211"/>
                            <a:gd name="T2" fmla="*/ 0 w 283"/>
                            <a:gd name="T3" fmla="*/ 0 h 211"/>
                            <a:gd name="T4" fmla="*/ 63 w 283"/>
                            <a:gd name="T5" fmla="*/ 29 h 211"/>
                            <a:gd name="T6" fmla="*/ 143 w 283"/>
                            <a:gd name="T7" fmla="*/ 67 h 211"/>
                            <a:gd name="T8" fmla="*/ 143 w 283"/>
                            <a:gd name="T9" fmla="*/ 67 h 211"/>
                            <a:gd name="T10" fmla="*/ 221 w 283"/>
                            <a:gd name="T11" fmla="*/ 29 h 211"/>
                            <a:gd name="T12" fmla="*/ 283 w 283"/>
                            <a:gd name="T13" fmla="*/ 0 h 211"/>
                            <a:gd name="T14" fmla="*/ 283 w 283"/>
                            <a:gd name="T15" fmla="*/ 163 h 211"/>
                            <a:gd name="T16" fmla="*/ 283 w 283"/>
                            <a:gd name="T17" fmla="*/ 163 h 211"/>
                            <a:gd name="T18" fmla="*/ 277 w 283"/>
                            <a:gd name="T19" fmla="*/ 170 h 211"/>
                            <a:gd name="T20" fmla="*/ 267 w 283"/>
                            <a:gd name="T21" fmla="*/ 177 h 211"/>
                            <a:gd name="T22" fmla="*/ 259 w 283"/>
                            <a:gd name="T23" fmla="*/ 182 h 211"/>
                            <a:gd name="T24" fmla="*/ 250 w 283"/>
                            <a:gd name="T25" fmla="*/ 188 h 211"/>
                            <a:gd name="T26" fmla="*/ 229 w 283"/>
                            <a:gd name="T27" fmla="*/ 196 h 211"/>
                            <a:gd name="T28" fmla="*/ 209 w 283"/>
                            <a:gd name="T29" fmla="*/ 201 h 211"/>
                            <a:gd name="T30" fmla="*/ 190 w 283"/>
                            <a:gd name="T31" fmla="*/ 205 h 211"/>
                            <a:gd name="T32" fmla="*/ 172 w 283"/>
                            <a:gd name="T33" fmla="*/ 208 h 211"/>
                            <a:gd name="T34" fmla="*/ 147 w 283"/>
                            <a:gd name="T35" fmla="*/ 211 h 211"/>
                            <a:gd name="T36" fmla="*/ 147 w 283"/>
                            <a:gd name="T37" fmla="*/ 211 h 211"/>
                            <a:gd name="T38" fmla="*/ 147 w 283"/>
                            <a:gd name="T39" fmla="*/ 211 h 211"/>
                            <a:gd name="T40" fmla="*/ 143 w 283"/>
                            <a:gd name="T41" fmla="*/ 211 h 211"/>
                            <a:gd name="T42" fmla="*/ 143 w 283"/>
                            <a:gd name="T43" fmla="*/ 211 h 211"/>
                            <a:gd name="T44" fmla="*/ 139 w 283"/>
                            <a:gd name="T45" fmla="*/ 211 h 211"/>
                            <a:gd name="T46" fmla="*/ 139 w 283"/>
                            <a:gd name="T47" fmla="*/ 211 h 211"/>
                            <a:gd name="T48" fmla="*/ 139 w 283"/>
                            <a:gd name="T49" fmla="*/ 211 h 211"/>
                            <a:gd name="T50" fmla="*/ 113 w 283"/>
                            <a:gd name="T51" fmla="*/ 208 h 211"/>
                            <a:gd name="T52" fmla="*/ 94 w 283"/>
                            <a:gd name="T53" fmla="*/ 205 h 211"/>
                            <a:gd name="T54" fmla="*/ 75 w 283"/>
                            <a:gd name="T55" fmla="*/ 201 h 211"/>
                            <a:gd name="T56" fmla="*/ 55 w 283"/>
                            <a:gd name="T57" fmla="*/ 196 h 211"/>
                            <a:gd name="T58" fmla="*/ 36 w 283"/>
                            <a:gd name="T59" fmla="*/ 188 h 211"/>
                            <a:gd name="T60" fmla="*/ 26 w 283"/>
                            <a:gd name="T61" fmla="*/ 182 h 211"/>
                            <a:gd name="T62" fmla="*/ 17 w 283"/>
                            <a:gd name="T63" fmla="*/ 177 h 211"/>
                            <a:gd name="T64" fmla="*/ 9 w 283"/>
                            <a:gd name="T65" fmla="*/ 170 h 211"/>
                            <a:gd name="T66" fmla="*/ 0 w 283"/>
                            <a:gd name="T67" fmla="*/ 163 h 211"/>
                            <a:gd name="T68" fmla="*/ 0 w 283"/>
                            <a:gd name="T69" fmla="*/ 0 h 2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283" h="211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lnTo>
                                <a:pt x="63" y="29"/>
                              </a:lnTo>
                              <a:lnTo>
                                <a:pt x="143" y="67"/>
                              </a:lnTo>
                              <a:lnTo>
                                <a:pt x="143" y="67"/>
                              </a:lnTo>
                              <a:lnTo>
                                <a:pt x="221" y="29"/>
                              </a:lnTo>
                              <a:lnTo>
                                <a:pt x="283" y="0"/>
                              </a:lnTo>
                              <a:lnTo>
                                <a:pt x="283" y="163"/>
                              </a:lnTo>
                              <a:lnTo>
                                <a:pt x="283" y="163"/>
                              </a:lnTo>
                              <a:lnTo>
                                <a:pt x="277" y="170"/>
                              </a:lnTo>
                              <a:lnTo>
                                <a:pt x="267" y="177"/>
                              </a:lnTo>
                              <a:lnTo>
                                <a:pt x="259" y="182"/>
                              </a:lnTo>
                              <a:lnTo>
                                <a:pt x="250" y="188"/>
                              </a:lnTo>
                              <a:lnTo>
                                <a:pt x="229" y="196"/>
                              </a:lnTo>
                              <a:lnTo>
                                <a:pt x="209" y="201"/>
                              </a:lnTo>
                              <a:lnTo>
                                <a:pt x="190" y="205"/>
                              </a:lnTo>
                              <a:lnTo>
                                <a:pt x="172" y="208"/>
                              </a:lnTo>
                              <a:lnTo>
                                <a:pt x="147" y="211"/>
                              </a:lnTo>
                              <a:lnTo>
                                <a:pt x="147" y="211"/>
                              </a:lnTo>
                              <a:lnTo>
                                <a:pt x="147" y="211"/>
                              </a:lnTo>
                              <a:lnTo>
                                <a:pt x="143" y="211"/>
                              </a:lnTo>
                              <a:lnTo>
                                <a:pt x="143" y="211"/>
                              </a:lnTo>
                              <a:lnTo>
                                <a:pt x="139" y="211"/>
                              </a:lnTo>
                              <a:lnTo>
                                <a:pt x="139" y="211"/>
                              </a:lnTo>
                              <a:lnTo>
                                <a:pt x="139" y="211"/>
                              </a:lnTo>
                              <a:lnTo>
                                <a:pt x="113" y="208"/>
                              </a:lnTo>
                              <a:lnTo>
                                <a:pt x="94" y="205"/>
                              </a:lnTo>
                              <a:lnTo>
                                <a:pt x="75" y="201"/>
                              </a:lnTo>
                              <a:lnTo>
                                <a:pt x="55" y="196"/>
                              </a:lnTo>
                              <a:lnTo>
                                <a:pt x="36" y="188"/>
                              </a:lnTo>
                              <a:lnTo>
                                <a:pt x="26" y="182"/>
                              </a:lnTo>
                              <a:lnTo>
                                <a:pt x="17" y="177"/>
                              </a:lnTo>
                              <a:lnTo>
                                <a:pt x="9" y="170"/>
                              </a:lnTo>
                              <a:lnTo>
                                <a:pt x="0" y="163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  <p:sp>
                    <p:nvSpPr>
                      <p:cNvPr id="58" name="Freeform 116">
                        <a:extLst>
                          <a:ext uri="{FF2B5EF4-FFF2-40B4-BE49-F238E27FC236}">
                            <a16:creationId xmlns:a16="http://schemas.microsoft.com/office/drawing/2014/main" id="{95E54CF3-C62D-409C-9A79-AFDB839E4D66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5125371" y="2090535"/>
                        <a:ext cx="392113" cy="492125"/>
                      </a:xfrm>
                      <a:custGeom>
                        <a:avLst/>
                        <a:gdLst>
                          <a:gd name="T0" fmla="*/ 82 w 247"/>
                          <a:gd name="T1" fmla="*/ 150 h 310"/>
                          <a:gd name="T2" fmla="*/ 87 w 247"/>
                          <a:gd name="T3" fmla="*/ 132 h 310"/>
                          <a:gd name="T4" fmla="*/ 87 w 247"/>
                          <a:gd name="T5" fmla="*/ 59 h 310"/>
                          <a:gd name="T6" fmla="*/ 79 w 247"/>
                          <a:gd name="T7" fmla="*/ 50 h 310"/>
                          <a:gd name="T8" fmla="*/ 80 w 247"/>
                          <a:gd name="T9" fmla="*/ 17 h 310"/>
                          <a:gd name="T10" fmla="*/ 80 w 247"/>
                          <a:gd name="T11" fmla="*/ 13 h 310"/>
                          <a:gd name="T12" fmla="*/ 92 w 247"/>
                          <a:gd name="T13" fmla="*/ 5 h 310"/>
                          <a:gd name="T14" fmla="*/ 125 w 247"/>
                          <a:gd name="T15" fmla="*/ 0 h 310"/>
                          <a:gd name="T16" fmla="*/ 162 w 247"/>
                          <a:gd name="T17" fmla="*/ 6 h 310"/>
                          <a:gd name="T18" fmla="*/ 168 w 247"/>
                          <a:gd name="T19" fmla="*/ 16 h 310"/>
                          <a:gd name="T20" fmla="*/ 170 w 247"/>
                          <a:gd name="T21" fmla="*/ 17 h 310"/>
                          <a:gd name="T22" fmla="*/ 168 w 247"/>
                          <a:gd name="T23" fmla="*/ 50 h 310"/>
                          <a:gd name="T24" fmla="*/ 162 w 247"/>
                          <a:gd name="T25" fmla="*/ 58 h 310"/>
                          <a:gd name="T26" fmla="*/ 156 w 247"/>
                          <a:gd name="T27" fmla="*/ 132 h 310"/>
                          <a:gd name="T28" fmla="*/ 157 w 247"/>
                          <a:gd name="T29" fmla="*/ 140 h 310"/>
                          <a:gd name="T30" fmla="*/ 166 w 247"/>
                          <a:gd name="T31" fmla="*/ 150 h 310"/>
                          <a:gd name="T32" fmla="*/ 190 w 247"/>
                          <a:gd name="T33" fmla="*/ 171 h 310"/>
                          <a:gd name="T34" fmla="*/ 231 w 247"/>
                          <a:gd name="T35" fmla="*/ 222 h 310"/>
                          <a:gd name="T36" fmla="*/ 246 w 247"/>
                          <a:gd name="T37" fmla="*/ 253 h 310"/>
                          <a:gd name="T38" fmla="*/ 243 w 247"/>
                          <a:gd name="T39" fmla="*/ 278 h 310"/>
                          <a:gd name="T40" fmla="*/ 236 w 247"/>
                          <a:gd name="T41" fmla="*/ 285 h 310"/>
                          <a:gd name="T42" fmla="*/ 187 w 247"/>
                          <a:gd name="T43" fmla="*/ 304 h 310"/>
                          <a:gd name="T44" fmla="*/ 141 w 247"/>
                          <a:gd name="T45" fmla="*/ 310 h 310"/>
                          <a:gd name="T46" fmla="*/ 113 w 247"/>
                          <a:gd name="T47" fmla="*/ 310 h 310"/>
                          <a:gd name="T48" fmla="*/ 51 w 247"/>
                          <a:gd name="T49" fmla="*/ 303 h 310"/>
                          <a:gd name="T50" fmla="*/ 63 w 247"/>
                          <a:gd name="T51" fmla="*/ 285 h 310"/>
                          <a:gd name="T52" fmla="*/ 83 w 247"/>
                          <a:gd name="T53" fmla="*/ 287 h 310"/>
                          <a:gd name="T54" fmla="*/ 61 w 247"/>
                          <a:gd name="T55" fmla="*/ 280 h 310"/>
                          <a:gd name="T56" fmla="*/ 51 w 247"/>
                          <a:gd name="T57" fmla="*/ 211 h 310"/>
                          <a:gd name="T58" fmla="*/ 76 w 247"/>
                          <a:gd name="T59" fmla="*/ 180 h 310"/>
                          <a:gd name="T60" fmla="*/ 51 w 247"/>
                          <a:gd name="T61" fmla="*/ 203 h 310"/>
                          <a:gd name="T62" fmla="*/ 68 w 247"/>
                          <a:gd name="T63" fmla="*/ 159 h 310"/>
                          <a:gd name="T64" fmla="*/ 51 w 247"/>
                          <a:gd name="T65" fmla="*/ 303 h 310"/>
                          <a:gd name="T66" fmla="*/ 30 w 247"/>
                          <a:gd name="T67" fmla="*/ 296 h 310"/>
                          <a:gd name="T68" fmla="*/ 11 w 247"/>
                          <a:gd name="T69" fmla="*/ 285 h 310"/>
                          <a:gd name="T70" fmla="*/ 2 w 247"/>
                          <a:gd name="T71" fmla="*/ 270 h 310"/>
                          <a:gd name="T72" fmla="*/ 3 w 247"/>
                          <a:gd name="T73" fmla="*/ 251 h 310"/>
                          <a:gd name="T74" fmla="*/ 27 w 247"/>
                          <a:gd name="T75" fmla="*/ 205 h 310"/>
                          <a:gd name="T76" fmla="*/ 51 w 247"/>
                          <a:gd name="T77" fmla="*/ 203 h 310"/>
                          <a:gd name="T78" fmla="*/ 27 w 247"/>
                          <a:gd name="T79" fmla="*/ 228 h 310"/>
                          <a:gd name="T80" fmla="*/ 18 w 247"/>
                          <a:gd name="T81" fmla="*/ 249 h 310"/>
                          <a:gd name="T82" fmla="*/ 18 w 247"/>
                          <a:gd name="T83" fmla="*/ 261 h 310"/>
                          <a:gd name="T84" fmla="*/ 27 w 247"/>
                          <a:gd name="T85" fmla="*/ 273 h 310"/>
                          <a:gd name="T86" fmla="*/ 51 w 247"/>
                          <a:gd name="T87" fmla="*/ 303 h 310"/>
                          <a:gd name="T88" fmla="*/ 51 w 247"/>
                          <a:gd name="T89" fmla="*/ 211 h 310"/>
                          <a:gd name="T90" fmla="*/ 34 w 247"/>
                          <a:gd name="T91" fmla="*/ 243 h 310"/>
                          <a:gd name="T92" fmla="*/ 36 w 247"/>
                          <a:gd name="T93" fmla="*/ 259 h 310"/>
                          <a:gd name="T94" fmla="*/ 51 w 247"/>
                          <a:gd name="T95" fmla="*/ 274 h 3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</a:cxnLst>
                        <a:rect l="0" t="0" r="r" b="b"/>
                        <a:pathLst>
                          <a:path w="247" h="310">
                            <a:moveTo>
                              <a:pt x="80" y="150"/>
                            </a:moveTo>
                            <a:lnTo>
                              <a:pt x="80" y="150"/>
                            </a:lnTo>
                            <a:lnTo>
                              <a:pt x="82" y="150"/>
                            </a:lnTo>
                            <a:lnTo>
                              <a:pt x="84" y="146"/>
                            </a:lnTo>
                            <a:lnTo>
                              <a:pt x="86" y="140"/>
                            </a:lnTo>
                            <a:lnTo>
                              <a:pt x="87" y="132"/>
                            </a:lnTo>
                            <a:lnTo>
                              <a:pt x="87" y="132"/>
                            </a:lnTo>
                            <a:lnTo>
                              <a:pt x="87" y="59"/>
                            </a:lnTo>
                            <a:lnTo>
                              <a:pt x="87" y="59"/>
                            </a:lnTo>
                            <a:lnTo>
                              <a:pt x="82" y="55"/>
                            </a:lnTo>
                            <a:lnTo>
                              <a:pt x="80" y="50"/>
                            </a:lnTo>
                            <a:lnTo>
                              <a:pt x="79" y="50"/>
                            </a:lnTo>
                            <a:lnTo>
                              <a:pt x="79" y="17"/>
                            </a:lnTo>
                            <a:lnTo>
                              <a:pt x="80" y="17"/>
                            </a:lnTo>
                            <a:lnTo>
                              <a:pt x="80" y="17"/>
                            </a:lnTo>
                            <a:lnTo>
                              <a:pt x="80" y="16"/>
                            </a:lnTo>
                            <a:lnTo>
                              <a:pt x="80" y="16"/>
                            </a:lnTo>
                            <a:lnTo>
                              <a:pt x="80" y="13"/>
                            </a:lnTo>
                            <a:lnTo>
                              <a:pt x="83" y="10"/>
                            </a:lnTo>
                            <a:lnTo>
                              <a:pt x="87" y="6"/>
                            </a:lnTo>
                            <a:lnTo>
                              <a:pt x="92" y="5"/>
                            </a:lnTo>
                            <a:lnTo>
                              <a:pt x="107" y="1"/>
                            </a:lnTo>
                            <a:lnTo>
                              <a:pt x="125" y="0"/>
                            </a:lnTo>
                            <a:lnTo>
                              <a:pt x="125" y="0"/>
                            </a:lnTo>
                            <a:lnTo>
                              <a:pt x="141" y="1"/>
                            </a:lnTo>
                            <a:lnTo>
                              <a:pt x="156" y="5"/>
                            </a:lnTo>
                            <a:lnTo>
                              <a:pt x="162" y="6"/>
                            </a:lnTo>
                            <a:lnTo>
                              <a:pt x="166" y="10"/>
                            </a:lnTo>
                            <a:lnTo>
                              <a:pt x="168" y="13"/>
                            </a:lnTo>
                            <a:lnTo>
                              <a:pt x="168" y="16"/>
                            </a:lnTo>
                            <a:lnTo>
                              <a:pt x="168" y="16"/>
                            </a:lnTo>
                            <a:lnTo>
                              <a:pt x="168" y="17"/>
                            </a:lnTo>
                            <a:lnTo>
                              <a:pt x="170" y="17"/>
                            </a:lnTo>
                            <a:lnTo>
                              <a:pt x="170" y="50"/>
                            </a:lnTo>
                            <a:lnTo>
                              <a:pt x="168" y="50"/>
                            </a:lnTo>
                            <a:lnTo>
                              <a:pt x="168" y="50"/>
                            </a:lnTo>
                            <a:lnTo>
                              <a:pt x="168" y="52"/>
                            </a:lnTo>
                            <a:lnTo>
                              <a:pt x="166" y="55"/>
                            </a:lnTo>
                            <a:lnTo>
                              <a:pt x="162" y="58"/>
                            </a:lnTo>
                            <a:lnTo>
                              <a:pt x="156" y="59"/>
                            </a:lnTo>
                            <a:lnTo>
                              <a:pt x="156" y="59"/>
                            </a:lnTo>
                            <a:lnTo>
                              <a:pt x="156" y="132"/>
                            </a:lnTo>
                            <a:lnTo>
                              <a:pt x="156" y="132"/>
                            </a:lnTo>
                            <a:lnTo>
                              <a:pt x="156" y="136"/>
                            </a:lnTo>
                            <a:lnTo>
                              <a:pt x="157" y="140"/>
                            </a:lnTo>
                            <a:lnTo>
                              <a:pt x="160" y="146"/>
                            </a:lnTo>
                            <a:lnTo>
                              <a:pt x="164" y="150"/>
                            </a:lnTo>
                            <a:lnTo>
                              <a:pt x="166" y="150"/>
                            </a:lnTo>
                            <a:lnTo>
                              <a:pt x="166" y="150"/>
                            </a:lnTo>
                            <a:lnTo>
                              <a:pt x="175" y="158"/>
                            </a:lnTo>
                            <a:lnTo>
                              <a:pt x="190" y="171"/>
                            </a:lnTo>
                            <a:lnTo>
                              <a:pt x="206" y="189"/>
                            </a:lnTo>
                            <a:lnTo>
                              <a:pt x="222" y="211"/>
                            </a:lnTo>
                            <a:lnTo>
                              <a:pt x="231" y="222"/>
                            </a:lnTo>
                            <a:lnTo>
                              <a:pt x="236" y="232"/>
                            </a:lnTo>
                            <a:lnTo>
                              <a:pt x="241" y="243"/>
                            </a:lnTo>
                            <a:lnTo>
                              <a:pt x="246" y="253"/>
                            </a:lnTo>
                            <a:lnTo>
                              <a:pt x="247" y="262"/>
                            </a:lnTo>
                            <a:lnTo>
                              <a:pt x="246" y="272"/>
                            </a:lnTo>
                            <a:lnTo>
                              <a:pt x="243" y="278"/>
                            </a:lnTo>
                            <a:lnTo>
                              <a:pt x="240" y="282"/>
                            </a:lnTo>
                            <a:lnTo>
                              <a:pt x="236" y="285"/>
                            </a:lnTo>
                            <a:lnTo>
                              <a:pt x="236" y="285"/>
                            </a:lnTo>
                            <a:lnTo>
                              <a:pt x="221" y="293"/>
                            </a:lnTo>
                            <a:lnTo>
                              <a:pt x="205" y="300"/>
                            </a:lnTo>
                            <a:lnTo>
                              <a:pt x="187" y="304"/>
                            </a:lnTo>
                            <a:lnTo>
                              <a:pt x="171" y="307"/>
                            </a:lnTo>
                            <a:lnTo>
                              <a:pt x="155" y="310"/>
                            </a:lnTo>
                            <a:lnTo>
                              <a:pt x="141" y="310"/>
                            </a:lnTo>
                            <a:lnTo>
                              <a:pt x="124" y="310"/>
                            </a:lnTo>
                            <a:lnTo>
                              <a:pt x="124" y="310"/>
                            </a:lnTo>
                            <a:lnTo>
                              <a:pt x="113" y="310"/>
                            </a:lnTo>
                            <a:lnTo>
                              <a:pt x="95" y="310"/>
                            </a:lnTo>
                            <a:lnTo>
                              <a:pt x="74" y="307"/>
                            </a:lnTo>
                            <a:lnTo>
                              <a:pt x="51" y="303"/>
                            </a:lnTo>
                            <a:lnTo>
                              <a:pt x="51" y="282"/>
                            </a:lnTo>
                            <a:lnTo>
                              <a:pt x="51" y="282"/>
                            </a:lnTo>
                            <a:lnTo>
                              <a:pt x="63" y="285"/>
                            </a:lnTo>
                            <a:lnTo>
                              <a:pt x="72" y="287"/>
                            </a:lnTo>
                            <a:lnTo>
                              <a:pt x="83" y="287"/>
                            </a:lnTo>
                            <a:lnTo>
                              <a:pt x="83" y="287"/>
                            </a:lnTo>
                            <a:lnTo>
                              <a:pt x="83" y="287"/>
                            </a:lnTo>
                            <a:lnTo>
                              <a:pt x="72" y="284"/>
                            </a:lnTo>
                            <a:lnTo>
                              <a:pt x="61" y="280"/>
                            </a:lnTo>
                            <a:lnTo>
                              <a:pt x="51" y="274"/>
                            </a:lnTo>
                            <a:lnTo>
                              <a:pt x="51" y="211"/>
                            </a:lnTo>
                            <a:lnTo>
                              <a:pt x="51" y="211"/>
                            </a:lnTo>
                            <a:lnTo>
                              <a:pt x="60" y="199"/>
                            </a:lnTo>
                            <a:lnTo>
                              <a:pt x="68" y="189"/>
                            </a:lnTo>
                            <a:lnTo>
                              <a:pt x="76" y="180"/>
                            </a:lnTo>
                            <a:lnTo>
                              <a:pt x="76" y="180"/>
                            </a:lnTo>
                            <a:lnTo>
                              <a:pt x="68" y="186"/>
                            </a:lnTo>
                            <a:lnTo>
                              <a:pt x="51" y="203"/>
                            </a:lnTo>
                            <a:lnTo>
                              <a:pt x="51" y="178"/>
                            </a:lnTo>
                            <a:lnTo>
                              <a:pt x="51" y="178"/>
                            </a:lnTo>
                            <a:lnTo>
                              <a:pt x="68" y="159"/>
                            </a:lnTo>
                            <a:lnTo>
                              <a:pt x="80" y="150"/>
                            </a:lnTo>
                            <a:lnTo>
                              <a:pt x="80" y="150"/>
                            </a:lnTo>
                            <a:close/>
                            <a:moveTo>
                              <a:pt x="51" y="303"/>
                            </a:moveTo>
                            <a:lnTo>
                              <a:pt x="51" y="303"/>
                            </a:lnTo>
                            <a:lnTo>
                              <a:pt x="40" y="299"/>
                            </a:lnTo>
                            <a:lnTo>
                              <a:pt x="30" y="296"/>
                            </a:lnTo>
                            <a:lnTo>
                              <a:pt x="21" y="291"/>
                            </a:lnTo>
                            <a:lnTo>
                              <a:pt x="11" y="285"/>
                            </a:lnTo>
                            <a:lnTo>
                              <a:pt x="11" y="285"/>
                            </a:lnTo>
                            <a:lnTo>
                              <a:pt x="6" y="281"/>
                            </a:lnTo>
                            <a:lnTo>
                              <a:pt x="3" y="276"/>
                            </a:lnTo>
                            <a:lnTo>
                              <a:pt x="2" y="270"/>
                            </a:lnTo>
                            <a:lnTo>
                              <a:pt x="0" y="265"/>
                            </a:lnTo>
                            <a:lnTo>
                              <a:pt x="0" y="258"/>
                            </a:lnTo>
                            <a:lnTo>
                              <a:pt x="3" y="251"/>
                            </a:lnTo>
                            <a:lnTo>
                              <a:pt x="9" y="236"/>
                            </a:lnTo>
                            <a:lnTo>
                              <a:pt x="17" y="222"/>
                            </a:lnTo>
                            <a:lnTo>
                              <a:pt x="27" y="205"/>
                            </a:lnTo>
                            <a:lnTo>
                              <a:pt x="38" y="192"/>
                            </a:lnTo>
                            <a:lnTo>
                              <a:pt x="51" y="178"/>
                            </a:lnTo>
                            <a:lnTo>
                              <a:pt x="51" y="203"/>
                            </a:lnTo>
                            <a:lnTo>
                              <a:pt x="51" y="203"/>
                            </a:lnTo>
                            <a:lnTo>
                              <a:pt x="38" y="215"/>
                            </a:lnTo>
                            <a:lnTo>
                              <a:pt x="27" y="228"/>
                            </a:lnTo>
                            <a:lnTo>
                              <a:pt x="23" y="235"/>
                            </a:lnTo>
                            <a:lnTo>
                              <a:pt x="21" y="242"/>
                            </a:lnTo>
                            <a:lnTo>
                              <a:pt x="18" y="249"/>
                            </a:lnTo>
                            <a:lnTo>
                              <a:pt x="18" y="255"/>
                            </a:lnTo>
                            <a:lnTo>
                              <a:pt x="18" y="255"/>
                            </a:lnTo>
                            <a:lnTo>
                              <a:pt x="18" y="261"/>
                            </a:lnTo>
                            <a:lnTo>
                              <a:pt x="21" y="266"/>
                            </a:lnTo>
                            <a:lnTo>
                              <a:pt x="23" y="270"/>
                            </a:lnTo>
                            <a:lnTo>
                              <a:pt x="27" y="273"/>
                            </a:lnTo>
                            <a:lnTo>
                              <a:pt x="38" y="278"/>
                            </a:lnTo>
                            <a:lnTo>
                              <a:pt x="51" y="282"/>
                            </a:lnTo>
                            <a:lnTo>
                              <a:pt x="51" y="303"/>
                            </a:lnTo>
                            <a:lnTo>
                              <a:pt x="51" y="303"/>
                            </a:lnTo>
                            <a:close/>
                            <a:moveTo>
                              <a:pt x="51" y="211"/>
                            </a:moveTo>
                            <a:lnTo>
                              <a:pt x="51" y="211"/>
                            </a:lnTo>
                            <a:lnTo>
                              <a:pt x="44" y="222"/>
                            </a:lnTo>
                            <a:lnTo>
                              <a:pt x="38" y="232"/>
                            </a:lnTo>
                            <a:lnTo>
                              <a:pt x="34" y="243"/>
                            </a:lnTo>
                            <a:lnTo>
                              <a:pt x="33" y="253"/>
                            </a:lnTo>
                            <a:lnTo>
                              <a:pt x="33" y="253"/>
                            </a:lnTo>
                            <a:lnTo>
                              <a:pt x="36" y="259"/>
                            </a:lnTo>
                            <a:lnTo>
                              <a:pt x="38" y="265"/>
                            </a:lnTo>
                            <a:lnTo>
                              <a:pt x="44" y="270"/>
                            </a:lnTo>
                            <a:lnTo>
                              <a:pt x="51" y="274"/>
                            </a:lnTo>
                            <a:lnTo>
                              <a:pt x="51" y="211"/>
                            </a:lnTo>
                            <a:close/>
                          </a:path>
                        </a:pathLst>
                      </a:custGeom>
                      <a:solidFill>
                        <a:srgbClr val="5ABB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Tx/>
                          <a:buNone/>
                        </a:pPr>
                        <a:endParaRPr lang="zh-CN" altLang="en-US">
                          <a:solidFill>
                            <a:prstClr val="black"/>
                          </a:solidFill>
                          <a:latin typeface="Impact"/>
                          <a:ea typeface="微软雅黑"/>
                        </a:endParaRPr>
                      </a:p>
                    </p:txBody>
                  </p:sp>
                  <p:grpSp>
                    <p:nvGrpSpPr>
                      <p:cNvPr id="59" name="组合 204">
                        <a:extLst>
                          <a:ext uri="{FF2B5EF4-FFF2-40B4-BE49-F238E27FC236}">
                            <a16:creationId xmlns:a16="http://schemas.microsoft.com/office/drawing/2014/main" id="{4159F166-755C-4767-9079-87A807A3A9D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296446" y="1923848"/>
                        <a:ext cx="404813" cy="611188"/>
                        <a:chOff x="1201738" y="2052638"/>
                        <a:chExt cx="404813" cy="611188"/>
                      </a:xfrm>
                    </p:grpSpPr>
                    <p:sp>
                      <p:nvSpPr>
                        <p:cNvPr id="135" name="Freeform 117">
                          <a:extLst>
                            <a:ext uri="{FF2B5EF4-FFF2-40B4-BE49-F238E27FC236}">
                              <a16:creationId xmlns:a16="http://schemas.microsoft.com/office/drawing/2014/main" id="{7B9F1141-2059-40EE-B0EB-84564F28784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25563" y="2101850"/>
                          <a:ext cx="139700" cy="139700"/>
                        </a:xfrm>
                        <a:custGeom>
                          <a:avLst/>
                          <a:gdLst>
                            <a:gd name="T0" fmla="*/ 88 w 88"/>
                            <a:gd name="T1" fmla="*/ 44 h 88"/>
                            <a:gd name="T2" fmla="*/ 88 w 88"/>
                            <a:gd name="T3" fmla="*/ 44 h 88"/>
                            <a:gd name="T4" fmla="*/ 86 w 88"/>
                            <a:gd name="T5" fmla="*/ 36 h 88"/>
                            <a:gd name="T6" fmla="*/ 83 w 88"/>
                            <a:gd name="T7" fmla="*/ 27 h 88"/>
                            <a:gd name="T8" fmla="*/ 79 w 88"/>
                            <a:gd name="T9" fmla="*/ 19 h 88"/>
                            <a:gd name="T10" fmla="*/ 74 w 88"/>
                            <a:gd name="T11" fmla="*/ 13 h 88"/>
                            <a:gd name="T12" fmla="*/ 67 w 88"/>
                            <a:gd name="T13" fmla="*/ 7 h 88"/>
                            <a:gd name="T14" fmla="*/ 60 w 88"/>
                            <a:gd name="T15" fmla="*/ 3 h 88"/>
                            <a:gd name="T16" fmla="*/ 52 w 88"/>
                            <a:gd name="T17" fmla="*/ 0 h 88"/>
                            <a:gd name="T18" fmla="*/ 43 w 88"/>
                            <a:gd name="T19" fmla="*/ 0 h 88"/>
                            <a:gd name="T20" fmla="*/ 43 w 88"/>
                            <a:gd name="T21" fmla="*/ 0 h 88"/>
                            <a:gd name="T22" fmla="*/ 35 w 88"/>
                            <a:gd name="T23" fmla="*/ 0 h 88"/>
                            <a:gd name="T24" fmla="*/ 27 w 88"/>
                            <a:gd name="T25" fmla="*/ 3 h 88"/>
                            <a:gd name="T26" fmla="*/ 18 w 88"/>
                            <a:gd name="T27" fmla="*/ 7 h 88"/>
                            <a:gd name="T28" fmla="*/ 12 w 88"/>
                            <a:gd name="T29" fmla="*/ 13 h 88"/>
                            <a:gd name="T30" fmla="*/ 6 w 88"/>
                            <a:gd name="T31" fmla="*/ 19 h 88"/>
                            <a:gd name="T32" fmla="*/ 2 w 88"/>
                            <a:gd name="T33" fmla="*/ 27 h 88"/>
                            <a:gd name="T34" fmla="*/ 0 w 88"/>
                            <a:gd name="T35" fmla="*/ 36 h 88"/>
                            <a:gd name="T36" fmla="*/ 0 w 88"/>
                            <a:gd name="T37" fmla="*/ 44 h 88"/>
                            <a:gd name="T38" fmla="*/ 0 w 88"/>
                            <a:gd name="T39" fmla="*/ 44 h 88"/>
                            <a:gd name="T40" fmla="*/ 0 w 88"/>
                            <a:gd name="T41" fmla="*/ 53 h 88"/>
                            <a:gd name="T42" fmla="*/ 2 w 88"/>
                            <a:gd name="T43" fmla="*/ 61 h 88"/>
                            <a:gd name="T44" fmla="*/ 6 w 88"/>
                            <a:gd name="T45" fmla="*/ 68 h 88"/>
                            <a:gd name="T46" fmla="*/ 12 w 88"/>
                            <a:gd name="T47" fmla="*/ 75 h 88"/>
                            <a:gd name="T48" fmla="*/ 18 w 88"/>
                            <a:gd name="T49" fmla="*/ 80 h 88"/>
                            <a:gd name="T50" fmla="*/ 27 w 88"/>
                            <a:gd name="T51" fmla="*/ 84 h 88"/>
                            <a:gd name="T52" fmla="*/ 35 w 88"/>
                            <a:gd name="T53" fmla="*/ 87 h 88"/>
                            <a:gd name="T54" fmla="*/ 43 w 88"/>
                            <a:gd name="T55" fmla="*/ 88 h 88"/>
                            <a:gd name="T56" fmla="*/ 43 w 88"/>
                            <a:gd name="T57" fmla="*/ 88 h 88"/>
                            <a:gd name="T58" fmla="*/ 52 w 88"/>
                            <a:gd name="T59" fmla="*/ 87 h 88"/>
                            <a:gd name="T60" fmla="*/ 60 w 88"/>
                            <a:gd name="T61" fmla="*/ 84 h 88"/>
                            <a:gd name="T62" fmla="*/ 67 w 88"/>
                            <a:gd name="T63" fmla="*/ 80 h 88"/>
                            <a:gd name="T64" fmla="*/ 74 w 88"/>
                            <a:gd name="T65" fmla="*/ 75 h 88"/>
                            <a:gd name="T66" fmla="*/ 79 w 88"/>
                            <a:gd name="T67" fmla="*/ 68 h 88"/>
                            <a:gd name="T68" fmla="*/ 83 w 88"/>
                            <a:gd name="T69" fmla="*/ 61 h 88"/>
                            <a:gd name="T70" fmla="*/ 86 w 88"/>
                            <a:gd name="T71" fmla="*/ 53 h 88"/>
                            <a:gd name="T72" fmla="*/ 88 w 88"/>
                            <a:gd name="T73" fmla="*/ 44 h 88"/>
                            <a:gd name="T74" fmla="*/ 88 w 88"/>
                            <a:gd name="T75" fmla="*/ 44 h 8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88" h="88">
                              <a:moveTo>
                                <a:pt x="88" y="44"/>
                              </a:moveTo>
                              <a:lnTo>
                                <a:pt x="88" y="44"/>
                              </a:lnTo>
                              <a:lnTo>
                                <a:pt x="86" y="36"/>
                              </a:lnTo>
                              <a:lnTo>
                                <a:pt x="83" y="27"/>
                              </a:lnTo>
                              <a:lnTo>
                                <a:pt x="79" y="19"/>
                              </a:lnTo>
                              <a:lnTo>
                                <a:pt x="74" y="13"/>
                              </a:lnTo>
                              <a:lnTo>
                                <a:pt x="67" y="7"/>
                              </a:lnTo>
                              <a:lnTo>
                                <a:pt x="60" y="3"/>
                              </a:lnTo>
                              <a:lnTo>
                                <a:pt x="52" y="0"/>
                              </a:lnTo>
                              <a:lnTo>
                                <a:pt x="43" y="0"/>
                              </a:lnTo>
                              <a:lnTo>
                                <a:pt x="43" y="0"/>
                              </a:lnTo>
                              <a:lnTo>
                                <a:pt x="35" y="0"/>
                              </a:lnTo>
                              <a:lnTo>
                                <a:pt x="27" y="3"/>
                              </a:lnTo>
                              <a:lnTo>
                                <a:pt x="18" y="7"/>
                              </a:lnTo>
                              <a:lnTo>
                                <a:pt x="12" y="13"/>
                              </a:lnTo>
                              <a:lnTo>
                                <a:pt x="6" y="19"/>
                              </a:lnTo>
                              <a:lnTo>
                                <a:pt x="2" y="27"/>
                              </a:lnTo>
                              <a:lnTo>
                                <a:pt x="0" y="36"/>
                              </a:lnTo>
                              <a:lnTo>
                                <a:pt x="0" y="44"/>
                              </a:lnTo>
                              <a:lnTo>
                                <a:pt x="0" y="44"/>
                              </a:lnTo>
                              <a:lnTo>
                                <a:pt x="0" y="53"/>
                              </a:lnTo>
                              <a:lnTo>
                                <a:pt x="2" y="61"/>
                              </a:lnTo>
                              <a:lnTo>
                                <a:pt x="6" y="68"/>
                              </a:lnTo>
                              <a:lnTo>
                                <a:pt x="12" y="75"/>
                              </a:lnTo>
                              <a:lnTo>
                                <a:pt x="18" y="80"/>
                              </a:lnTo>
                              <a:lnTo>
                                <a:pt x="27" y="84"/>
                              </a:lnTo>
                              <a:lnTo>
                                <a:pt x="35" y="87"/>
                              </a:lnTo>
                              <a:lnTo>
                                <a:pt x="43" y="88"/>
                              </a:lnTo>
                              <a:lnTo>
                                <a:pt x="43" y="88"/>
                              </a:lnTo>
                              <a:lnTo>
                                <a:pt x="52" y="87"/>
                              </a:lnTo>
                              <a:lnTo>
                                <a:pt x="60" y="84"/>
                              </a:lnTo>
                              <a:lnTo>
                                <a:pt x="67" y="80"/>
                              </a:lnTo>
                              <a:lnTo>
                                <a:pt x="74" y="75"/>
                              </a:lnTo>
                              <a:lnTo>
                                <a:pt x="79" y="68"/>
                              </a:lnTo>
                              <a:lnTo>
                                <a:pt x="83" y="61"/>
                              </a:lnTo>
                              <a:lnTo>
                                <a:pt x="86" y="53"/>
                              </a:lnTo>
                              <a:lnTo>
                                <a:pt x="88" y="44"/>
                              </a:lnTo>
                              <a:lnTo>
                                <a:pt x="88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36" name="Freeform 118">
                          <a:extLst>
                            <a:ext uri="{FF2B5EF4-FFF2-40B4-BE49-F238E27FC236}">
                              <a16:creationId xmlns:a16="http://schemas.microsoft.com/office/drawing/2014/main" id="{69B61E05-9B43-4D71-8C83-41785416547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01738" y="2205038"/>
                          <a:ext cx="212725" cy="458788"/>
                        </a:xfrm>
                        <a:custGeom>
                          <a:avLst/>
                          <a:gdLst>
                            <a:gd name="T0" fmla="*/ 134 w 134"/>
                            <a:gd name="T1" fmla="*/ 7 h 289"/>
                            <a:gd name="T2" fmla="*/ 134 w 134"/>
                            <a:gd name="T3" fmla="*/ 7 h 289"/>
                            <a:gd name="T4" fmla="*/ 88 w 134"/>
                            <a:gd name="T5" fmla="*/ 129 h 289"/>
                            <a:gd name="T6" fmla="*/ 42 w 134"/>
                            <a:gd name="T7" fmla="*/ 248 h 289"/>
                            <a:gd name="T8" fmla="*/ 42 w 134"/>
                            <a:gd name="T9" fmla="*/ 248 h 289"/>
                            <a:gd name="T10" fmla="*/ 22 w 134"/>
                            <a:gd name="T11" fmla="*/ 268 h 289"/>
                            <a:gd name="T12" fmla="*/ 8 w 134"/>
                            <a:gd name="T13" fmla="*/ 282 h 289"/>
                            <a:gd name="T14" fmla="*/ 3 w 134"/>
                            <a:gd name="T15" fmla="*/ 286 h 289"/>
                            <a:gd name="T16" fmla="*/ 0 w 134"/>
                            <a:gd name="T17" fmla="*/ 289 h 289"/>
                            <a:gd name="T18" fmla="*/ 0 w 134"/>
                            <a:gd name="T19" fmla="*/ 289 h 289"/>
                            <a:gd name="T20" fmla="*/ 3 w 134"/>
                            <a:gd name="T21" fmla="*/ 275 h 289"/>
                            <a:gd name="T22" fmla="*/ 15 w 134"/>
                            <a:gd name="T23" fmla="*/ 243 h 289"/>
                            <a:gd name="T24" fmla="*/ 50 w 134"/>
                            <a:gd name="T25" fmla="*/ 144 h 289"/>
                            <a:gd name="T26" fmla="*/ 105 w 134"/>
                            <a:gd name="T27" fmla="*/ 0 h 289"/>
                            <a:gd name="T28" fmla="*/ 134 w 134"/>
                            <a:gd name="T29" fmla="*/ 7 h 28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134" h="289">
                              <a:moveTo>
                                <a:pt x="134" y="7"/>
                              </a:moveTo>
                              <a:lnTo>
                                <a:pt x="134" y="7"/>
                              </a:lnTo>
                              <a:lnTo>
                                <a:pt x="88" y="129"/>
                              </a:lnTo>
                              <a:lnTo>
                                <a:pt x="42" y="248"/>
                              </a:lnTo>
                              <a:lnTo>
                                <a:pt x="42" y="248"/>
                              </a:lnTo>
                              <a:lnTo>
                                <a:pt x="22" y="268"/>
                              </a:lnTo>
                              <a:lnTo>
                                <a:pt x="8" y="282"/>
                              </a:lnTo>
                              <a:lnTo>
                                <a:pt x="3" y="286"/>
                              </a:lnTo>
                              <a:lnTo>
                                <a:pt x="0" y="289"/>
                              </a:lnTo>
                              <a:lnTo>
                                <a:pt x="0" y="289"/>
                              </a:lnTo>
                              <a:lnTo>
                                <a:pt x="3" y="275"/>
                              </a:lnTo>
                              <a:lnTo>
                                <a:pt x="15" y="243"/>
                              </a:lnTo>
                              <a:lnTo>
                                <a:pt x="50" y="144"/>
                              </a:lnTo>
                              <a:lnTo>
                                <a:pt x="105" y="0"/>
                              </a:lnTo>
                              <a:lnTo>
                                <a:pt x="134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37" name="Freeform 119">
                          <a:extLst>
                            <a:ext uri="{FF2B5EF4-FFF2-40B4-BE49-F238E27FC236}">
                              <a16:creationId xmlns:a16="http://schemas.microsoft.com/office/drawing/2014/main" id="{0BD34990-8EF9-45E5-85AC-3F6C49CB32A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71601" y="2205038"/>
                          <a:ext cx="234950" cy="449263"/>
                        </a:xfrm>
                        <a:custGeom>
                          <a:avLst/>
                          <a:gdLst>
                            <a:gd name="T0" fmla="*/ 2 w 148"/>
                            <a:gd name="T1" fmla="*/ 13 h 283"/>
                            <a:gd name="T2" fmla="*/ 109 w 148"/>
                            <a:gd name="T3" fmla="*/ 244 h 283"/>
                            <a:gd name="T4" fmla="*/ 148 w 148"/>
                            <a:gd name="T5" fmla="*/ 283 h 283"/>
                            <a:gd name="T6" fmla="*/ 137 w 148"/>
                            <a:gd name="T7" fmla="*/ 229 h 283"/>
                            <a:gd name="T8" fmla="*/ 33 w 148"/>
                            <a:gd name="T9" fmla="*/ 0 h 283"/>
                            <a:gd name="T10" fmla="*/ 0 w 148"/>
                            <a:gd name="T11" fmla="*/ 10 h 283"/>
                            <a:gd name="T12" fmla="*/ 2 w 148"/>
                            <a:gd name="T13" fmla="*/ 13 h 28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48" h="283">
                              <a:moveTo>
                                <a:pt x="2" y="13"/>
                              </a:moveTo>
                              <a:lnTo>
                                <a:pt x="109" y="244"/>
                              </a:lnTo>
                              <a:lnTo>
                                <a:pt x="148" y="283"/>
                              </a:lnTo>
                              <a:lnTo>
                                <a:pt x="137" y="229"/>
                              </a:lnTo>
                              <a:lnTo>
                                <a:pt x="33" y="0"/>
                              </a:lnTo>
                              <a:lnTo>
                                <a:pt x="0" y="10"/>
                              </a:lnTo>
                              <a:lnTo>
                                <a:pt x="2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38" name="Freeform 120">
                          <a:extLst>
                            <a:ext uri="{FF2B5EF4-FFF2-40B4-BE49-F238E27FC236}">
                              <a16:creationId xmlns:a16="http://schemas.microsoft.com/office/drawing/2014/main" id="{C98EA50C-2EBB-473C-B354-FD1A1327EDA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76363" y="2052638"/>
                          <a:ext cx="25400" cy="77788"/>
                        </a:xfrm>
                        <a:custGeom>
                          <a:avLst/>
                          <a:gdLst>
                            <a:gd name="T0" fmla="*/ 0 w 16"/>
                            <a:gd name="T1" fmla="*/ 41 h 49"/>
                            <a:gd name="T2" fmla="*/ 0 w 16"/>
                            <a:gd name="T3" fmla="*/ 41 h 49"/>
                            <a:gd name="T4" fmla="*/ 0 w 16"/>
                            <a:gd name="T5" fmla="*/ 44 h 49"/>
                            <a:gd name="T6" fmla="*/ 3 w 16"/>
                            <a:gd name="T7" fmla="*/ 46 h 49"/>
                            <a:gd name="T8" fmla="*/ 4 w 16"/>
                            <a:gd name="T9" fmla="*/ 48 h 49"/>
                            <a:gd name="T10" fmla="*/ 8 w 16"/>
                            <a:gd name="T11" fmla="*/ 49 h 49"/>
                            <a:gd name="T12" fmla="*/ 8 w 16"/>
                            <a:gd name="T13" fmla="*/ 49 h 49"/>
                            <a:gd name="T14" fmla="*/ 11 w 16"/>
                            <a:gd name="T15" fmla="*/ 48 h 49"/>
                            <a:gd name="T16" fmla="*/ 14 w 16"/>
                            <a:gd name="T17" fmla="*/ 46 h 49"/>
                            <a:gd name="T18" fmla="*/ 15 w 16"/>
                            <a:gd name="T19" fmla="*/ 44 h 49"/>
                            <a:gd name="T20" fmla="*/ 16 w 16"/>
                            <a:gd name="T21" fmla="*/ 41 h 49"/>
                            <a:gd name="T22" fmla="*/ 16 w 16"/>
                            <a:gd name="T23" fmla="*/ 8 h 49"/>
                            <a:gd name="T24" fmla="*/ 16 w 16"/>
                            <a:gd name="T25" fmla="*/ 8 h 49"/>
                            <a:gd name="T26" fmla="*/ 15 w 16"/>
                            <a:gd name="T27" fmla="*/ 6 h 49"/>
                            <a:gd name="T28" fmla="*/ 14 w 16"/>
                            <a:gd name="T29" fmla="*/ 3 h 49"/>
                            <a:gd name="T30" fmla="*/ 11 w 16"/>
                            <a:gd name="T31" fmla="*/ 0 h 49"/>
                            <a:gd name="T32" fmla="*/ 8 w 16"/>
                            <a:gd name="T33" fmla="*/ 0 h 49"/>
                            <a:gd name="T34" fmla="*/ 8 w 16"/>
                            <a:gd name="T35" fmla="*/ 0 h 49"/>
                            <a:gd name="T36" fmla="*/ 4 w 16"/>
                            <a:gd name="T37" fmla="*/ 0 h 49"/>
                            <a:gd name="T38" fmla="*/ 3 w 16"/>
                            <a:gd name="T39" fmla="*/ 3 h 49"/>
                            <a:gd name="T40" fmla="*/ 0 w 16"/>
                            <a:gd name="T41" fmla="*/ 6 h 49"/>
                            <a:gd name="T42" fmla="*/ 0 w 16"/>
                            <a:gd name="T43" fmla="*/ 8 h 49"/>
                            <a:gd name="T44" fmla="*/ 0 w 16"/>
                            <a:gd name="T45" fmla="*/ 41 h 4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</a:cxnLst>
                          <a:rect l="0" t="0" r="r" b="b"/>
                          <a:pathLst>
                            <a:path w="16" h="49">
                              <a:moveTo>
                                <a:pt x="0" y="41"/>
                              </a:moveTo>
                              <a:lnTo>
                                <a:pt x="0" y="41"/>
                              </a:lnTo>
                              <a:lnTo>
                                <a:pt x="0" y="44"/>
                              </a:lnTo>
                              <a:lnTo>
                                <a:pt x="3" y="46"/>
                              </a:lnTo>
                              <a:lnTo>
                                <a:pt x="4" y="48"/>
                              </a:lnTo>
                              <a:lnTo>
                                <a:pt x="8" y="49"/>
                              </a:lnTo>
                              <a:lnTo>
                                <a:pt x="8" y="49"/>
                              </a:lnTo>
                              <a:lnTo>
                                <a:pt x="11" y="48"/>
                              </a:lnTo>
                              <a:lnTo>
                                <a:pt x="14" y="46"/>
                              </a:lnTo>
                              <a:lnTo>
                                <a:pt x="15" y="44"/>
                              </a:lnTo>
                              <a:lnTo>
                                <a:pt x="16" y="41"/>
                              </a:lnTo>
                              <a:lnTo>
                                <a:pt x="16" y="8"/>
                              </a:lnTo>
                              <a:lnTo>
                                <a:pt x="16" y="8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1" y="0"/>
                              </a:lnTo>
                              <a:lnTo>
                                <a:pt x="8" y="0"/>
                              </a:lnTo>
                              <a:lnTo>
                                <a:pt x="8" y="0"/>
                              </a:lnTo>
                              <a:lnTo>
                                <a:pt x="4" y="0"/>
                              </a:lnTo>
                              <a:lnTo>
                                <a:pt x="3" y="3"/>
                              </a:lnTo>
                              <a:lnTo>
                                <a:pt x="0" y="6"/>
                              </a:lnTo>
                              <a:lnTo>
                                <a:pt x="0" y="8"/>
                              </a:lnTo>
                              <a:lnTo>
                                <a:pt x="0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  <p:grpSp>
                    <p:nvGrpSpPr>
                      <p:cNvPr id="60" name="组合 201">
                        <a:extLst>
                          <a:ext uri="{FF2B5EF4-FFF2-40B4-BE49-F238E27FC236}">
                            <a16:creationId xmlns:a16="http://schemas.microsoft.com/office/drawing/2014/main" id="{AC3788A5-BFB8-4C9C-9DC0-4DAD272C2CC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06084" y="1584123"/>
                        <a:ext cx="601663" cy="601663"/>
                        <a:chOff x="2111376" y="1712913"/>
                        <a:chExt cx="601663" cy="601663"/>
                      </a:xfrm>
                    </p:grpSpPr>
                    <p:sp>
                      <p:nvSpPr>
                        <p:cNvPr id="130" name="Freeform 121">
                          <a:extLst>
                            <a:ext uri="{FF2B5EF4-FFF2-40B4-BE49-F238E27FC236}">
                              <a16:creationId xmlns:a16="http://schemas.microsoft.com/office/drawing/2014/main" id="{8A8580F8-0516-4C40-9218-634537233906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300288" y="1712913"/>
                          <a:ext cx="223838" cy="601663"/>
                        </a:xfrm>
                        <a:custGeom>
                          <a:avLst/>
                          <a:gdLst>
                            <a:gd name="T0" fmla="*/ 71 w 141"/>
                            <a:gd name="T1" fmla="*/ 0 h 379"/>
                            <a:gd name="T2" fmla="*/ 84 w 141"/>
                            <a:gd name="T3" fmla="*/ 4 h 379"/>
                            <a:gd name="T4" fmla="*/ 98 w 141"/>
                            <a:gd name="T5" fmla="*/ 15 h 379"/>
                            <a:gd name="T6" fmla="*/ 110 w 141"/>
                            <a:gd name="T7" fmla="*/ 33 h 379"/>
                            <a:gd name="T8" fmla="*/ 119 w 141"/>
                            <a:gd name="T9" fmla="*/ 56 h 379"/>
                            <a:gd name="T10" fmla="*/ 136 w 141"/>
                            <a:gd name="T11" fmla="*/ 117 h 379"/>
                            <a:gd name="T12" fmla="*/ 141 w 141"/>
                            <a:gd name="T13" fmla="*/ 190 h 379"/>
                            <a:gd name="T14" fmla="*/ 140 w 141"/>
                            <a:gd name="T15" fmla="*/ 228 h 379"/>
                            <a:gd name="T16" fmla="*/ 129 w 141"/>
                            <a:gd name="T17" fmla="*/ 295 h 379"/>
                            <a:gd name="T18" fmla="*/ 115 w 141"/>
                            <a:gd name="T19" fmla="*/ 336 h 379"/>
                            <a:gd name="T20" fmla="*/ 105 w 141"/>
                            <a:gd name="T21" fmla="*/ 356 h 379"/>
                            <a:gd name="T22" fmla="*/ 91 w 141"/>
                            <a:gd name="T23" fmla="*/ 371 h 379"/>
                            <a:gd name="T24" fmla="*/ 77 w 141"/>
                            <a:gd name="T25" fmla="*/ 378 h 379"/>
                            <a:gd name="T26" fmla="*/ 71 w 141"/>
                            <a:gd name="T27" fmla="*/ 379 h 379"/>
                            <a:gd name="T28" fmla="*/ 71 w 141"/>
                            <a:gd name="T29" fmla="*/ 348 h 379"/>
                            <a:gd name="T30" fmla="*/ 71 w 141"/>
                            <a:gd name="T31" fmla="*/ 348 h 379"/>
                            <a:gd name="T32" fmla="*/ 83 w 141"/>
                            <a:gd name="T33" fmla="*/ 346 h 379"/>
                            <a:gd name="T34" fmla="*/ 94 w 141"/>
                            <a:gd name="T35" fmla="*/ 336 h 379"/>
                            <a:gd name="T36" fmla="*/ 103 w 141"/>
                            <a:gd name="T37" fmla="*/ 321 h 379"/>
                            <a:gd name="T38" fmla="*/ 119 w 141"/>
                            <a:gd name="T39" fmla="*/ 279 h 379"/>
                            <a:gd name="T40" fmla="*/ 128 w 141"/>
                            <a:gd name="T41" fmla="*/ 222 h 379"/>
                            <a:gd name="T42" fmla="*/ 129 w 141"/>
                            <a:gd name="T43" fmla="*/ 190 h 379"/>
                            <a:gd name="T44" fmla="*/ 125 w 141"/>
                            <a:gd name="T45" fmla="*/ 128 h 379"/>
                            <a:gd name="T46" fmla="*/ 113 w 141"/>
                            <a:gd name="T47" fmla="*/ 77 h 379"/>
                            <a:gd name="T48" fmla="*/ 99 w 141"/>
                            <a:gd name="T49" fmla="*/ 50 h 379"/>
                            <a:gd name="T50" fmla="*/ 88 w 141"/>
                            <a:gd name="T51" fmla="*/ 38 h 379"/>
                            <a:gd name="T52" fmla="*/ 76 w 141"/>
                            <a:gd name="T53" fmla="*/ 31 h 379"/>
                            <a:gd name="T54" fmla="*/ 71 w 141"/>
                            <a:gd name="T55" fmla="*/ 31 h 379"/>
                            <a:gd name="T56" fmla="*/ 71 w 141"/>
                            <a:gd name="T57" fmla="*/ 0 h 379"/>
                            <a:gd name="T58" fmla="*/ 71 w 141"/>
                            <a:gd name="T59" fmla="*/ 379 h 379"/>
                            <a:gd name="T60" fmla="*/ 57 w 141"/>
                            <a:gd name="T61" fmla="*/ 375 h 379"/>
                            <a:gd name="T62" fmla="*/ 44 w 141"/>
                            <a:gd name="T63" fmla="*/ 365 h 379"/>
                            <a:gd name="T64" fmla="*/ 31 w 141"/>
                            <a:gd name="T65" fmla="*/ 347 h 379"/>
                            <a:gd name="T66" fmla="*/ 22 w 141"/>
                            <a:gd name="T67" fmla="*/ 324 h 379"/>
                            <a:gd name="T68" fmla="*/ 7 w 141"/>
                            <a:gd name="T69" fmla="*/ 264 h 379"/>
                            <a:gd name="T70" fmla="*/ 0 w 141"/>
                            <a:gd name="T71" fmla="*/ 190 h 379"/>
                            <a:gd name="T72" fmla="*/ 3 w 141"/>
                            <a:gd name="T73" fmla="*/ 152 h 379"/>
                            <a:gd name="T74" fmla="*/ 12 w 141"/>
                            <a:gd name="T75" fmla="*/ 84 h 379"/>
                            <a:gd name="T76" fmla="*/ 26 w 141"/>
                            <a:gd name="T77" fmla="*/ 44 h 379"/>
                            <a:gd name="T78" fmla="*/ 37 w 141"/>
                            <a:gd name="T79" fmla="*/ 23 h 379"/>
                            <a:gd name="T80" fmla="*/ 50 w 141"/>
                            <a:gd name="T81" fmla="*/ 8 h 379"/>
                            <a:gd name="T82" fmla="*/ 64 w 141"/>
                            <a:gd name="T83" fmla="*/ 2 h 379"/>
                            <a:gd name="T84" fmla="*/ 71 w 141"/>
                            <a:gd name="T85" fmla="*/ 31 h 379"/>
                            <a:gd name="T86" fmla="*/ 65 w 141"/>
                            <a:gd name="T87" fmla="*/ 31 h 379"/>
                            <a:gd name="T88" fmla="*/ 53 w 141"/>
                            <a:gd name="T89" fmla="*/ 38 h 379"/>
                            <a:gd name="T90" fmla="*/ 42 w 141"/>
                            <a:gd name="T91" fmla="*/ 50 h 379"/>
                            <a:gd name="T92" fmla="*/ 29 w 141"/>
                            <a:gd name="T93" fmla="*/ 77 h 379"/>
                            <a:gd name="T94" fmla="*/ 17 w 141"/>
                            <a:gd name="T95" fmla="*/ 128 h 379"/>
                            <a:gd name="T96" fmla="*/ 12 w 141"/>
                            <a:gd name="T97" fmla="*/ 190 h 379"/>
                            <a:gd name="T98" fmla="*/ 14 w 141"/>
                            <a:gd name="T99" fmla="*/ 222 h 379"/>
                            <a:gd name="T100" fmla="*/ 22 w 141"/>
                            <a:gd name="T101" fmla="*/ 279 h 379"/>
                            <a:gd name="T102" fmla="*/ 38 w 141"/>
                            <a:gd name="T103" fmla="*/ 321 h 379"/>
                            <a:gd name="T104" fmla="*/ 48 w 141"/>
                            <a:gd name="T105" fmla="*/ 336 h 379"/>
                            <a:gd name="T106" fmla="*/ 59 w 141"/>
                            <a:gd name="T107" fmla="*/ 346 h 379"/>
                            <a:gd name="T108" fmla="*/ 71 w 141"/>
                            <a:gd name="T109" fmla="*/ 348 h 37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</a:cxnLst>
                          <a:rect l="0" t="0" r="r" b="b"/>
                          <a:pathLst>
                            <a:path w="141" h="379">
                              <a:moveTo>
                                <a:pt x="71" y="0"/>
                              </a:moveTo>
                              <a:lnTo>
                                <a:pt x="71" y="0"/>
                              </a:lnTo>
                              <a:lnTo>
                                <a:pt x="77" y="2"/>
                              </a:lnTo>
                              <a:lnTo>
                                <a:pt x="84" y="4"/>
                              </a:lnTo>
                              <a:lnTo>
                                <a:pt x="91" y="8"/>
                              </a:lnTo>
                              <a:lnTo>
                                <a:pt x="98" y="15"/>
                              </a:lnTo>
                              <a:lnTo>
                                <a:pt x="105" y="23"/>
                              </a:lnTo>
                              <a:lnTo>
                                <a:pt x="110" y="33"/>
                              </a:lnTo>
                              <a:lnTo>
                                <a:pt x="115" y="44"/>
                              </a:lnTo>
                              <a:lnTo>
                                <a:pt x="119" y="56"/>
                              </a:lnTo>
                              <a:lnTo>
                                <a:pt x="129" y="84"/>
                              </a:lnTo>
                              <a:lnTo>
                                <a:pt x="136" y="117"/>
                              </a:lnTo>
                              <a:lnTo>
                                <a:pt x="140" y="152"/>
                              </a:lnTo>
                              <a:lnTo>
                                <a:pt x="141" y="190"/>
                              </a:lnTo>
                              <a:lnTo>
                                <a:pt x="141" y="190"/>
                              </a:lnTo>
                              <a:lnTo>
                                <a:pt x="140" y="228"/>
                              </a:lnTo>
                              <a:lnTo>
                                <a:pt x="136" y="264"/>
                              </a:lnTo>
                              <a:lnTo>
                                <a:pt x="129" y="295"/>
                              </a:lnTo>
                              <a:lnTo>
                                <a:pt x="119" y="324"/>
                              </a:lnTo>
                              <a:lnTo>
                                <a:pt x="115" y="336"/>
                              </a:lnTo>
                              <a:lnTo>
                                <a:pt x="110" y="347"/>
                              </a:lnTo>
                              <a:lnTo>
                                <a:pt x="105" y="356"/>
                              </a:lnTo>
                              <a:lnTo>
                                <a:pt x="98" y="365"/>
                              </a:lnTo>
                              <a:lnTo>
                                <a:pt x="91" y="371"/>
                              </a:lnTo>
                              <a:lnTo>
                                <a:pt x="84" y="375"/>
                              </a:lnTo>
                              <a:lnTo>
                                <a:pt x="77" y="378"/>
                              </a:lnTo>
                              <a:lnTo>
                                <a:pt x="71" y="379"/>
                              </a:lnTo>
                              <a:lnTo>
                                <a:pt x="71" y="379"/>
                              </a:lnTo>
                              <a:lnTo>
                                <a:pt x="71" y="348"/>
                              </a:lnTo>
                              <a:lnTo>
                                <a:pt x="71" y="348"/>
                              </a:lnTo>
                              <a:lnTo>
                                <a:pt x="71" y="348"/>
                              </a:lnTo>
                              <a:lnTo>
                                <a:pt x="71" y="348"/>
                              </a:lnTo>
                              <a:lnTo>
                                <a:pt x="76" y="348"/>
                              </a:lnTo>
                              <a:lnTo>
                                <a:pt x="83" y="346"/>
                              </a:lnTo>
                              <a:lnTo>
                                <a:pt x="88" y="342"/>
                              </a:lnTo>
                              <a:lnTo>
                                <a:pt x="94" y="336"/>
                              </a:lnTo>
                              <a:lnTo>
                                <a:pt x="99" y="329"/>
                              </a:lnTo>
                              <a:lnTo>
                                <a:pt x="103" y="321"/>
                              </a:lnTo>
                              <a:lnTo>
                                <a:pt x="113" y="302"/>
                              </a:lnTo>
                              <a:lnTo>
                                <a:pt x="119" y="279"/>
                              </a:lnTo>
                              <a:lnTo>
                                <a:pt x="125" y="252"/>
                              </a:lnTo>
                              <a:lnTo>
                                <a:pt x="128" y="222"/>
                              </a:lnTo>
                              <a:lnTo>
                                <a:pt x="129" y="190"/>
                              </a:lnTo>
                              <a:lnTo>
                                <a:pt x="129" y="190"/>
                              </a:lnTo>
                              <a:lnTo>
                                <a:pt x="128" y="157"/>
                              </a:lnTo>
                              <a:lnTo>
                                <a:pt x="125" y="128"/>
                              </a:lnTo>
                              <a:lnTo>
                                <a:pt x="119" y="102"/>
                              </a:lnTo>
                              <a:lnTo>
                                <a:pt x="113" y="77"/>
                              </a:lnTo>
                              <a:lnTo>
                                <a:pt x="103" y="59"/>
                              </a:lnTo>
                              <a:lnTo>
                                <a:pt x="99" y="50"/>
                              </a:lnTo>
                              <a:lnTo>
                                <a:pt x="94" y="44"/>
                              </a:lnTo>
                              <a:lnTo>
                                <a:pt x="88" y="38"/>
                              </a:lnTo>
                              <a:lnTo>
                                <a:pt x="83" y="34"/>
                              </a:lnTo>
                              <a:lnTo>
                                <a:pt x="76" y="31"/>
                              </a:lnTo>
                              <a:lnTo>
                                <a:pt x="71" y="31"/>
                              </a:lnTo>
                              <a:lnTo>
                                <a:pt x="71" y="31"/>
                              </a:lnTo>
                              <a:lnTo>
                                <a:pt x="71" y="0"/>
                              </a:lnTo>
                              <a:lnTo>
                                <a:pt x="71" y="0"/>
                              </a:lnTo>
                              <a:close/>
                              <a:moveTo>
                                <a:pt x="71" y="379"/>
                              </a:moveTo>
                              <a:lnTo>
                                <a:pt x="71" y="379"/>
                              </a:lnTo>
                              <a:lnTo>
                                <a:pt x="64" y="378"/>
                              </a:lnTo>
                              <a:lnTo>
                                <a:pt x="57" y="375"/>
                              </a:lnTo>
                              <a:lnTo>
                                <a:pt x="50" y="371"/>
                              </a:lnTo>
                              <a:lnTo>
                                <a:pt x="44" y="365"/>
                              </a:lnTo>
                              <a:lnTo>
                                <a:pt x="37" y="356"/>
                              </a:lnTo>
                              <a:lnTo>
                                <a:pt x="31" y="347"/>
                              </a:lnTo>
                              <a:lnTo>
                                <a:pt x="26" y="336"/>
                              </a:lnTo>
                              <a:lnTo>
                                <a:pt x="22" y="324"/>
                              </a:lnTo>
                              <a:lnTo>
                                <a:pt x="12" y="295"/>
                              </a:lnTo>
                              <a:lnTo>
                                <a:pt x="7" y="264"/>
                              </a:lnTo>
                              <a:lnTo>
                                <a:pt x="3" y="228"/>
                              </a:lnTo>
                              <a:lnTo>
                                <a:pt x="0" y="190"/>
                              </a:lnTo>
                              <a:lnTo>
                                <a:pt x="0" y="190"/>
                              </a:lnTo>
                              <a:lnTo>
                                <a:pt x="3" y="152"/>
                              </a:lnTo>
                              <a:lnTo>
                                <a:pt x="7" y="117"/>
                              </a:lnTo>
                              <a:lnTo>
                                <a:pt x="12" y="84"/>
                              </a:lnTo>
                              <a:lnTo>
                                <a:pt x="22" y="56"/>
                              </a:lnTo>
                              <a:lnTo>
                                <a:pt x="26" y="44"/>
                              </a:lnTo>
                              <a:lnTo>
                                <a:pt x="31" y="33"/>
                              </a:lnTo>
                              <a:lnTo>
                                <a:pt x="37" y="23"/>
                              </a:lnTo>
                              <a:lnTo>
                                <a:pt x="44" y="15"/>
                              </a:lnTo>
                              <a:lnTo>
                                <a:pt x="50" y="8"/>
                              </a:lnTo>
                              <a:lnTo>
                                <a:pt x="57" y="4"/>
                              </a:lnTo>
                              <a:lnTo>
                                <a:pt x="64" y="2"/>
                              </a:lnTo>
                              <a:lnTo>
                                <a:pt x="71" y="0"/>
                              </a:lnTo>
                              <a:lnTo>
                                <a:pt x="71" y="31"/>
                              </a:lnTo>
                              <a:lnTo>
                                <a:pt x="71" y="31"/>
                              </a:lnTo>
                              <a:lnTo>
                                <a:pt x="65" y="31"/>
                              </a:lnTo>
                              <a:lnTo>
                                <a:pt x="59" y="34"/>
                              </a:lnTo>
                              <a:lnTo>
                                <a:pt x="53" y="38"/>
                              </a:lnTo>
                              <a:lnTo>
                                <a:pt x="48" y="44"/>
                              </a:lnTo>
                              <a:lnTo>
                                <a:pt x="42" y="50"/>
                              </a:lnTo>
                              <a:lnTo>
                                <a:pt x="38" y="59"/>
                              </a:lnTo>
                              <a:lnTo>
                                <a:pt x="29" y="77"/>
                              </a:lnTo>
                              <a:lnTo>
                                <a:pt x="22" y="102"/>
                              </a:lnTo>
                              <a:lnTo>
                                <a:pt x="17" y="128"/>
                              </a:lnTo>
                              <a:lnTo>
                                <a:pt x="14" y="157"/>
                              </a:lnTo>
                              <a:lnTo>
                                <a:pt x="12" y="190"/>
                              </a:lnTo>
                              <a:lnTo>
                                <a:pt x="12" y="190"/>
                              </a:lnTo>
                              <a:lnTo>
                                <a:pt x="14" y="222"/>
                              </a:lnTo>
                              <a:lnTo>
                                <a:pt x="17" y="252"/>
                              </a:lnTo>
                              <a:lnTo>
                                <a:pt x="22" y="279"/>
                              </a:lnTo>
                              <a:lnTo>
                                <a:pt x="29" y="302"/>
                              </a:lnTo>
                              <a:lnTo>
                                <a:pt x="38" y="321"/>
                              </a:lnTo>
                              <a:lnTo>
                                <a:pt x="42" y="329"/>
                              </a:lnTo>
                              <a:lnTo>
                                <a:pt x="48" y="336"/>
                              </a:lnTo>
                              <a:lnTo>
                                <a:pt x="53" y="342"/>
                              </a:lnTo>
                              <a:lnTo>
                                <a:pt x="59" y="346"/>
                              </a:lnTo>
                              <a:lnTo>
                                <a:pt x="65" y="348"/>
                              </a:lnTo>
                              <a:lnTo>
                                <a:pt x="71" y="348"/>
                              </a:lnTo>
                              <a:lnTo>
                                <a:pt x="71" y="37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31" name="Freeform 122">
                          <a:extLst>
                            <a:ext uri="{FF2B5EF4-FFF2-40B4-BE49-F238E27FC236}">
                              <a16:creationId xmlns:a16="http://schemas.microsoft.com/office/drawing/2014/main" id="{89A121DF-ED42-4DE9-B44A-3D7C006AB3A0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111376" y="1905000"/>
                          <a:ext cx="601663" cy="220663"/>
                        </a:xfrm>
                        <a:custGeom>
                          <a:avLst/>
                          <a:gdLst>
                            <a:gd name="T0" fmla="*/ 190 w 379"/>
                            <a:gd name="T1" fmla="*/ 0 h 139"/>
                            <a:gd name="T2" fmla="*/ 228 w 379"/>
                            <a:gd name="T3" fmla="*/ 1 h 139"/>
                            <a:gd name="T4" fmla="*/ 295 w 379"/>
                            <a:gd name="T5" fmla="*/ 11 h 139"/>
                            <a:gd name="T6" fmla="*/ 336 w 379"/>
                            <a:gd name="T7" fmla="*/ 24 h 139"/>
                            <a:gd name="T8" fmla="*/ 356 w 379"/>
                            <a:gd name="T9" fmla="*/ 35 h 139"/>
                            <a:gd name="T10" fmla="*/ 371 w 379"/>
                            <a:gd name="T11" fmla="*/ 49 h 139"/>
                            <a:gd name="T12" fmla="*/ 378 w 379"/>
                            <a:gd name="T13" fmla="*/ 62 h 139"/>
                            <a:gd name="T14" fmla="*/ 379 w 379"/>
                            <a:gd name="T15" fmla="*/ 69 h 139"/>
                            <a:gd name="T16" fmla="*/ 375 w 379"/>
                            <a:gd name="T17" fmla="*/ 82 h 139"/>
                            <a:gd name="T18" fmla="*/ 364 w 379"/>
                            <a:gd name="T19" fmla="*/ 96 h 139"/>
                            <a:gd name="T20" fmla="*/ 347 w 379"/>
                            <a:gd name="T21" fmla="*/ 108 h 139"/>
                            <a:gd name="T22" fmla="*/ 324 w 379"/>
                            <a:gd name="T23" fmla="*/ 119 h 139"/>
                            <a:gd name="T24" fmla="*/ 264 w 379"/>
                            <a:gd name="T25" fmla="*/ 134 h 139"/>
                            <a:gd name="T26" fmla="*/ 190 w 379"/>
                            <a:gd name="T27" fmla="*/ 139 h 139"/>
                            <a:gd name="T28" fmla="*/ 190 w 379"/>
                            <a:gd name="T29" fmla="*/ 127 h 139"/>
                            <a:gd name="T30" fmla="*/ 190 w 379"/>
                            <a:gd name="T31" fmla="*/ 127 h 139"/>
                            <a:gd name="T32" fmla="*/ 252 w 379"/>
                            <a:gd name="T33" fmla="*/ 123 h 139"/>
                            <a:gd name="T34" fmla="*/ 302 w 379"/>
                            <a:gd name="T35" fmla="*/ 111 h 139"/>
                            <a:gd name="T36" fmla="*/ 329 w 379"/>
                            <a:gd name="T37" fmla="*/ 97 h 139"/>
                            <a:gd name="T38" fmla="*/ 341 w 379"/>
                            <a:gd name="T39" fmla="*/ 86 h 139"/>
                            <a:gd name="T40" fmla="*/ 348 w 379"/>
                            <a:gd name="T41" fmla="*/ 74 h 139"/>
                            <a:gd name="T42" fmla="*/ 348 w 379"/>
                            <a:gd name="T43" fmla="*/ 69 h 139"/>
                            <a:gd name="T44" fmla="*/ 348 w 379"/>
                            <a:gd name="T45" fmla="*/ 63 h 139"/>
                            <a:gd name="T46" fmla="*/ 341 w 379"/>
                            <a:gd name="T47" fmla="*/ 51 h 139"/>
                            <a:gd name="T48" fmla="*/ 329 w 379"/>
                            <a:gd name="T49" fmla="*/ 40 h 139"/>
                            <a:gd name="T50" fmla="*/ 302 w 379"/>
                            <a:gd name="T51" fmla="*/ 28 h 139"/>
                            <a:gd name="T52" fmla="*/ 252 w 379"/>
                            <a:gd name="T53" fmla="*/ 15 h 139"/>
                            <a:gd name="T54" fmla="*/ 190 w 379"/>
                            <a:gd name="T55" fmla="*/ 11 h 139"/>
                            <a:gd name="T56" fmla="*/ 190 w 379"/>
                            <a:gd name="T57" fmla="*/ 0 h 139"/>
                            <a:gd name="T58" fmla="*/ 0 w 379"/>
                            <a:gd name="T59" fmla="*/ 69 h 139"/>
                            <a:gd name="T60" fmla="*/ 4 w 379"/>
                            <a:gd name="T61" fmla="*/ 55 h 139"/>
                            <a:gd name="T62" fmla="*/ 15 w 379"/>
                            <a:gd name="T63" fmla="*/ 42 h 139"/>
                            <a:gd name="T64" fmla="*/ 33 w 379"/>
                            <a:gd name="T65" fmla="*/ 30 h 139"/>
                            <a:gd name="T66" fmla="*/ 56 w 379"/>
                            <a:gd name="T67" fmla="*/ 20 h 139"/>
                            <a:gd name="T68" fmla="*/ 117 w 379"/>
                            <a:gd name="T69" fmla="*/ 5 h 139"/>
                            <a:gd name="T70" fmla="*/ 190 w 379"/>
                            <a:gd name="T71" fmla="*/ 0 h 139"/>
                            <a:gd name="T72" fmla="*/ 190 w 379"/>
                            <a:gd name="T73" fmla="*/ 11 h 139"/>
                            <a:gd name="T74" fmla="*/ 127 w 379"/>
                            <a:gd name="T75" fmla="*/ 15 h 139"/>
                            <a:gd name="T76" fmla="*/ 77 w 379"/>
                            <a:gd name="T77" fmla="*/ 28 h 139"/>
                            <a:gd name="T78" fmla="*/ 50 w 379"/>
                            <a:gd name="T79" fmla="*/ 40 h 139"/>
                            <a:gd name="T80" fmla="*/ 38 w 379"/>
                            <a:gd name="T81" fmla="*/ 51 h 139"/>
                            <a:gd name="T82" fmla="*/ 31 w 379"/>
                            <a:gd name="T83" fmla="*/ 63 h 139"/>
                            <a:gd name="T84" fmla="*/ 31 w 379"/>
                            <a:gd name="T85" fmla="*/ 69 h 139"/>
                            <a:gd name="T86" fmla="*/ 34 w 379"/>
                            <a:gd name="T87" fmla="*/ 81 h 139"/>
                            <a:gd name="T88" fmla="*/ 43 w 379"/>
                            <a:gd name="T89" fmla="*/ 92 h 139"/>
                            <a:gd name="T90" fmla="*/ 58 w 379"/>
                            <a:gd name="T91" fmla="*/ 101 h 139"/>
                            <a:gd name="T92" fmla="*/ 102 w 379"/>
                            <a:gd name="T93" fmla="*/ 118 h 139"/>
                            <a:gd name="T94" fmla="*/ 157 w 379"/>
                            <a:gd name="T95" fmla="*/ 126 h 139"/>
                            <a:gd name="T96" fmla="*/ 190 w 379"/>
                            <a:gd name="T97" fmla="*/ 139 h 139"/>
                            <a:gd name="T98" fmla="*/ 152 w 379"/>
                            <a:gd name="T99" fmla="*/ 138 h 139"/>
                            <a:gd name="T100" fmla="*/ 84 w 379"/>
                            <a:gd name="T101" fmla="*/ 127 h 139"/>
                            <a:gd name="T102" fmla="*/ 43 w 379"/>
                            <a:gd name="T103" fmla="*/ 114 h 139"/>
                            <a:gd name="T104" fmla="*/ 23 w 379"/>
                            <a:gd name="T105" fmla="*/ 103 h 139"/>
                            <a:gd name="T106" fmla="*/ 8 w 379"/>
                            <a:gd name="T107" fmla="*/ 89 h 139"/>
                            <a:gd name="T108" fmla="*/ 1 w 379"/>
                            <a:gd name="T109" fmla="*/ 76 h 139"/>
                            <a:gd name="T110" fmla="*/ 0 w 379"/>
                            <a:gd name="T111" fmla="*/ 69 h 1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</a:cxnLst>
                          <a:rect l="0" t="0" r="r" b="b"/>
                          <a:pathLst>
                            <a:path w="379" h="139">
                              <a:moveTo>
                                <a:pt x="190" y="0"/>
                              </a:moveTo>
                              <a:lnTo>
                                <a:pt x="190" y="0"/>
                              </a:lnTo>
                              <a:lnTo>
                                <a:pt x="190" y="0"/>
                              </a:lnTo>
                              <a:lnTo>
                                <a:pt x="228" y="1"/>
                              </a:lnTo>
                              <a:lnTo>
                                <a:pt x="264" y="5"/>
                              </a:lnTo>
                              <a:lnTo>
                                <a:pt x="295" y="11"/>
                              </a:lnTo>
                              <a:lnTo>
                                <a:pt x="324" y="20"/>
                              </a:lnTo>
                              <a:lnTo>
                                <a:pt x="336" y="24"/>
                              </a:lnTo>
                              <a:lnTo>
                                <a:pt x="347" y="30"/>
                              </a:lnTo>
                              <a:lnTo>
                                <a:pt x="356" y="35"/>
                              </a:lnTo>
                              <a:lnTo>
                                <a:pt x="364" y="42"/>
                              </a:lnTo>
                              <a:lnTo>
                                <a:pt x="371" y="49"/>
                              </a:lnTo>
                              <a:lnTo>
                                <a:pt x="375" y="55"/>
                              </a:lnTo>
                              <a:lnTo>
                                <a:pt x="378" y="62"/>
                              </a:lnTo>
                              <a:lnTo>
                                <a:pt x="379" y="69"/>
                              </a:lnTo>
                              <a:lnTo>
                                <a:pt x="379" y="69"/>
                              </a:lnTo>
                              <a:lnTo>
                                <a:pt x="378" y="76"/>
                              </a:lnTo>
                              <a:lnTo>
                                <a:pt x="375" y="82"/>
                              </a:lnTo>
                              <a:lnTo>
                                <a:pt x="371" y="89"/>
                              </a:lnTo>
                              <a:lnTo>
                                <a:pt x="364" y="96"/>
                              </a:lnTo>
                              <a:lnTo>
                                <a:pt x="356" y="103"/>
                              </a:lnTo>
                              <a:lnTo>
                                <a:pt x="347" y="108"/>
                              </a:lnTo>
                              <a:lnTo>
                                <a:pt x="336" y="114"/>
                              </a:lnTo>
                              <a:lnTo>
                                <a:pt x="324" y="119"/>
                              </a:lnTo>
                              <a:lnTo>
                                <a:pt x="295" y="127"/>
                              </a:lnTo>
                              <a:lnTo>
                                <a:pt x="264" y="134"/>
                              </a:lnTo>
                              <a:lnTo>
                                <a:pt x="228" y="138"/>
                              </a:lnTo>
                              <a:lnTo>
                                <a:pt x="190" y="139"/>
                              </a:lnTo>
                              <a:lnTo>
                                <a:pt x="190" y="139"/>
                              </a:lnTo>
                              <a:lnTo>
                                <a:pt x="190" y="127"/>
                              </a:lnTo>
                              <a:lnTo>
                                <a:pt x="190" y="127"/>
                              </a:lnTo>
                              <a:lnTo>
                                <a:pt x="190" y="127"/>
                              </a:lnTo>
                              <a:lnTo>
                                <a:pt x="222" y="126"/>
                              </a:lnTo>
                              <a:lnTo>
                                <a:pt x="252" y="123"/>
                              </a:lnTo>
                              <a:lnTo>
                                <a:pt x="279" y="118"/>
                              </a:lnTo>
                              <a:lnTo>
                                <a:pt x="302" y="111"/>
                              </a:lnTo>
                              <a:lnTo>
                                <a:pt x="321" y="101"/>
                              </a:lnTo>
                              <a:lnTo>
                                <a:pt x="329" y="97"/>
                              </a:lnTo>
                              <a:lnTo>
                                <a:pt x="336" y="92"/>
                              </a:lnTo>
                              <a:lnTo>
                                <a:pt x="341" y="86"/>
                              </a:lnTo>
                              <a:lnTo>
                                <a:pt x="345" y="81"/>
                              </a:lnTo>
                              <a:lnTo>
                                <a:pt x="348" y="74"/>
                              </a:lnTo>
                              <a:lnTo>
                                <a:pt x="348" y="69"/>
                              </a:lnTo>
                              <a:lnTo>
                                <a:pt x="348" y="69"/>
                              </a:lnTo>
                              <a:lnTo>
                                <a:pt x="348" y="69"/>
                              </a:lnTo>
                              <a:lnTo>
                                <a:pt x="348" y="63"/>
                              </a:lnTo>
                              <a:lnTo>
                                <a:pt x="345" y="57"/>
                              </a:lnTo>
                              <a:lnTo>
                                <a:pt x="341" y="51"/>
                              </a:lnTo>
                              <a:lnTo>
                                <a:pt x="336" y="46"/>
                              </a:lnTo>
                              <a:lnTo>
                                <a:pt x="329" y="40"/>
                              </a:lnTo>
                              <a:lnTo>
                                <a:pt x="321" y="36"/>
                              </a:lnTo>
                              <a:lnTo>
                                <a:pt x="302" y="28"/>
                              </a:lnTo>
                              <a:lnTo>
                                <a:pt x="279" y="20"/>
                              </a:lnTo>
                              <a:lnTo>
                                <a:pt x="252" y="15"/>
                              </a:lnTo>
                              <a:lnTo>
                                <a:pt x="222" y="12"/>
                              </a:lnTo>
                              <a:lnTo>
                                <a:pt x="190" y="11"/>
                              </a:lnTo>
                              <a:lnTo>
                                <a:pt x="190" y="11"/>
                              </a:lnTo>
                              <a:lnTo>
                                <a:pt x="190" y="0"/>
                              </a:lnTo>
                              <a:close/>
                              <a:moveTo>
                                <a:pt x="0" y="69"/>
                              </a:moveTo>
                              <a:lnTo>
                                <a:pt x="0" y="69"/>
                              </a:lnTo>
                              <a:lnTo>
                                <a:pt x="1" y="62"/>
                              </a:lnTo>
                              <a:lnTo>
                                <a:pt x="4" y="55"/>
                              </a:lnTo>
                              <a:lnTo>
                                <a:pt x="8" y="49"/>
                              </a:lnTo>
                              <a:lnTo>
                                <a:pt x="15" y="42"/>
                              </a:lnTo>
                              <a:lnTo>
                                <a:pt x="23" y="36"/>
                              </a:lnTo>
                              <a:lnTo>
                                <a:pt x="33" y="30"/>
                              </a:lnTo>
                              <a:lnTo>
                                <a:pt x="43" y="24"/>
                              </a:lnTo>
                              <a:lnTo>
                                <a:pt x="56" y="20"/>
                              </a:lnTo>
                              <a:lnTo>
                                <a:pt x="84" y="11"/>
                              </a:lnTo>
                              <a:lnTo>
                                <a:pt x="117" y="5"/>
                              </a:lnTo>
                              <a:lnTo>
                                <a:pt x="152" y="1"/>
                              </a:lnTo>
                              <a:lnTo>
                                <a:pt x="190" y="0"/>
                              </a:lnTo>
                              <a:lnTo>
                                <a:pt x="190" y="11"/>
                              </a:lnTo>
                              <a:lnTo>
                                <a:pt x="190" y="11"/>
                              </a:lnTo>
                              <a:lnTo>
                                <a:pt x="157" y="12"/>
                              </a:lnTo>
                              <a:lnTo>
                                <a:pt x="127" y="15"/>
                              </a:lnTo>
                              <a:lnTo>
                                <a:pt x="102" y="20"/>
                              </a:lnTo>
                              <a:lnTo>
                                <a:pt x="77" y="28"/>
                              </a:lnTo>
                              <a:lnTo>
                                <a:pt x="58" y="36"/>
                              </a:lnTo>
                              <a:lnTo>
                                <a:pt x="50" y="40"/>
                              </a:lnTo>
                              <a:lnTo>
                                <a:pt x="43" y="46"/>
                              </a:lnTo>
                              <a:lnTo>
                                <a:pt x="38" y="51"/>
                              </a:lnTo>
                              <a:lnTo>
                                <a:pt x="34" y="57"/>
                              </a:lnTo>
                              <a:lnTo>
                                <a:pt x="31" y="63"/>
                              </a:lnTo>
                              <a:lnTo>
                                <a:pt x="31" y="69"/>
                              </a:lnTo>
                              <a:lnTo>
                                <a:pt x="31" y="69"/>
                              </a:lnTo>
                              <a:lnTo>
                                <a:pt x="31" y="74"/>
                              </a:lnTo>
                              <a:lnTo>
                                <a:pt x="34" y="81"/>
                              </a:lnTo>
                              <a:lnTo>
                                <a:pt x="38" y="86"/>
                              </a:lnTo>
                              <a:lnTo>
                                <a:pt x="43" y="92"/>
                              </a:lnTo>
                              <a:lnTo>
                                <a:pt x="50" y="97"/>
                              </a:lnTo>
                              <a:lnTo>
                                <a:pt x="58" y="101"/>
                              </a:lnTo>
                              <a:lnTo>
                                <a:pt x="77" y="111"/>
                              </a:lnTo>
                              <a:lnTo>
                                <a:pt x="102" y="118"/>
                              </a:lnTo>
                              <a:lnTo>
                                <a:pt x="127" y="123"/>
                              </a:lnTo>
                              <a:lnTo>
                                <a:pt x="157" y="126"/>
                              </a:lnTo>
                              <a:lnTo>
                                <a:pt x="190" y="127"/>
                              </a:lnTo>
                              <a:lnTo>
                                <a:pt x="190" y="139"/>
                              </a:lnTo>
                              <a:lnTo>
                                <a:pt x="190" y="139"/>
                              </a:lnTo>
                              <a:lnTo>
                                <a:pt x="152" y="138"/>
                              </a:lnTo>
                              <a:lnTo>
                                <a:pt x="117" y="134"/>
                              </a:lnTo>
                              <a:lnTo>
                                <a:pt x="84" y="127"/>
                              </a:lnTo>
                              <a:lnTo>
                                <a:pt x="56" y="119"/>
                              </a:lnTo>
                              <a:lnTo>
                                <a:pt x="43" y="114"/>
                              </a:lnTo>
                              <a:lnTo>
                                <a:pt x="33" y="108"/>
                              </a:lnTo>
                              <a:lnTo>
                                <a:pt x="23" y="103"/>
                              </a:lnTo>
                              <a:lnTo>
                                <a:pt x="15" y="96"/>
                              </a:lnTo>
                              <a:lnTo>
                                <a:pt x="8" y="89"/>
                              </a:lnTo>
                              <a:lnTo>
                                <a:pt x="4" y="82"/>
                              </a:lnTo>
                              <a:lnTo>
                                <a:pt x="1" y="76"/>
                              </a:lnTo>
                              <a:lnTo>
                                <a:pt x="0" y="69"/>
                              </a:lnTo>
                              <a:lnTo>
                                <a:pt x="0" y="6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32" name="Freeform 123">
                          <a:extLst>
                            <a:ext uri="{FF2B5EF4-FFF2-40B4-BE49-F238E27FC236}">
                              <a16:creationId xmlns:a16="http://schemas.microsoft.com/office/drawing/2014/main" id="{46FAF090-2A29-4A96-9DED-4033CCC46E19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187576" y="1789113"/>
                          <a:ext cx="450850" cy="452438"/>
                        </a:xfrm>
                        <a:custGeom>
                          <a:avLst/>
                          <a:gdLst>
                            <a:gd name="T0" fmla="*/ 142 w 284"/>
                            <a:gd name="T1" fmla="*/ 50 h 285"/>
                            <a:gd name="T2" fmla="*/ 190 w 284"/>
                            <a:gd name="T3" fmla="*/ 93 h 285"/>
                            <a:gd name="T4" fmla="*/ 218 w 284"/>
                            <a:gd name="T5" fmla="*/ 120 h 285"/>
                            <a:gd name="T6" fmla="*/ 258 w 284"/>
                            <a:gd name="T7" fmla="*/ 176 h 285"/>
                            <a:gd name="T8" fmla="*/ 277 w 284"/>
                            <a:gd name="T9" fmla="*/ 214 h 285"/>
                            <a:gd name="T10" fmla="*/ 283 w 284"/>
                            <a:gd name="T11" fmla="*/ 237 h 285"/>
                            <a:gd name="T12" fmla="*/ 284 w 284"/>
                            <a:gd name="T13" fmla="*/ 256 h 285"/>
                            <a:gd name="T14" fmla="*/ 280 w 284"/>
                            <a:gd name="T15" fmla="*/ 271 h 285"/>
                            <a:gd name="T16" fmla="*/ 276 w 284"/>
                            <a:gd name="T17" fmla="*/ 276 h 285"/>
                            <a:gd name="T18" fmla="*/ 266 w 284"/>
                            <a:gd name="T19" fmla="*/ 283 h 285"/>
                            <a:gd name="T20" fmla="*/ 254 w 284"/>
                            <a:gd name="T21" fmla="*/ 285 h 285"/>
                            <a:gd name="T22" fmla="*/ 223 w 284"/>
                            <a:gd name="T23" fmla="*/ 280 h 285"/>
                            <a:gd name="T24" fmla="*/ 184 w 284"/>
                            <a:gd name="T25" fmla="*/ 262 h 285"/>
                            <a:gd name="T26" fmla="*/ 142 w 284"/>
                            <a:gd name="T27" fmla="*/ 235 h 285"/>
                            <a:gd name="T28" fmla="*/ 142 w 284"/>
                            <a:gd name="T29" fmla="*/ 219 h 285"/>
                            <a:gd name="T30" fmla="*/ 177 w 284"/>
                            <a:gd name="T31" fmla="*/ 243 h 285"/>
                            <a:gd name="T32" fmla="*/ 209 w 284"/>
                            <a:gd name="T33" fmla="*/ 257 h 285"/>
                            <a:gd name="T34" fmla="*/ 235 w 284"/>
                            <a:gd name="T35" fmla="*/ 261 h 285"/>
                            <a:gd name="T36" fmla="*/ 246 w 284"/>
                            <a:gd name="T37" fmla="*/ 260 h 285"/>
                            <a:gd name="T38" fmla="*/ 254 w 284"/>
                            <a:gd name="T39" fmla="*/ 254 h 285"/>
                            <a:gd name="T40" fmla="*/ 254 w 284"/>
                            <a:gd name="T41" fmla="*/ 254 h 285"/>
                            <a:gd name="T42" fmla="*/ 260 w 284"/>
                            <a:gd name="T43" fmla="*/ 243 h 285"/>
                            <a:gd name="T44" fmla="*/ 261 w 284"/>
                            <a:gd name="T45" fmla="*/ 230 h 285"/>
                            <a:gd name="T46" fmla="*/ 258 w 284"/>
                            <a:gd name="T47" fmla="*/ 212 h 285"/>
                            <a:gd name="T48" fmla="*/ 239 w 284"/>
                            <a:gd name="T49" fmla="*/ 170 h 285"/>
                            <a:gd name="T50" fmla="*/ 205 w 284"/>
                            <a:gd name="T51" fmla="*/ 124 h 285"/>
                            <a:gd name="T52" fmla="*/ 184 w 284"/>
                            <a:gd name="T53" fmla="*/ 101 h 285"/>
                            <a:gd name="T54" fmla="*/ 142 w 284"/>
                            <a:gd name="T55" fmla="*/ 65 h 285"/>
                            <a:gd name="T56" fmla="*/ 8 w 284"/>
                            <a:gd name="T57" fmla="*/ 8 h 285"/>
                            <a:gd name="T58" fmla="*/ 12 w 284"/>
                            <a:gd name="T59" fmla="*/ 5 h 285"/>
                            <a:gd name="T60" fmla="*/ 23 w 284"/>
                            <a:gd name="T61" fmla="*/ 0 h 285"/>
                            <a:gd name="T62" fmla="*/ 44 w 284"/>
                            <a:gd name="T63" fmla="*/ 0 h 285"/>
                            <a:gd name="T64" fmla="*/ 79 w 284"/>
                            <a:gd name="T65" fmla="*/ 11 h 285"/>
                            <a:gd name="T66" fmla="*/ 120 w 284"/>
                            <a:gd name="T67" fmla="*/ 34 h 285"/>
                            <a:gd name="T68" fmla="*/ 142 w 284"/>
                            <a:gd name="T69" fmla="*/ 65 h 285"/>
                            <a:gd name="T70" fmla="*/ 124 w 284"/>
                            <a:gd name="T71" fmla="*/ 51 h 285"/>
                            <a:gd name="T72" fmla="*/ 89 w 284"/>
                            <a:gd name="T73" fmla="*/ 32 h 285"/>
                            <a:gd name="T74" fmla="*/ 60 w 284"/>
                            <a:gd name="T75" fmla="*/ 23 h 285"/>
                            <a:gd name="T76" fmla="*/ 43 w 284"/>
                            <a:gd name="T77" fmla="*/ 23 h 285"/>
                            <a:gd name="T78" fmla="*/ 33 w 284"/>
                            <a:gd name="T79" fmla="*/ 27 h 285"/>
                            <a:gd name="T80" fmla="*/ 29 w 284"/>
                            <a:gd name="T81" fmla="*/ 29 h 285"/>
                            <a:gd name="T82" fmla="*/ 24 w 284"/>
                            <a:gd name="T83" fmla="*/ 40 h 285"/>
                            <a:gd name="T84" fmla="*/ 23 w 284"/>
                            <a:gd name="T85" fmla="*/ 55 h 285"/>
                            <a:gd name="T86" fmla="*/ 25 w 284"/>
                            <a:gd name="T87" fmla="*/ 71 h 285"/>
                            <a:gd name="T88" fmla="*/ 44 w 284"/>
                            <a:gd name="T89" fmla="*/ 113 h 285"/>
                            <a:gd name="T90" fmla="*/ 78 w 284"/>
                            <a:gd name="T91" fmla="*/ 159 h 285"/>
                            <a:gd name="T92" fmla="*/ 100 w 284"/>
                            <a:gd name="T93" fmla="*/ 184 h 285"/>
                            <a:gd name="T94" fmla="*/ 142 w 284"/>
                            <a:gd name="T95" fmla="*/ 219 h 285"/>
                            <a:gd name="T96" fmla="*/ 142 w 284"/>
                            <a:gd name="T97" fmla="*/ 235 h 285"/>
                            <a:gd name="T98" fmla="*/ 93 w 284"/>
                            <a:gd name="T99" fmla="*/ 192 h 285"/>
                            <a:gd name="T100" fmla="*/ 66 w 284"/>
                            <a:gd name="T101" fmla="*/ 164 h 285"/>
                            <a:gd name="T102" fmla="*/ 25 w 284"/>
                            <a:gd name="T103" fmla="*/ 108 h 285"/>
                            <a:gd name="T104" fmla="*/ 6 w 284"/>
                            <a:gd name="T105" fmla="*/ 70 h 285"/>
                            <a:gd name="T106" fmla="*/ 1 w 284"/>
                            <a:gd name="T107" fmla="*/ 47 h 285"/>
                            <a:gd name="T108" fmla="*/ 0 w 284"/>
                            <a:gd name="T109" fmla="*/ 28 h 285"/>
                            <a:gd name="T110" fmla="*/ 4 w 284"/>
                            <a:gd name="T111" fmla="*/ 13 h 285"/>
                            <a:gd name="T112" fmla="*/ 8 w 284"/>
                            <a:gd name="T113" fmla="*/ 8 h 28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</a:cxnLst>
                          <a:rect l="0" t="0" r="r" b="b"/>
                          <a:pathLst>
                            <a:path w="284" h="285">
                              <a:moveTo>
                                <a:pt x="142" y="50"/>
                              </a:moveTo>
                              <a:lnTo>
                                <a:pt x="142" y="50"/>
                              </a:lnTo>
                              <a:lnTo>
                                <a:pt x="166" y="70"/>
                              </a:lnTo>
                              <a:lnTo>
                                <a:pt x="190" y="93"/>
                              </a:lnTo>
                              <a:lnTo>
                                <a:pt x="190" y="93"/>
                              </a:lnTo>
                              <a:lnTo>
                                <a:pt x="218" y="120"/>
                              </a:lnTo>
                              <a:lnTo>
                                <a:pt x="239" y="149"/>
                              </a:lnTo>
                              <a:lnTo>
                                <a:pt x="258" y="176"/>
                              </a:lnTo>
                              <a:lnTo>
                                <a:pt x="272" y="201"/>
                              </a:lnTo>
                              <a:lnTo>
                                <a:pt x="277" y="214"/>
                              </a:lnTo>
                              <a:lnTo>
                                <a:pt x="280" y="226"/>
                              </a:lnTo>
                              <a:lnTo>
                                <a:pt x="283" y="237"/>
                              </a:lnTo>
                              <a:lnTo>
                                <a:pt x="284" y="246"/>
                              </a:lnTo>
                              <a:lnTo>
                                <a:pt x="284" y="256"/>
                              </a:lnTo>
                              <a:lnTo>
                                <a:pt x="283" y="264"/>
                              </a:lnTo>
                              <a:lnTo>
                                <a:pt x="280" y="271"/>
                              </a:lnTo>
                              <a:lnTo>
                                <a:pt x="276" y="276"/>
                              </a:lnTo>
                              <a:lnTo>
                                <a:pt x="276" y="276"/>
                              </a:lnTo>
                              <a:lnTo>
                                <a:pt x="272" y="280"/>
                              </a:lnTo>
                              <a:lnTo>
                                <a:pt x="266" y="283"/>
                              </a:lnTo>
                              <a:lnTo>
                                <a:pt x="261" y="284"/>
                              </a:lnTo>
                              <a:lnTo>
                                <a:pt x="254" y="285"/>
                              </a:lnTo>
                              <a:lnTo>
                                <a:pt x="239" y="284"/>
                              </a:lnTo>
                              <a:lnTo>
                                <a:pt x="223" y="280"/>
                              </a:lnTo>
                              <a:lnTo>
                                <a:pt x="204" y="273"/>
                              </a:lnTo>
                              <a:lnTo>
                                <a:pt x="184" y="262"/>
                              </a:lnTo>
                              <a:lnTo>
                                <a:pt x="163" y="250"/>
                              </a:lnTo>
                              <a:lnTo>
                                <a:pt x="142" y="235"/>
                              </a:lnTo>
                              <a:lnTo>
                                <a:pt x="142" y="219"/>
                              </a:lnTo>
                              <a:lnTo>
                                <a:pt x="142" y="219"/>
                              </a:lnTo>
                              <a:lnTo>
                                <a:pt x="159" y="233"/>
                              </a:lnTo>
                              <a:lnTo>
                                <a:pt x="177" y="243"/>
                              </a:lnTo>
                              <a:lnTo>
                                <a:pt x="195" y="252"/>
                              </a:lnTo>
                              <a:lnTo>
                                <a:pt x="209" y="257"/>
                              </a:lnTo>
                              <a:lnTo>
                                <a:pt x="223" y="261"/>
                              </a:lnTo>
                              <a:lnTo>
                                <a:pt x="235" y="261"/>
                              </a:lnTo>
                              <a:lnTo>
                                <a:pt x="241" y="261"/>
                              </a:lnTo>
                              <a:lnTo>
                                <a:pt x="246" y="260"/>
                              </a:lnTo>
                              <a:lnTo>
                                <a:pt x="250" y="257"/>
                              </a:lnTo>
                              <a:lnTo>
                                <a:pt x="254" y="254"/>
                              </a:lnTo>
                              <a:lnTo>
                                <a:pt x="254" y="254"/>
                              </a:lnTo>
                              <a:lnTo>
                                <a:pt x="254" y="254"/>
                              </a:lnTo>
                              <a:lnTo>
                                <a:pt x="258" y="249"/>
                              </a:lnTo>
                              <a:lnTo>
                                <a:pt x="260" y="243"/>
                              </a:lnTo>
                              <a:lnTo>
                                <a:pt x="261" y="237"/>
                              </a:lnTo>
                              <a:lnTo>
                                <a:pt x="261" y="230"/>
                              </a:lnTo>
                              <a:lnTo>
                                <a:pt x="260" y="220"/>
                              </a:lnTo>
                              <a:lnTo>
                                <a:pt x="258" y="212"/>
                              </a:lnTo>
                              <a:lnTo>
                                <a:pt x="250" y="192"/>
                              </a:lnTo>
                              <a:lnTo>
                                <a:pt x="239" y="170"/>
                              </a:lnTo>
                              <a:lnTo>
                                <a:pt x="223" y="147"/>
                              </a:lnTo>
                              <a:lnTo>
                                <a:pt x="205" y="124"/>
                              </a:lnTo>
                              <a:lnTo>
                                <a:pt x="184" y="101"/>
                              </a:lnTo>
                              <a:lnTo>
                                <a:pt x="184" y="101"/>
                              </a:lnTo>
                              <a:lnTo>
                                <a:pt x="162" y="81"/>
                              </a:lnTo>
                              <a:lnTo>
                                <a:pt x="142" y="65"/>
                              </a:lnTo>
                              <a:lnTo>
                                <a:pt x="142" y="50"/>
                              </a:lnTo>
                              <a:close/>
                              <a:moveTo>
                                <a:pt x="8" y="8"/>
                              </a:moveTo>
                              <a:lnTo>
                                <a:pt x="8" y="8"/>
                              </a:lnTo>
                              <a:lnTo>
                                <a:pt x="12" y="5"/>
                              </a:lnTo>
                              <a:lnTo>
                                <a:pt x="17" y="2"/>
                              </a:lnTo>
                              <a:lnTo>
                                <a:pt x="23" y="0"/>
                              </a:lnTo>
                              <a:lnTo>
                                <a:pt x="29" y="0"/>
                              </a:lnTo>
                              <a:lnTo>
                                <a:pt x="44" y="0"/>
                              </a:lnTo>
                              <a:lnTo>
                                <a:pt x="60" y="4"/>
                              </a:lnTo>
                              <a:lnTo>
                                <a:pt x="79" y="11"/>
                              </a:lnTo>
                              <a:lnTo>
                                <a:pt x="100" y="21"/>
                              </a:lnTo>
                              <a:lnTo>
                                <a:pt x="120" y="34"/>
                              </a:lnTo>
                              <a:lnTo>
                                <a:pt x="142" y="50"/>
                              </a:lnTo>
                              <a:lnTo>
                                <a:pt x="142" y="65"/>
                              </a:lnTo>
                              <a:lnTo>
                                <a:pt x="142" y="65"/>
                              </a:lnTo>
                              <a:lnTo>
                                <a:pt x="124" y="51"/>
                              </a:lnTo>
                              <a:lnTo>
                                <a:pt x="107" y="40"/>
                              </a:lnTo>
                              <a:lnTo>
                                <a:pt x="89" y="32"/>
                              </a:lnTo>
                              <a:lnTo>
                                <a:pt x="74" y="27"/>
                              </a:lnTo>
                              <a:lnTo>
                                <a:pt x="60" y="23"/>
                              </a:lnTo>
                              <a:lnTo>
                                <a:pt x="48" y="23"/>
                              </a:lnTo>
                              <a:lnTo>
                                <a:pt x="43" y="23"/>
                              </a:lnTo>
                              <a:lnTo>
                                <a:pt x="37" y="24"/>
                              </a:lnTo>
                              <a:lnTo>
                                <a:pt x="33" y="27"/>
                              </a:lnTo>
                              <a:lnTo>
                                <a:pt x="29" y="29"/>
                              </a:lnTo>
                              <a:lnTo>
                                <a:pt x="29" y="29"/>
                              </a:lnTo>
                              <a:lnTo>
                                <a:pt x="25" y="35"/>
                              </a:lnTo>
                              <a:lnTo>
                                <a:pt x="24" y="40"/>
                              </a:lnTo>
                              <a:lnTo>
                                <a:pt x="23" y="47"/>
                              </a:lnTo>
                              <a:lnTo>
                                <a:pt x="23" y="55"/>
                              </a:lnTo>
                              <a:lnTo>
                                <a:pt x="24" y="63"/>
                              </a:lnTo>
                              <a:lnTo>
                                <a:pt x="25" y="71"/>
                              </a:lnTo>
                              <a:lnTo>
                                <a:pt x="33" y="92"/>
                              </a:lnTo>
                              <a:lnTo>
                                <a:pt x="44" y="113"/>
                              </a:lnTo>
                              <a:lnTo>
                                <a:pt x="60" y="136"/>
                              </a:lnTo>
                              <a:lnTo>
                                <a:pt x="78" y="159"/>
                              </a:lnTo>
                              <a:lnTo>
                                <a:pt x="100" y="184"/>
                              </a:lnTo>
                              <a:lnTo>
                                <a:pt x="100" y="184"/>
                              </a:lnTo>
                              <a:lnTo>
                                <a:pt x="121" y="203"/>
                              </a:lnTo>
                              <a:lnTo>
                                <a:pt x="142" y="219"/>
                              </a:lnTo>
                              <a:lnTo>
                                <a:pt x="142" y="235"/>
                              </a:lnTo>
                              <a:lnTo>
                                <a:pt x="142" y="235"/>
                              </a:lnTo>
                              <a:lnTo>
                                <a:pt x="117" y="215"/>
                              </a:lnTo>
                              <a:lnTo>
                                <a:pt x="93" y="192"/>
                              </a:lnTo>
                              <a:lnTo>
                                <a:pt x="93" y="192"/>
                              </a:lnTo>
                              <a:lnTo>
                                <a:pt x="66" y="164"/>
                              </a:lnTo>
                              <a:lnTo>
                                <a:pt x="44" y="135"/>
                              </a:lnTo>
                              <a:lnTo>
                                <a:pt x="25" y="108"/>
                              </a:lnTo>
                              <a:lnTo>
                                <a:pt x="12" y="82"/>
                              </a:lnTo>
                              <a:lnTo>
                                <a:pt x="6" y="70"/>
                              </a:lnTo>
                              <a:lnTo>
                                <a:pt x="4" y="58"/>
                              </a:lnTo>
                              <a:lnTo>
                                <a:pt x="1" y="47"/>
                              </a:lnTo>
                              <a:lnTo>
                                <a:pt x="0" y="38"/>
                              </a:lnTo>
                              <a:lnTo>
                                <a:pt x="0" y="28"/>
                              </a:lnTo>
                              <a:lnTo>
                                <a:pt x="1" y="20"/>
                              </a:lnTo>
                              <a:lnTo>
                                <a:pt x="4" y="13"/>
                              </a:lnTo>
                              <a:lnTo>
                                <a:pt x="8" y="8"/>
                              </a:lnTo>
                              <a:lnTo>
                                <a:pt x="8" y="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33" name="Freeform 124">
                          <a:extLst>
                            <a:ext uri="{FF2B5EF4-FFF2-40B4-BE49-F238E27FC236}">
                              <a16:creationId xmlns:a16="http://schemas.microsoft.com/office/drawing/2014/main" id="{40042FDC-992C-4226-9722-70B07E4865BF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187576" y="1789113"/>
                          <a:ext cx="450850" cy="452438"/>
                        </a:xfrm>
                        <a:custGeom>
                          <a:avLst/>
                          <a:gdLst>
                            <a:gd name="T0" fmla="*/ 142 w 284"/>
                            <a:gd name="T1" fmla="*/ 50 h 285"/>
                            <a:gd name="T2" fmla="*/ 184 w 284"/>
                            <a:gd name="T3" fmla="*/ 21 h 285"/>
                            <a:gd name="T4" fmla="*/ 223 w 284"/>
                            <a:gd name="T5" fmla="*/ 4 h 285"/>
                            <a:gd name="T6" fmla="*/ 254 w 284"/>
                            <a:gd name="T7" fmla="*/ 0 h 285"/>
                            <a:gd name="T8" fmla="*/ 266 w 284"/>
                            <a:gd name="T9" fmla="*/ 2 h 285"/>
                            <a:gd name="T10" fmla="*/ 276 w 284"/>
                            <a:gd name="T11" fmla="*/ 8 h 285"/>
                            <a:gd name="T12" fmla="*/ 280 w 284"/>
                            <a:gd name="T13" fmla="*/ 13 h 285"/>
                            <a:gd name="T14" fmla="*/ 284 w 284"/>
                            <a:gd name="T15" fmla="*/ 28 h 285"/>
                            <a:gd name="T16" fmla="*/ 283 w 284"/>
                            <a:gd name="T17" fmla="*/ 47 h 285"/>
                            <a:gd name="T18" fmla="*/ 277 w 284"/>
                            <a:gd name="T19" fmla="*/ 70 h 285"/>
                            <a:gd name="T20" fmla="*/ 258 w 284"/>
                            <a:gd name="T21" fmla="*/ 108 h 285"/>
                            <a:gd name="T22" fmla="*/ 218 w 284"/>
                            <a:gd name="T23" fmla="*/ 164 h 285"/>
                            <a:gd name="T24" fmla="*/ 190 w 284"/>
                            <a:gd name="T25" fmla="*/ 192 h 285"/>
                            <a:gd name="T26" fmla="*/ 142 w 284"/>
                            <a:gd name="T27" fmla="*/ 235 h 285"/>
                            <a:gd name="T28" fmla="*/ 142 w 284"/>
                            <a:gd name="T29" fmla="*/ 219 h 285"/>
                            <a:gd name="T30" fmla="*/ 184 w 284"/>
                            <a:gd name="T31" fmla="*/ 184 h 285"/>
                            <a:gd name="T32" fmla="*/ 205 w 284"/>
                            <a:gd name="T33" fmla="*/ 159 h 285"/>
                            <a:gd name="T34" fmla="*/ 239 w 284"/>
                            <a:gd name="T35" fmla="*/ 113 h 285"/>
                            <a:gd name="T36" fmla="*/ 258 w 284"/>
                            <a:gd name="T37" fmla="*/ 71 h 285"/>
                            <a:gd name="T38" fmla="*/ 261 w 284"/>
                            <a:gd name="T39" fmla="*/ 55 h 285"/>
                            <a:gd name="T40" fmla="*/ 260 w 284"/>
                            <a:gd name="T41" fmla="*/ 40 h 285"/>
                            <a:gd name="T42" fmla="*/ 254 w 284"/>
                            <a:gd name="T43" fmla="*/ 29 h 285"/>
                            <a:gd name="T44" fmla="*/ 254 w 284"/>
                            <a:gd name="T45" fmla="*/ 29 h 285"/>
                            <a:gd name="T46" fmla="*/ 246 w 284"/>
                            <a:gd name="T47" fmla="*/ 24 h 285"/>
                            <a:gd name="T48" fmla="*/ 235 w 284"/>
                            <a:gd name="T49" fmla="*/ 23 h 285"/>
                            <a:gd name="T50" fmla="*/ 209 w 284"/>
                            <a:gd name="T51" fmla="*/ 27 h 285"/>
                            <a:gd name="T52" fmla="*/ 177 w 284"/>
                            <a:gd name="T53" fmla="*/ 40 h 285"/>
                            <a:gd name="T54" fmla="*/ 142 w 284"/>
                            <a:gd name="T55" fmla="*/ 65 h 285"/>
                            <a:gd name="T56" fmla="*/ 8 w 284"/>
                            <a:gd name="T57" fmla="*/ 276 h 285"/>
                            <a:gd name="T58" fmla="*/ 4 w 284"/>
                            <a:gd name="T59" fmla="*/ 271 h 285"/>
                            <a:gd name="T60" fmla="*/ 0 w 284"/>
                            <a:gd name="T61" fmla="*/ 256 h 285"/>
                            <a:gd name="T62" fmla="*/ 1 w 284"/>
                            <a:gd name="T63" fmla="*/ 237 h 285"/>
                            <a:gd name="T64" fmla="*/ 6 w 284"/>
                            <a:gd name="T65" fmla="*/ 214 h 285"/>
                            <a:gd name="T66" fmla="*/ 25 w 284"/>
                            <a:gd name="T67" fmla="*/ 176 h 285"/>
                            <a:gd name="T68" fmla="*/ 66 w 284"/>
                            <a:gd name="T69" fmla="*/ 120 h 285"/>
                            <a:gd name="T70" fmla="*/ 93 w 284"/>
                            <a:gd name="T71" fmla="*/ 93 h 285"/>
                            <a:gd name="T72" fmla="*/ 142 w 284"/>
                            <a:gd name="T73" fmla="*/ 50 h 285"/>
                            <a:gd name="T74" fmla="*/ 142 w 284"/>
                            <a:gd name="T75" fmla="*/ 65 h 285"/>
                            <a:gd name="T76" fmla="*/ 100 w 284"/>
                            <a:gd name="T77" fmla="*/ 101 h 285"/>
                            <a:gd name="T78" fmla="*/ 78 w 284"/>
                            <a:gd name="T79" fmla="*/ 124 h 285"/>
                            <a:gd name="T80" fmla="*/ 44 w 284"/>
                            <a:gd name="T81" fmla="*/ 170 h 285"/>
                            <a:gd name="T82" fmla="*/ 25 w 284"/>
                            <a:gd name="T83" fmla="*/ 212 h 285"/>
                            <a:gd name="T84" fmla="*/ 23 w 284"/>
                            <a:gd name="T85" fmla="*/ 230 h 285"/>
                            <a:gd name="T86" fmla="*/ 24 w 284"/>
                            <a:gd name="T87" fmla="*/ 243 h 285"/>
                            <a:gd name="T88" fmla="*/ 29 w 284"/>
                            <a:gd name="T89" fmla="*/ 254 h 285"/>
                            <a:gd name="T90" fmla="*/ 33 w 284"/>
                            <a:gd name="T91" fmla="*/ 257 h 285"/>
                            <a:gd name="T92" fmla="*/ 43 w 284"/>
                            <a:gd name="T93" fmla="*/ 261 h 285"/>
                            <a:gd name="T94" fmla="*/ 60 w 284"/>
                            <a:gd name="T95" fmla="*/ 261 h 285"/>
                            <a:gd name="T96" fmla="*/ 89 w 284"/>
                            <a:gd name="T97" fmla="*/ 252 h 285"/>
                            <a:gd name="T98" fmla="*/ 124 w 284"/>
                            <a:gd name="T99" fmla="*/ 233 h 285"/>
                            <a:gd name="T100" fmla="*/ 142 w 284"/>
                            <a:gd name="T101" fmla="*/ 235 h 285"/>
                            <a:gd name="T102" fmla="*/ 120 w 284"/>
                            <a:gd name="T103" fmla="*/ 250 h 285"/>
                            <a:gd name="T104" fmla="*/ 79 w 284"/>
                            <a:gd name="T105" fmla="*/ 273 h 285"/>
                            <a:gd name="T106" fmla="*/ 44 w 284"/>
                            <a:gd name="T107" fmla="*/ 284 h 285"/>
                            <a:gd name="T108" fmla="*/ 23 w 284"/>
                            <a:gd name="T109" fmla="*/ 284 h 285"/>
                            <a:gd name="T110" fmla="*/ 12 w 284"/>
                            <a:gd name="T111" fmla="*/ 280 h 285"/>
                            <a:gd name="T112" fmla="*/ 8 w 284"/>
                            <a:gd name="T113" fmla="*/ 276 h 28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</a:cxnLst>
                          <a:rect l="0" t="0" r="r" b="b"/>
                          <a:pathLst>
                            <a:path w="284" h="285">
                              <a:moveTo>
                                <a:pt x="142" y="50"/>
                              </a:moveTo>
                              <a:lnTo>
                                <a:pt x="142" y="50"/>
                              </a:lnTo>
                              <a:lnTo>
                                <a:pt x="163" y="34"/>
                              </a:lnTo>
                              <a:lnTo>
                                <a:pt x="184" y="21"/>
                              </a:lnTo>
                              <a:lnTo>
                                <a:pt x="204" y="11"/>
                              </a:lnTo>
                              <a:lnTo>
                                <a:pt x="223" y="4"/>
                              </a:lnTo>
                              <a:lnTo>
                                <a:pt x="239" y="0"/>
                              </a:lnTo>
                              <a:lnTo>
                                <a:pt x="254" y="0"/>
                              </a:lnTo>
                              <a:lnTo>
                                <a:pt x="261" y="0"/>
                              </a:lnTo>
                              <a:lnTo>
                                <a:pt x="266" y="2"/>
                              </a:lnTo>
                              <a:lnTo>
                                <a:pt x="272" y="4"/>
                              </a:lnTo>
                              <a:lnTo>
                                <a:pt x="276" y="8"/>
                              </a:lnTo>
                              <a:lnTo>
                                <a:pt x="276" y="8"/>
                              </a:lnTo>
                              <a:lnTo>
                                <a:pt x="280" y="13"/>
                              </a:lnTo>
                              <a:lnTo>
                                <a:pt x="283" y="20"/>
                              </a:lnTo>
                              <a:lnTo>
                                <a:pt x="284" y="28"/>
                              </a:lnTo>
                              <a:lnTo>
                                <a:pt x="284" y="38"/>
                              </a:lnTo>
                              <a:lnTo>
                                <a:pt x="283" y="47"/>
                              </a:lnTo>
                              <a:lnTo>
                                <a:pt x="280" y="58"/>
                              </a:lnTo>
                              <a:lnTo>
                                <a:pt x="277" y="70"/>
                              </a:lnTo>
                              <a:lnTo>
                                <a:pt x="272" y="82"/>
                              </a:lnTo>
                              <a:lnTo>
                                <a:pt x="258" y="108"/>
                              </a:lnTo>
                              <a:lnTo>
                                <a:pt x="239" y="135"/>
                              </a:lnTo>
                              <a:lnTo>
                                <a:pt x="218" y="164"/>
                              </a:lnTo>
                              <a:lnTo>
                                <a:pt x="190" y="192"/>
                              </a:lnTo>
                              <a:lnTo>
                                <a:pt x="190" y="192"/>
                              </a:lnTo>
                              <a:lnTo>
                                <a:pt x="166" y="215"/>
                              </a:lnTo>
                              <a:lnTo>
                                <a:pt x="142" y="235"/>
                              </a:lnTo>
                              <a:lnTo>
                                <a:pt x="142" y="219"/>
                              </a:lnTo>
                              <a:lnTo>
                                <a:pt x="142" y="219"/>
                              </a:lnTo>
                              <a:lnTo>
                                <a:pt x="162" y="203"/>
                              </a:lnTo>
                              <a:lnTo>
                                <a:pt x="184" y="184"/>
                              </a:lnTo>
                              <a:lnTo>
                                <a:pt x="184" y="184"/>
                              </a:lnTo>
                              <a:lnTo>
                                <a:pt x="205" y="159"/>
                              </a:lnTo>
                              <a:lnTo>
                                <a:pt x="223" y="136"/>
                              </a:lnTo>
                              <a:lnTo>
                                <a:pt x="239" y="113"/>
                              </a:lnTo>
                              <a:lnTo>
                                <a:pt x="250" y="92"/>
                              </a:lnTo>
                              <a:lnTo>
                                <a:pt x="258" y="71"/>
                              </a:lnTo>
                              <a:lnTo>
                                <a:pt x="260" y="63"/>
                              </a:lnTo>
                              <a:lnTo>
                                <a:pt x="261" y="55"/>
                              </a:lnTo>
                              <a:lnTo>
                                <a:pt x="261" y="47"/>
                              </a:lnTo>
                              <a:lnTo>
                                <a:pt x="260" y="40"/>
                              </a:lnTo>
                              <a:lnTo>
                                <a:pt x="258" y="35"/>
                              </a:lnTo>
                              <a:lnTo>
                                <a:pt x="254" y="29"/>
                              </a:lnTo>
                              <a:lnTo>
                                <a:pt x="254" y="29"/>
                              </a:lnTo>
                              <a:lnTo>
                                <a:pt x="254" y="29"/>
                              </a:lnTo>
                              <a:lnTo>
                                <a:pt x="250" y="27"/>
                              </a:lnTo>
                              <a:lnTo>
                                <a:pt x="246" y="24"/>
                              </a:lnTo>
                              <a:lnTo>
                                <a:pt x="241" y="23"/>
                              </a:lnTo>
                              <a:lnTo>
                                <a:pt x="235" y="23"/>
                              </a:lnTo>
                              <a:lnTo>
                                <a:pt x="223" y="23"/>
                              </a:lnTo>
                              <a:lnTo>
                                <a:pt x="209" y="27"/>
                              </a:lnTo>
                              <a:lnTo>
                                <a:pt x="195" y="32"/>
                              </a:lnTo>
                              <a:lnTo>
                                <a:pt x="177" y="40"/>
                              </a:lnTo>
                              <a:lnTo>
                                <a:pt x="159" y="51"/>
                              </a:lnTo>
                              <a:lnTo>
                                <a:pt x="142" y="65"/>
                              </a:lnTo>
                              <a:lnTo>
                                <a:pt x="142" y="50"/>
                              </a:lnTo>
                              <a:close/>
                              <a:moveTo>
                                <a:pt x="8" y="276"/>
                              </a:moveTo>
                              <a:lnTo>
                                <a:pt x="8" y="276"/>
                              </a:lnTo>
                              <a:lnTo>
                                <a:pt x="4" y="271"/>
                              </a:lnTo>
                              <a:lnTo>
                                <a:pt x="1" y="264"/>
                              </a:lnTo>
                              <a:lnTo>
                                <a:pt x="0" y="256"/>
                              </a:lnTo>
                              <a:lnTo>
                                <a:pt x="0" y="246"/>
                              </a:lnTo>
                              <a:lnTo>
                                <a:pt x="1" y="237"/>
                              </a:lnTo>
                              <a:lnTo>
                                <a:pt x="4" y="226"/>
                              </a:lnTo>
                              <a:lnTo>
                                <a:pt x="6" y="214"/>
                              </a:lnTo>
                              <a:lnTo>
                                <a:pt x="12" y="201"/>
                              </a:lnTo>
                              <a:lnTo>
                                <a:pt x="25" y="176"/>
                              </a:lnTo>
                              <a:lnTo>
                                <a:pt x="44" y="149"/>
                              </a:lnTo>
                              <a:lnTo>
                                <a:pt x="66" y="120"/>
                              </a:lnTo>
                              <a:lnTo>
                                <a:pt x="93" y="93"/>
                              </a:lnTo>
                              <a:lnTo>
                                <a:pt x="93" y="93"/>
                              </a:lnTo>
                              <a:lnTo>
                                <a:pt x="117" y="70"/>
                              </a:lnTo>
                              <a:lnTo>
                                <a:pt x="142" y="50"/>
                              </a:lnTo>
                              <a:lnTo>
                                <a:pt x="142" y="65"/>
                              </a:lnTo>
                              <a:lnTo>
                                <a:pt x="142" y="65"/>
                              </a:lnTo>
                              <a:lnTo>
                                <a:pt x="121" y="81"/>
                              </a:lnTo>
                              <a:lnTo>
                                <a:pt x="100" y="101"/>
                              </a:lnTo>
                              <a:lnTo>
                                <a:pt x="100" y="101"/>
                              </a:lnTo>
                              <a:lnTo>
                                <a:pt x="78" y="124"/>
                              </a:lnTo>
                              <a:lnTo>
                                <a:pt x="60" y="147"/>
                              </a:lnTo>
                              <a:lnTo>
                                <a:pt x="44" y="170"/>
                              </a:lnTo>
                              <a:lnTo>
                                <a:pt x="33" y="192"/>
                              </a:lnTo>
                              <a:lnTo>
                                <a:pt x="25" y="212"/>
                              </a:lnTo>
                              <a:lnTo>
                                <a:pt x="24" y="220"/>
                              </a:lnTo>
                              <a:lnTo>
                                <a:pt x="23" y="230"/>
                              </a:lnTo>
                              <a:lnTo>
                                <a:pt x="23" y="237"/>
                              </a:lnTo>
                              <a:lnTo>
                                <a:pt x="24" y="243"/>
                              </a:lnTo>
                              <a:lnTo>
                                <a:pt x="25" y="249"/>
                              </a:lnTo>
                              <a:lnTo>
                                <a:pt x="29" y="254"/>
                              </a:lnTo>
                              <a:lnTo>
                                <a:pt x="29" y="254"/>
                              </a:lnTo>
                              <a:lnTo>
                                <a:pt x="33" y="257"/>
                              </a:lnTo>
                              <a:lnTo>
                                <a:pt x="37" y="260"/>
                              </a:lnTo>
                              <a:lnTo>
                                <a:pt x="43" y="261"/>
                              </a:lnTo>
                              <a:lnTo>
                                <a:pt x="48" y="261"/>
                              </a:lnTo>
                              <a:lnTo>
                                <a:pt x="60" y="261"/>
                              </a:lnTo>
                              <a:lnTo>
                                <a:pt x="74" y="257"/>
                              </a:lnTo>
                              <a:lnTo>
                                <a:pt x="89" y="252"/>
                              </a:lnTo>
                              <a:lnTo>
                                <a:pt x="107" y="243"/>
                              </a:lnTo>
                              <a:lnTo>
                                <a:pt x="124" y="233"/>
                              </a:lnTo>
                              <a:lnTo>
                                <a:pt x="142" y="219"/>
                              </a:lnTo>
                              <a:lnTo>
                                <a:pt x="142" y="235"/>
                              </a:lnTo>
                              <a:lnTo>
                                <a:pt x="142" y="235"/>
                              </a:lnTo>
                              <a:lnTo>
                                <a:pt x="120" y="250"/>
                              </a:lnTo>
                              <a:lnTo>
                                <a:pt x="100" y="262"/>
                              </a:lnTo>
                              <a:lnTo>
                                <a:pt x="79" y="273"/>
                              </a:lnTo>
                              <a:lnTo>
                                <a:pt x="60" y="280"/>
                              </a:lnTo>
                              <a:lnTo>
                                <a:pt x="44" y="284"/>
                              </a:lnTo>
                              <a:lnTo>
                                <a:pt x="29" y="285"/>
                              </a:lnTo>
                              <a:lnTo>
                                <a:pt x="23" y="284"/>
                              </a:lnTo>
                              <a:lnTo>
                                <a:pt x="17" y="283"/>
                              </a:lnTo>
                              <a:lnTo>
                                <a:pt x="12" y="280"/>
                              </a:lnTo>
                              <a:lnTo>
                                <a:pt x="8" y="276"/>
                              </a:lnTo>
                              <a:lnTo>
                                <a:pt x="8" y="27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34" name="Freeform 125">
                          <a:extLst>
                            <a:ext uri="{FF2B5EF4-FFF2-40B4-BE49-F238E27FC236}">
                              <a16:creationId xmlns:a16="http://schemas.microsoft.com/office/drawing/2014/main" id="{620E4924-46B7-4109-9C14-A45188CD483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65376" y="1966913"/>
                          <a:ext cx="92075" cy="95250"/>
                        </a:xfrm>
                        <a:custGeom>
                          <a:avLst/>
                          <a:gdLst>
                            <a:gd name="T0" fmla="*/ 0 w 58"/>
                            <a:gd name="T1" fmla="*/ 30 h 60"/>
                            <a:gd name="T2" fmla="*/ 0 w 58"/>
                            <a:gd name="T3" fmla="*/ 30 h 60"/>
                            <a:gd name="T4" fmla="*/ 1 w 58"/>
                            <a:gd name="T5" fmla="*/ 24 h 60"/>
                            <a:gd name="T6" fmla="*/ 3 w 58"/>
                            <a:gd name="T7" fmla="*/ 19 h 60"/>
                            <a:gd name="T8" fmla="*/ 5 w 58"/>
                            <a:gd name="T9" fmla="*/ 14 h 60"/>
                            <a:gd name="T10" fmla="*/ 9 w 58"/>
                            <a:gd name="T11" fmla="*/ 10 h 60"/>
                            <a:gd name="T12" fmla="*/ 13 w 58"/>
                            <a:gd name="T13" fmla="*/ 6 h 60"/>
                            <a:gd name="T14" fmla="*/ 18 w 58"/>
                            <a:gd name="T15" fmla="*/ 3 h 60"/>
                            <a:gd name="T16" fmla="*/ 24 w 58"/>
                            <a:gd name="T17" fmla="*/ 1 h 60"/>
                            <a:gd name="T18" fmla="*/ 30 w 58"/>
                            <a:gd name="T19" fmla="*/ 0 h 60"/>
                            <a:gd name="T20" fmla="*/ 30 w 58"/>
                            <a:gd name="T21" fmla="*/ 0 h 60"/>
                            <a:gd name="T22" fmla="*/ 35 w 58"/>
                            <a:gd name="T23" fmla="*/ 1 h 60"/>
                            <a:gd name="T24" fmla="*/ 41 w 58"/>
                            <a:gd name="T25" fmla="*/ 3 h 60"/>
                            <a:gd name="T26" fmla="*/ 46 w 58"/>
                            <a:gd name="T27" fmla="*/ 6 h 60"/>
                            <a:gd name="T28" fmla="*/ 50 w 58"/>
                            <a:gd name="T29" fmla="*/ 10 h 60"/>
                            <a:gd name="T30" fmla="*/ 54 w 58"/>
                            <a:gd name="T31" fmla="*/ 14 h 60"/>
                            <a:gd name="T32" fmla="*/ 57 w 58"/>
                            <a:gd name="T33" fmla="*/ 19 h 60"/>
                            <a:gd name="T34" fmla="*/ 58 w 58"/>
                            <a:gd name="T35" fmla="*/ 24 h 60"/>
                            <a:gd name="T36" fmla="*/ 58 w 58"/>
                            <a:gd name="T37" fmla="*/ 30 h 60"/>
                            <a:gd name="T38" fmla="*/ 58 w 58"/>
                            <a:gd name="T39" fmla="*/ 30 h 60"/>
                            <a:gd name="T40" fmla="*/ 58 w 58"/>
                            <a:gd name="T41" fmla="*/ 35 h 60"/>
                            <a:gd name="T42" fmla="*/ 57 w 58"/>
                            <a:gd name="T43" fmla="*/ 41 h 60"/>
                            <a:gd name="T44" fmla="*/ 54 w 58"/>
                            <a:gd name="T45" fmla="*/ 46 h 60"/>
                            <a:gd name="T46" fmla="*/ 50 w 58"/>
                            <a:gd name="T47" fmla="*/ 50 h 60"/>
                            <a:gd name="T48" fmla="*/ 46 w 58"/>
                            <a:gd name="T49" fmla="*/ 54 h 60"/>
                            <a:gd name="T50" fmla="*/ 41 w 58"/>
                            <a:gd name="T51" fmla="*/ 57 h 60"/>
                            <a:gd name="T52" fmla="*/ 35 w 58"/>
                            <a:gd name="T53" fmla="*/ 58 h 60"/>
                            <a:gd name="T54" fmla="*/ 30 w 58"/>
                            <a:gd name="T55" fmla="*/ 60 h 60"/>
                            <a:gd name="T56" fmla="*/ 30 w 58"/>
                            <a:gd name="T57" fmla="*/ 60 h 60"/>
                            <a:gd name="T58" fmla="*/ 24 w 58"/>
                            <a:gd name="T59" fmla="*/ 58 h 60"/>
                            <a:gd name="T60" fmla="*/ 18 w 58"/>
                            <a:gd name="T61" fmla="*/ 57 h 60"/>
                            <a:gd name="T62" fmla="*/ 13 w 58"/>
                            <a:gd name="T63" fmla="*/ 54 h 60"/>
                            <a:gd name="T64" fmla="*/ 9 w 58"/>
                            <a:gd name="T65" fmla="*/ 50 h 60"/>
                            <a:gd name="T66" fmla="*/ 5 w 58"/>
                            <a:gd name="T67" fmla="*/ 46 h 60"/>
                            <a:gd name="T68" fmla="*/ 3 w 58"/>
                            <a:gd name="T69" fmla="*/ 41 h 60"/>
                            <a:gd name="T70" fmla="*/ 1 w 58"/>
                            <a:gd name="T71" fmla="*/ 35 h 60"/>
                            <a:gd name="T72" fmla="*/ 0 w 58"/>
                            <a:gd name="T73" fmla="*/ 30 h 60"/>
                            <a:gd name="T74" fmla="*/ 0 w 58"/>
                            <a:gd name="T75" fmla="*/ 30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58" h="60">
                              <a:moveTo>
                                <a:pt x="0" y="30"/>
                              </a:moveTo>
                              <a:lnTo>
                                <a:pt x="0" y="30"/>
                              </a:lnTo>
                              <a:lnTo>
                                <a:pt x="1" y="24"/>
                              </a:lnTo>
                              <a:lnTo>
                                <a:pt x="3" y="19"/>
                              </a:lnTo>
                              <a:lnTo>
                                <a:pt x="5" y="14"/>
                              </a:lnTo>
                              <a:lnTo>
                                <a:pt x="9" y="10"/>
                              </a:lnTo>
                              <a:lnTo>
                                <a:pt x="13" y="6"/>
                              </a:lnTo>
                              <a:lnTo>
                                <a:pt x="18" y="3"/>
                              </a:lnTo>
                              <a:lnTo>
                                <a:pt x="24" y="1"/>
                              </a:lnTo>
                              <a:lnTo>
                                <a:pt x="30" y="0"/>
                              </a:lnTo>
                              <a:lnTo>
                                <a:pt x="30" y="0"/>
                              </a:lnTo>
                              <a:lnTo>
                                <a:pt x="35" y="1"/>
                              </a:lnTo>
                              <a:lnTo>
                                <a:pt x="41" y="3"/>
                              </a:lnTo>
                              <a:lnTo>
                                <a:pt x="46" y="6"/>
                              </a:lnTo>
                              <a:lnTo>
                                <a:pt x="50" y="10"/>
                              </a:lnTo>
                              <a:lnTo>
                                <a:pt x="54" y="14"/>
                              </a:lnTo>
                              <a:lnTo>
                                <a:pt x="57" y="19"/>
                              </a:lnTo>
                              <a:lnTo>
                                <a:pt x="58" y="24"/>
                              </a:lnTo>
                              <a:lnTo>
                                <a:pt x="58" y="30"/>
                              </a:lnTo>
                              <a:lnTo>
                                <a:pt x="58" y="30"/>
                              </a:lnTo>
                              <a:lnTo>
                                <a:pt x="58" y="35"/>
                              </a:lnTo>
                              <a:lnTo>
                                <a:pt x="57" y="41"/>
                              </a:lnTo>
                              <a:lnTo>
                                <a:pt x="54" y="46"/>
                              </a:lnTo>
                              <a:lnTo>
                                <a:pt x="50" y="50"/>
                              </a:lnTo>
                              <a:lnTo>
                                <a:pt x="46" y="54"/>
                              </a:lnTo>
                              <a:lnTo>
                                <a:pt x="41" y="57"/>
                              </a:lnTo>
                              <a:lnTo>
                                <a:pt x="35" y="58"/>
                              </a:lnTo>
                              <a:lnTo>
                                <a:pt x="30" y="60"/>
                              </a:lnTo>
                              <a:lnTo>
                                <a:pt x="30" y="60"/>
                              </a:lnTo>
                              <a:lnTo>
                                <a:pt x="24" y="58"/>
                              </a:lnTo>
                              <a:lnTo>
                                <a:pt x="18" y="57"/>
                              </a:lnTo>
                              <a:lnTo>
                                <a:pt x="13" y="54"/>
                              </a:lnTo>
                              <a:lnTo>
                                <a:pt x="9" y="50"/>
                              </a:lnTo>
                              <a:lnTo>
                                <a:pt x="5" y="46"/>
                              </a:lnTo>
                              <a:lnTo>
                                <a:pt x="3" y="41"/>
                              </a:lnTo>
                              <a:lnTo>
                                <a:pt x="1" y="35"/>
                              </a:lnTo>
                              <a:lnTo>
                                <a:pt x="0" y="30"/>
                              </a:lnTo>
                              <a:lnTo>
                                <a:pt x="0" y="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  <p:grpSp>
                    <p:nvGrpSpPr>
                      <p:cNvPr id="61" name="组合 203">
                        <a:extLst>
                          <a:ext uri="{FF2B5EF4-FFF2-40B4-BE49-F238E27FC236}">
                            <a16:creationId xmlns:a16="http://schemas.microsoft.com/office/drawing/2014/main" id="{493C9E78-1A7A-438F-9CEE-83E36594B78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588546" y="1412673"/>
                        <a:ext cx="381000" cy="484187"/>
                        <a:chOff x="1493838" y="1541463"/>
                        <a:chExt cx="381000" cy="484187"/>
                      </a:xfrm>
                    </p:grpSpPr>
                    <p:sp>
                      <p:nvSpPr>
                        <p:cNvPr id="128" name="Freeform 126">
                          <a:extLst>
                            <a:ext uri="{FF2B5EF4-FFF2-40B4-BE49-F238E27FC236}">
                              <a16:creationId xmlns:a16="http://schemas.microsoft.com/office/drawing/2014/main" id="{82DAA1C1-A287-4939-B83A-1E2645CE1C43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493838" y="1546225"/>
                          <a:ext cx="254000" cy="479425"/>
                        </a:xfrm>
                        <a:custGeom>
                          <a:avLst/>
                          <a:gdLst>
                            <a:gd name="T0" fmla="*/ 160 w 160"/>
                            <a:gd name="T1" fmla="*/ 0 h 302"/>
                            <a:gd name="T2" fmla="*/ 160 w 160"/>
                            <a:gd name="T3" fmla="*/ 302 h 302"/>
                            <a:gd name="T4" fmla="*/ 94 w 160"/>
                            <a:gd name="T5" fmla="*/ 302 h 302"/>
                            <a:gd name="T6" fmla="*/ 94 w 160"/>
                            <a:gd name="T7" fmla="*/ 261 h 302"/>
                            <a:gd name="T8" fmla="*/ 136 w 160"/>
                            <a:gd name="T9" fmla="*/ 261 h 302"/>
                            <a:gd name="T10" fmla="*/ 136 w 160"/>
                            <a:gd name="T11" fmla="*/ 116 h 302"/>
                            <a:gd name="T12" fmla="*/ 136 w 160"/>
                            <a:gd name="T13" fmla="*/ 116 h 302"/>
                            <a:gd name="T14" fmla="*/ 94 w 160"/>
                            <a:gd name="T15" fmla="*/ 189 h 302"/>
                            <a:gd name="T16" fmla="*/ 94 w 160"/>
                            <a:gd name="T17" fmla="*/ 124 h 302"/>
                            <a:gd name="T18" fmla="*/ 160 w 160"/>
                            <a:gd name="T19" fmla="*/ 0 h 302"/>
                            <a:gd name="T20" fmla="*/ 94 w 160"/>
                            <a:gd name="T21" fmla="*/ 302 h 302"/>
                            <a:gd name="T22" fmla="*/ 0 w 160"/>
                            <a:gd name="T23" fmla="*/ 302 h 302"/>
                            <a:gd name="T24" fmla="*/ 94 w 160"/>
                            <a:gd name="T25" fmla="*/ 124 h 302"/>
                            <a:gd name="T26" fmla="*/ 94 w 160"/>
                            <a:gd name="T27" fmla="*/ 189 h 302"/>
                            <a:gd name="T28" fmla="*/ 53 w 160"/>
                            <a:gd name="T29" fmla="*/ 261 h 302"/>
                            <a:gd name="T30" fmla="*/ 94 w 160"/>
                            <a:gd name="T31" fmla="*/ 261 h 302"/>
                            <a:gd name="T32" fmla="*/ 94 w 160"/>
                            <a:gd name="T33" fmla="*/ 302 h 30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160" h="302">
                              <a:moveTo>
                                <a:pt x="160" y="0"/>
                              </a:moveTo>
                              <a:lnTo>
                                <a:pt x="160" y="302"/>
                              </a:lnTo>
                              <a:lnTo>
                                <a:pt x="94" y="302"/>
                              </a:lnTo>
                              <a:lnTo>
                                <a:pt x="94" y="261"/>
                              </a:lnTo>
                              <a:lnTo>
                                <a:pt x="136" y="261"/>
                              </a:lnTo>
                              <a:lnTo>
                                <a:pt x="136" y="116"/>
                              </a:lnTo>
                              <a:lnTo>
                                <a:pt x="136" y="116"/>
                              </a:lnTo>
                              <a:lnTo>
                                <a:pt x="94" y="189"/>
                              </a:lnTo>
                              <a:lnTo>
                                <a:pt x="94" y="124"/>
                              </a:lnTo>
                              <a:lnTo>
                                <a:pt x="160" y="0"/>
                              </a:lnTo>
                              <a:close/>
                              <a:moveTo>
                                <a:pt x="94" y="302"/>
                              </a:moveTo>
                              <a:lnTo>
                                <a:pt x="0" y="302"/>
                              </a:lnTo>
                              <a:lnTo>
                                <a:pt x="94" y="124"/>
                              </a:lnTo>
                              <a:lnTo>
                                <a:pt x="94" y="189"/>
                              </a:lnTo>
                              <a:lnTo>
                                <a:pt x="53" y="261"/>
                              </a:lnTo>
                              <a:lnTo>
                                <a:pt x="94" y="261"/>
                              </a:lnTo>
                              <a:lnTo>
                                <a:pt x="94" y="3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CD2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29" name="Rectangle 127">
                          <a:extLst>
                            <a:ext uri="{FF2B5EF4-FFF2-40B4-BE49-F238E27FC236}">
                              <a16:creationId xmlns:a16="http://schemas.microsoft.com/office/drawing/2014/main" id="{1CEFB9BC-9842-4E53-856A-9C191235AA9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11338" y="1541463"/>
                          <a:ext cx="63500" cy="471488"/>
                        </a:xfrm>
                        <a:prstGeom prst="rect">
                          <a:avLst/>
                        </a:prstGeom>
                        <a:solidFill>
                          <a:srgbClr val="EDCD2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  <p:sp>
                    <p:nvSpPr>
                      <p:cNvPr id="62" name="Freeform 128">
                        <a:extLst>
                          <a:ext uri="{FF2B5EF4-FFF2-40B4-BE49-F238E27FC236}">
                            <a16:creationId xmlns:a16="http://schemas.microsoft.com/office/drawing/2014/main" id="{ADA59642-F10A-447A-8DE0-262638198FB6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504659" y="3779635"/>
                        <a:ext cx="508000" cy="396875"/>
                      </a:xfrm>
                      <a:custGeom>
                        <a:avLst/>
                        <a:gdLst>
                          <a:gd name="T0" fmla="*/ 298 w 320"/>
                          <a:gd name="T1" fmla="*/ 57 h 250"/>
                          <a:gd name="T2" fmla="*/ 320 w 320"/>
                          <a:gd name="T3" fmla="*/ 138 h 250"/>
                          <a:gd name="T4" fmla="*/ 303 w 320"/>
                          <a:gd name="T5" fmla="*/ 212 h 250"/>
                          <a:gd name="T6" fmla="*/ 271 w 320"/>
                          <a:gd name="T7" fmla="*/ 245 h 250"/>
                          <a:gd name="T8" fmla="*/ 263 w 320"/>
                          <a:gd name="T9" fmla="*/ 233 h 250"/>
                          <a:gd name="T10" fmla="*/ 279 w 320"/>
                          <a:gd name="T11" fmla="*/ 214 h 250"/>
                          <a:gd name="T12" fmla="*/ 276 w 320"/>
                          <a:gd name="T13" fmla="*/ 191 h 250"/>
                          <a:gd name="T14" fmla="*/ 261 w 320"/>
                          <a:gd name="T15" fmla="*/ 165 h 250"/>
                          <a:gd name="T16" fmla="*/ 287 w 320"/>
                          <a:gd name="T17" fmla="*/ 165 h 250"/>
                          <a:gd name="T18" fmla="*/ 299 w 320"/>
                          <a:gd name="T19" fmla="*/ 153 h 250"/>
                          <a:gd name="T20" fmla="*/ 299 w 320"/>
                          <a:gd name="T21" fmla="*/ 126 h 250"/>
                          <a:gd name="T22" fmla="*/ 283 w 320"/>
                          <a:gd name="T23" fmla="*/ 112 h 250"/>
                          <a:gd name="T24" fmla="*/ 261 w 320"/>
                          <a:gd name="T25" fmla="*/ 100 h 250"/>
                          <a:gd name="T26" fmla="*/ 278 w 320"/>
                          <a:gd name="T27" fmla="*/ 96 h 250"/>
                          <a:gd name="T28" fmla="*/ 287 w 320"/>
                          <a:gd name="T29" fmla="*/ 74 h 250"/>
                          <a:gd name="T30" fmla="*/ 280 w 320"/>
                          <a:gd name="T31" fmla="*/ 58 h 250"/>
                          <a:gd name="T32" fmla="*/ 238 w 320"/>
                          <a:gd name="T33" fmla="*/ 8 h 250"/>
                          <a:gd name="T34" fmla="*/ 261 w 320"/>
                          <a:gd name="T35" fmla="*/ 50 h 250"/>
                          <a:gd name="T36" fmla="*/ 242 w 320"/>
                          <a:gd name="T37" fmla="*/ 59 h 250"/>
                          <a:gd name="T38" fmla="*/ 238 w 320"/>
                          <a:gd name="T39" fmla="*/ 34 h 250"/>
                          <a:gd name="T40" fmla="*/ 261 w 320"/>
                          <a:gd name="T41" fmla="*/ 247 h 250"/>
                          <a:gd name="T42" fmla="*/ 244 w 320"/>
                          <a:gd name="T43" fmla="*/ 235 h 250"/>
                          <a:gd name="T44" fmla="*/ 261 w 320"/>
                          <a:gd name="T45" fmla="*/ 247 h 250"/>
                          <a:gd name="T46" fmla="*/ 261 w 320"/>
                          <a:gd name="T47" fmla="*/ 113 h 250"/>
                          <a:gd name="T48" fmla="*/ 245 w 320"/>
                          <a:gd name="T49" fmla="*/ 135 h 250"/>
                          <a:gd name="T50" fmla="*/ 252 w 320"/>
                          <a:gd name="T51" fmla="*/ 155 h 250"/>
                          <a:gd name="T52" fmla="*/ 256 w 320"/>
                          <a:gd name="T53" fmla="*/ 174 h 250"/>
                          <a:gd name="T54" fmla="*/ 238 w 320"/>
                          <a:gd name="T55" fmla="*/ 82 h 250"/>
                          <a:gd name="T56" fmla="*/ 255 w 320"/>
                          <a:gd name="T57" fmla="*/ 100 h 250"/>
                          <a:gd name="T58" fmla="*/ 238 w 320"/>
                          <a:gd name="T59" fmla="*/ 8 h 250"/>
                          <a:gd name="T60" fmla="*/ 234 w 320"/>
                          <a:gd name="T61" fmla="*/ 20 h 250"/>
                          <a:gd name="T62" fmla="*/ 219 w 320"/>
                          <a:gd name="T63" fmla="*/ 2 h 250"/>
                          <a:gd name="T64" fmla="*/ 219 w 320"/>
                          <a:gd name="T65" fmla="*/ 215 h 250"/>
                          <a:gd name="T66" fmla="*/ 229 w 320"/>
                          <a:gd name="T67" fmla="*/ 227 h 250"/>
                          <a:gd name="T68" fmla="*/ 238 w 320"/>
                          <a:gd name="T69" fmla="*/ 39 h 250"/>
                          <a:gd name="T70" fmla="*/ 238 w 320"/>
                          <a:gd name="T71" fmla="*/ 174 h 250"/>
                          <a:gd name="T72" fmla="*/ 226 w 320"/>
                          <a:gd name="T73" fmla="*/ 184 h 250"/>
                          <a:gd name="T74" fmla="*/ 225 w 320"/>
                          <a:gd name="T75" fmla="*/ 51 h 250"/>
                          <a:gd name="T76" fmla="*/ 238 w 320"/>
                          <a:gd name="T77" fmla="*/ 39 h 250"/>
                          <a:gd name="T78" fmla="*/ 134 w 320"/>
                          <a:gd name="T79" fmla="*/ 8 h 250"/>
                          <a:gd name="T80" fmla="*/ 219 w 320"/>
                          <a:gd name="T81" fmla="*/ 2 h 250"/>
                          <a:gd name="T82" fmla="*/ 211 w 320"/>
                          <a:gd name="T83" fmla="*/ 16 h 250"/>
                          <a:gd name="T84" fmla="*/ 203 w 320"/>
                          <a:gd name="T85" fmla="*/ 42 h 250"/>
                          <a:gd name="T86" fmla="*/ 219 w 320"/>
                          <a:gd name="T87" fmla="*/ 53 h 250"/>
                          <a:gd name="T88" fmla="*/ 218 w 320"/>
                          <a:gd name="T89" fmla="*/ 210 h 250"/>
                          <a:gd name="T90" fmla="*/ 194 w 320"/>
                          <a:gd name="T91" fmla="*/ 230 h 250"/>
                          <a:gd name="T92" fmla="*/ 125 w 320"/>
                          <a:gd name="T93" fmla="*/ 192 h 250"/>
                          <a:gd name="T94" fmla="*/ 68 w 320"/>
                          <a:gd name="T95" fmla="*/ 164 h 250"/>
                          <a:gd name="T96" fmla="*/ 84 w 320"/>
                          <a:gd name="T97" fmla="*/ 159 h 250"/>
                          <a:gd name="T98" fmla="*/ 104 w 320"/>
                          <a:gd name="T99" fmla="*/ 131 h 250"/>
                          <a:gd name="T100" fmla="*/ 95 w 320"/>
                          <a:gd name="T101" fmla="*/ 100 h 250"/>
                          <a:gd name="T102" fmla="*/ 0 w 320"/>
                          <a:gd name="T103" fmla="*/ 136 h 250"/>
                          <a:gd name="T104" fmla="*/ 5 w 320"/>
                          <a:gd name="T105" fmla="*/ 96 h 250"/>
                          <a:gd name="T106" fmla="*/ 45 w 320"/>
                          <a:gd name="T107" fmla="*/ 44 h 250"/>
                          <a:gd name="T108" fmla="*/ 68 w 320"/>
                          <a:gd name="T109" fmla="*/ 88 h 250"/>
                          <a:gd name="T110" fmla="*/ 38 w 320"/>
                          <a:gd name="T111" fmla="*/ 101 h 250"/>
                          <a:gd name="T112" fmla="*/ 31 w 320"/>
                          <a:gd name="T113" fmla="*/ 135 h 250"/>
                          <a:gd name="T114" fmla="*/ 57 w 320"/>
                          <a:gd name="T115" fmla="*/ 162 h 250"/>
                          <a:gd name="T116" fmla="*/ 42 w 320"/>
                          <a:gd name="T117" fmla="*/ 189 h 250"/>
                          <a:gd name="T118" fmla="*/ 3 w 320"/>
                          <a:gd name="T119" fmla="*/ 150 h 25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</a:cxnLst>
                        <a:rect l="0" t="0" r="r" b="b"/>
                        <a:pathLst>
                          <a:path w="320" h="250">
                            <a:moveTo>
                              <a:pt x="261" y="19"/>
                            </a:moveTo>
                            <a:lnTo>
                              <a:pt x="261" y="19"/>
                            </a:lnTo>
                            <a:lnTo>
                              <a:pt x="276" y="30"/>
                            </a:lnTo>
                            <a:lnTo>
                              <a:pt x="288" y="42"/>
                            </a:lnTo>
                            <a:lnTo>
                              <a:pt x="298" y="57"/>
                            </a:lnTo>
                            <a:lnTo>
                              <a:pt x="306" y="71"/>
                            </a:lnTo>
                            <a:lnTo>
                              <a:pt x="312" y="88"/>
                            </a:lnTo>
                            <a:lnTo>
                              <a:pt x="316" y="104"/>
                            </a:lnTo>
                            <a:lnTo>
                              <a:pt x="318" y="120"/>
                            </a:lnTo>
                            <a:lnTo>
                              <a:pt x="320" y="138"/>
                            </a:lnTo>
                            <a:lnTo>
                              <a:pt x="320" y="154"/>
                            </a:lnTo>
                            <a:lnTo>
                              <a:pt x="317" y="170"/>
                            </a:lnTo>
                            <a:lnTo>
                              <a:pt x="314" y="185"/>
                            </a:lnTo>
                            <a:lnTo>
                              <a:pt x="310" y="200"/>
                            </a:lnTo>
                            <a:lnTo>
                              <a:pt x="303" y="212"/>
                            </a:lnTo>
                            <a:lnTo>
                              <a:pt x="297" y="223"/>
                            </a:lnTo>
                            <a:lnTo>
                              <a:pt x="290" y="233"/>
                            </a:lnTo>
                            <a:lnTo>
                              <a:pt x="282" y="239"/>
                            </a:lnTo>
                            <a:lnTo>
                              <a:pt x="282" y="239"/>
                            </a:lnTo>
                            <a:lnTo>
                              <a:pt x="271" y="245"/>
                            </a:lnTo>
                            <a:lnTo>
                              <a:pt x="261" y="247"/>
                            </a:lnTo>
                            <a:lnTo>
                              <a:pt x="261" y="233"/>
                            </a:lnTo>
                            <a:lnTo>
                              <a:pt x="261" y="233"/>
                            </a:lnTo>
                            <a:lnTo>
                              <a:pt x="263" y="233"/>
                            </a:lnTo>
                            <a:lnTo>
                              <a:pt x="263" y="233"/>
                            </a:lnTo>
                            <a:lnTo>
                              <a:pt x="263" y="233"/>
                            </a:lnTo>
                            <a:lnTo>
                              <a:pt x="268" y="229"/>
                            </a:lnTo>
                            <a:lnTo>
                              <a:pt x="272" y="224"/>
                            </a:lnTo>
                            <a:lnTo>
                              <a:pt x="276" y="219"/>
                            </a:lnTo>
                            <a:lnTo>
                              <a:pt x="279" y="214"/>
                            </a:lnTo>
                            <a:lnTo>
                              <a:pt x="280" y="208"/>
                            </a:lnTo>
                            <a:lnTo>
                              <a:pt x="280" y="203"/>
                            </a:lnTo>
                            <a:lnTo>
                              <a:pt x="279" y="196"/>
                            </a:lnTo>
                            <a:lnTo>
                              <a:pt x="276" y="191"/>
                            </a:lnTo>
                            <a:lnTo>
                              <a:pt x="276" y="191"/>
                            </a:lnTo>
                            <a:lnTo>
                              <a:pt x="274" y="185"/>
                            </a:lnTo>
                            <a:lnTo>
                              <a:pt x="271" y="181"/>
                            </a:lnTo>
                            <a:lnTo>
                              <a:pt x="267" y="178"/>
                            </a:lnTo>
                            <a:lnTo>
                              <a:pt x="261" y="176"/>
                            </a:lnTo>
                            <a:lnTo>
                              <a:pt x="261" y="165"/>
                            </a:lnTo>
                            <a:lnTo>
                              <a:pt x="261" y="165"/>
                            </a:lnTo>
                            <a:lnTo>
                              <a:pt x="268" y="168"/>
                            </a:lnTo>
                            <a:lnTo>
                              <a:pt x="275" y="168"/>
                            </a:lnTo>
                            <a:lnTo>
                              <a:pt x="280" y="168"/>
                            </a:lnTo>
                            <a:lnTo>
                              <a:pt x="287" y="165"/>
                            </a:lnTo>
                            <a:lnTo>
                              <a:pt x="287" y="165"/>
                            </a:lnTo>
                            <a:lnTo>
                              <a:pt x="287" y="165"/>
                            </a:lnTo>
                            <a:lnTo>
                              <a:pt x="293" y="162"/>
                            </a:lnTo>
                            <a:lnTo>
                              <a:pt x="297" y="158"/>
                            </a:lnTo>
                            <a:lnTo>
                              <a:pt x="299" y="153"/>
                            </a:lnTo>
                            <a:lnTo>
                              <a:pt x="302" y="149"/>
                            </a:lnTo>
                            <a:lnTo>
                              <a:pt x="303" y="143"/>
                            </a:lnTo>
                            <a:lnTo>
                              <a:pt x="303" y="136"/>
                            </a:lnTo>
                            <a:lnTo>
                              <a:pt x="302" y="131"/>
                            </a:lnTo>
                            <a:lnTo>
                              <a:pt x="299" y="126"/>
                            </a:lnTo>
                            <a:lnTo>
                              <a:pt x="299" y="126"/>
                            </a:lnTo>
                            <a:lnTo>
                              <a:pt x="297" y="122"/>
                            </a:lnTo>
                            <a:lnTo>
                              <a:pt x="293" y="118"/>
                            </a:lnTo>
                            <a:lnTo>
                              <a:pt x="288" y="113"/>
                            </a:lnTo>
                            <a:lnTo>
                              <a:pt x="283" y="112"/>
                            </a:lnTo>
                            <a:lnTo>
                              <a:pt x="279" y="111"/>
                            </a:lnTo>
                            <a:lnTo>
                              <a:pt x="272" y="109"/>
                            </a:lnTo>
                            <a:lnTo>
                              <a:pt x="267" y="111"/>
                            </a:lnTo>
                            <a:lnTo>
                              <a:pt x="261" y="112"/>
                            </a:lnTo>
                            <a:lnTo>
                              <a:pt x="261" y="100"/>
                            </a:lnTo>
                            <a:lnTo>
                              <a:pt x="261" y="100"/>
                            </a:lnTo>
                            <a:lnTo>
                              <a:pt x="268" y="100"/>
                            </a:lnTo>
                            <a:lnTo>
                              <a:pt x="274" y="99"/>
                            </a:lnTo>
                            <a:lnTo>
                              <a:pt x="274" y="99"/>
                            </a:lnTo>
                            <a:lnTo>
                              <a:pt x="278" y="96"/>
                            </a:lnTo>
                            <a:lnTo>
                              <a:pt x="282" y="92"/>
                            </a:lnTo>
                            <a:lnTo>
                              <a:pt x="284" y="88"/>
                            </a:lnTo>
                            <a:lnTo>
                              <a:pt x="286" y="84"/>
                            </a:lnTo>
                            <a:lnTo>
                              <a:pt x="287" y="78"/>
                            </a:lnTo>
                            <a:lnTo>
                              <a:pt x="287" y="74"/>
                            </a:lnTo>
                            <a:lnTo>
                              <a:pt x="286" y="69"/>
                            </a:lnTo>
                            <a:lnTo>
                              <a:pt x="284" y="63"/>
                            </a:lnTo>
                            <a:lnTo>
                              <a:pt x="284" y="63"/>
                            </a:lnTo>
                            <a:lnTo>
                              <a:pt x="284" y="63"/>
                            </a:lnTo>
                            <a:lnTo>
                              <a:pt x="280" y="58"/>
                            </a:lnTo>
                            <a:lnTo>
                              <a:pt x="275" y="54"/>
                            </a:lnTo>
                            <a:lnTo>
                              <a:pt x="270" y="51"/>
                            </a:lnTo>
                            <a:lnTo>
                              <a:pt x="261" y="50"/>
                            </a:lnTo>
                            <a:lnTo>
                              <a:pt x="261" y="19"/>
                            </a:lnTo>
                            <a:close/>
                            <a:moveTo>
                              <a:pt x="238" y="8"/>
                            </a:moveTo>
                            <a:lnTo>
                              <a:pt x="238" y="8"/>
                            </a:lnTo>
                            <a:lnTo>
                              <a:pt x="251" y="12"/>
                            </a:lnTo>
                            <a:lnTo>
                              <a:pt x="261" y="19"/>
                            </a:lnTo>
                            <a:lnTo>
                              <a:pt x="261" y="50"/>
                            </a:lnTo>
                            <a:lnTo>
                              <a:pt x="261" y="50"/>
                            </a:lnTo>
                            <a:lnTo>
                              <a:pt x="256" y="50"/>
                            </a:lnTo>
                            <a:lnTo>
                              <a:pt x="251" y="53"/>
                            </a:lnTo>
                            <a:lnTo>
                              <a:pt x="251" y="53"/>
                            </a:lnTo>
                            <a:lnTo>
                              <a:pt x="247" y="55"/>
                            </a:lnTo>
                            <a:lnTo>
                              <a:pt x="242" y="59"/>
                            </a:lnTo>
                            <a:lnTo>
                              <a:pt x="240" y="63"/>
                            </a:lnTo>
                            <a:lnTo>
                              <a:pt x="238" y="67"/>
                            </a:lnTo>
                            <a:lnTo>
                              <a:pt x="238" y="39"/>
                            </a:lnTo>
                            <a:lnTo>
                              <a:pt x="238" y="39"/>
                            </a:lnTo>
                            <a:lnTo>
                              <a:pt x="238" y="34"/>
                            </a:lnTo>
                            <a:lnTo>
                              <a:pt x="238" y="27"/>
                            </a:lnTo>
                            <a:lnTo>
                              <a:pt x="238" y="8"/>
                            </a:lnTo>
                            <a:lnTo>
                              <a:pt x="238" y="8"/>
                            </a:lnTo>
                            <a:close/>
                            <a:moveTo>
                              <a:pt x="261" y="247"/>
                            </a:moveTo>
                            <a:lnTo>
                              <a:pt x="261" y="247"/>
                            </a:lnTo>
                            <a:lnTo>
                              <a:pt x="249" y="250"/>
                            </a:lnTo>
                            <a:lnTo>
                              <a:pt x="238" y="250"/>
                            </a:lnTo>
                            <a:lnTo>
                              <a:pt x="238" y="233"/>
                            </a:lnTo>
                            <a:lnTo>
                              <a:pt x="238" y="233"/>
                            </a:lnTo>
                            <a:lnTo>
                              <a:pt x="244" y="235"/>
                            </a:lnTo>
                            <a:lnTo>
                              <a:pt x="249" y="235"/>
                            </a:lnTo>
                            <a:lnTo>
                              <a:pt x="256" y="235"/>
                            </a:lnTo>
                            <a:lnTo>
                              <a:pt x="261" y="233"/>
                            </a:lnTo>
                            <a:lnTo>
                              <a:pt x="261" y="247"/>
                            </a:lnTo>
                            <a:lnTo>
                              <a:pt x="261" y="247"/>
                            </a:lnTo>
                            <a:close/>
                            <a:moveTo>
                              <a:pt x="261" y="100"/>
                            </a:moveTo>
                            <a:lnTo>
                              <a:pt x="261" y="112"/>
                            </a:lnTo>
                            <a:lnTo>
                              <a:pt x="261" y="112"/>
                            </a:lnTo>
                            <a:lnTo>
                              <a:pt x="261" y="113"/>
                            </a:lnTo>
                            <a:lnTo>
                              <a:pt x="261" y="113"/>
                            </a:lnTo>
                            <a:lnTo>
                              <a:pt x="256" y="116"/>
                            </a:lnTo>
                            <a:lnTo>
                              <a:pt x="252" y="120"/>
                            </a:lnTo>
                            <a:lnTo>
                              <a:pt x="249" y="124"/>
                            </a:lnTo>
                            <a:lnTo>
                              <a:pt x="247" y="130"/>
                            </a:lnTo>
                            <a:lnTo>
                              <a:pt x="245" y="135"/>
                            </a:lnTo>
                            <a:lnTo>
                              <a:pt x="245" y="141"/>
                            </a:lnTo>
                            <a:lnTo>
                              <a:pt x="247" y="146"/>
                            </a:lnTo>
                            <a:lnTo>
                              <a:pt x="249" y="151"/>
                            </a:lnTo>
                            <a:lnTo>
                              <a:pt x="249" y="151"/>
                            </a:lnTo>
                            <a:lnTo>
                              <a:pt x="252" y="155"/>
                            </a:lnTo>
                            <a:lnTo>
                              <a:pt x="255" y="159"/>
                            </a:lnTo>
                            <a:lnTo>
                              <a:pt x="261" y="165"/>
                            </a:lnTo>
                            <a:lnTo>
                              <a:pt x="261" y="176"/>
                            </a:lnTo>
                            <a:lnTo>
                              <a:pt x="261" y="176"/>
                            </a:lnTo>
                            <a:lnTo>
                              <a:pt x="256" y="174"/>
                            </a:lnTo>
                            <a:lnTo>
                              <a:pt x="251" y="173"/>
                            </a:lnTo>
                            <a:lnTo>
                              <a:pt x="244" y="173"/>
                            </a:lnTo>
                            <a:lnTo>
                              <a:pt x="238" y="174"/>
                            </a:lnTo>
                            <a:lnTo>
                              <a:pt x="238" y="82"/>
                            </a:lnTo>
                            <a:lnTo>
                              <a:pt x="238" y="82"/>
                            </a:lnTo>
                            <a:lnTo>
                              <a:pt x="240" y="86"/>
                            </a:lnTo>
                            <a:lnTo>
                              <a:pt x="240" y="86"/>
                            </a:lnTo>
                            <a:lnTo>
                              <a:pt x="244" y="92"/>
                            </a:lnTo>
                            <a:lnTo>
                              <a:pt x="249" y="97"/>
                            </a:lnTo>
                            <a:lnTo>
                              <a:pt x="255" y="100"/>
                            </a:lnTo>
                            <a:lnTo>
                              <a:pt x="261" y="100"/>
                            </a:lnTo>
                            <a:lnTo>
                              <a:pt x="261" y="100"/>
                            </a:lnTo>
                            <a:close/>
                            <a:moveTo>
                              <a:pt x="219" y="2"/>
                            </a:moveTo>
                            <a:lnTo>
                              <a:pt x="219" y="2"/>
                            </a:lnTo>
                            <a:lnTo>
                              <a:pt x="238" y="8"/>
                            </a:lnTo>
                            <a:lnTo>
                              <a:pt x="238" y="27"/>
                            </a:lnTo>
                            <a:lnTo>
                              <a:pt x="238" y="27"/>
                            </a:lnTo>
                            <a:lnTo>
                              <a:pt x="237" y="24"/>
                            </a:lnTo>
                            <a:lnTo>
                              <a:pt x="237" y="24"/>
                            </a:lnTo>
                            <a:lnTo>
                              <a:pt x="234" y="20"/>
                            </a:lnTo>
                            <a:lnTo>
                              <a:pt x="230" y="17"/>
                            </a:lnTo>
                            <a:lnTo>
                              <a:pt x="225" y="15"/>
                            </a:lnTo>
                            <a:lnTo>
                              <a:pt x="219" y="15"/>
                            </a:lnTo>
                            <a:lnTo>
                              <a:pt x="219" y="2"/>
                            </a:lnTo>
                            <a:lnTo>
                              <a:pt x="219" y="2"/>
                            </a:lnTo>
                            <a:close/>
                            <a:moveTo>
                              <a:pt x="238" y="250"/>
                            </a:moveTo>
                            <a:lnTo>
                              <a:pt x="238" y="250"/>
                            </a:lnTo>
                            <a:lnTo>
                              <a:pt x="229" y="247"/>
                            </a:lnTo>
                            <a:lnTo>
                              <a:pt x="219" y="245"/>
                            </a:lnTo>
                            <a:lnTo>
                              <a:pt x="219" y="215"/>
                            </a:lnTo>
                            <a:lnTo>
                              <a:pt x="219" y="215"/>
                            </a:lnTo>
                            <a:lnTo>
                              <a:pt x="221" y="218"/>
                            </a:lnTo>
                            <a:lnTo>
                              <a:pt x="221" y="218"/>
                            </a:lnTo>
                            <a:lnTo>
                              <a:pt x="225" y="223"/>
                            </a:lnTo>
                            <a:lnTo>
                              <a:pt x="229" y="227"/>
                            </a:lnTo>
                            <a:lnTo>
                              <a:pt x="233" y="231"/>
                            </a:lnTo>
                            <a:lnTo>
                              <a:pt x="238" y="233"/>
                            </a:lnTo>
                            <a:lnTo>
                              <a:pt x="238" y="250"/>
                            </a:lnTo>
                            <a:lnTo>
                              <a:pt x="238" y="250"/>
                            </a:lnTo>
                            <a:close/>
                            <a:moveTo>
                              <a:pt x="238" y="39"/>
                            </a:moveTo>
                            <a:lnTo>
                              <a:pt x="238" y="67"/>
                            </a:lnTo>
                            <a:lnTo>
                              <a:pt x="238" y="67"/>
                            </a:lnTo>
                            <a:lnTo>
                              <a:pt x="237" y="74"/>
                            </a:lnTo>
                            <a:lnTo>
                              <a:pt x="238" y="82"/>
                            </a:lnTo>
                            <a:lnTo>
                              <a:pt x="238" y="174"/>
                            </a:lnTo>
                            <a:lnTo>
                              <a:pt x="238" y="174"/>
                            </a:lnTo>
                            <a:lnTo>
                              <a:pt x="236" y="176"/>
                            </a:lnTo>
                            <a:lnTo>
                              <a:pt x="236" y="176"/>
                            </a:lnTo>
                            <a:lnTo>
                              <a:pt x="230" y="180"/>
                            </a:lnTo>
                            <a:lnTo>
                              <a:pt x="226" y="184"/>
                            </a:lnTo>
                            <a:lnTo>
                              <a:pt x="222" y="188"/>
                            </a:lnTo>
                            <a:lnTo>
                              <a:pt x="219" y="193"/>
                            </a:lnTo>
                            <a:lnTo>
                              <a:pt x="219" y="53"/>
                            </a:lnTo>
                            <a:lnTo>
                              <a:pt x="219" y="53"/>
                            </a:lnTo>
                            <a:lnTo>
                              <a:pt x="225" y="51"/>
                            </a:lnTo>
                            <a:lnTo>
                              <a:pt x="229" y="50"/>
                            </a:lnTo>
                            <a:lnTo>
                              <a:pt x="229" y="50"/>
                            </a:lnTo>
                            <a:lnTo>
                              <a:pt x="234" y="46"/>
                            </a:lnTo>
                            <a:lnTo>
                              <a:pt x="238" y="39"/>
                            </a:lnTo>
                            <a:lnTo>
                              <a:pt x="238" y="39"/>
                            </a:lnTo>
                            <a:close/>
                            <a:moveTo>
                              <a:pt x="68" y="31"/>
                            </a:moveTo>
                            <a:lnTo>
                              <a:pt x="68" y="31"/>
                            </a:lnTo>
                            <a:lnTo>
                              <a:pt x="91" y="21"/>
                            </a:lnTo>
                            <a:lnTo>
                              <a:pt x="112" y="13"/>
                            </a:lnTo>
                            <a:lnTo>
                              <a:pt x="134" y="8"/>
                            </a:lnTo>
                            <a:lnTo>
                              <a:pt x="153" y="4"/>
                            </a:lnTo>
                            <a:lnTo>
                              <a:pt x="172" y="1"/>
                            </a:lnTo>
                            <a:lnTo>
                              <a:pt x="190" y="0"/>
                            </a:lnTo>
                            <a:lnTo>
                              <a:pt x="205" y="1"/>
                            </a:lnTo>
                            <a:lnTo>
                              <a:pt x="219" y="2"/>
                            </a:lnTo>
                            <a:lnTo>
                              <a:pt x="219" y="15"/>
                            </a:lnTo>
                            <a:lnTo>
                              <a:pt x="219" y="15"/>
                            </a:lnTo>
                            <a:lnTo>
                              <a:pt x="215" y="15"/>
                            </a:lnTo>
                            <a:lnTo>
                              <a:pt x="211" y="16"/>
                            </a:lnTo>
                            <a:lnTo>
                              <a:pt x="211" y="16"/>
                            </a:lnTo>
                            <a:lnTo>
                              <a:pt x="211" y="16"/>
                            </a:lnTo>
                            <a:lnTo>
                              <a:pt x="206" y="20"/>
                            </a:lnTo>
                            <a:lnTo>
                              <a:pt x="202" y="27"/>
                            </a:lnTo>
                            <a:lnTo>
                              <a:pt x="200" y="34"/>
                            </a:lnTo>
                            <a:lnTo>
                              <a:pt x="203" y="42"/>
                            </a:lnTo>
                            <a:lnTo>
                              <a:pt x="203" y="42"/>
                            </a:lnTo>
                            <a:lnTo>
                              <a:pt x="206" y="46"/>
                            </a:lnTo>
                            <a:lnTo>
                              <a:pt x="210" y="50"/>
                            </a:lnTo>
                            <a:lnTo>
                              <a:pt x="215" y="51"/>
                            </a:lnTo>
                            <a:lnTo>
                              <a:pt x="219" y="53"/>
                            </a:lnTo>
                            <a:lnTo>
                              <a:pt x="219" y="193"/>
                            </a:lnTo>
                            <a:lnTo>
                              <a:pt x="219" y="193"/>
                            </a:lnTo>
                            <a:lnTo>
                              <a:pt x="218" y="199"/>
                            </a:lnTo>
                            <a:lnTo>
                              <a:pt x="218" y="204"/>
                            </a:lnTo>
                            <a:lnTo>
                              <a:pt x="218" y="210"/>
                            </a:lnTo>
                            <a:lnTo>
                              <a:pt x="219" y="215"/>
                            </a:lnTo>
                            <a:lnTo>
                              <a:pt x="219" y="245"/>
                            </a:lnTo>
                            <a:lnTo>
                              <a:pt x="219" y="245"/>
                            </a:lnTo>
                            <a:lnTo>
                              <a:pt x="207" y="238"/>
                            </a:lnTo>
                            <a:lnTo>
                              <a:pt x="194" y="230"/>
                            </a:lnTo>
                            <a:lnTo>
                              <a:pt x="169" y="212"/>
                            </a:lnTo>
                            <a:lnTo>
                              <a:pt x="157" y="203"/>
                            </a:lnTo>
                            <a:lnTo>
                              <a:pt x="145" y="196"/>
                            </a:lnTo>
                            <a:lnTo>
                              <a:pt x="131" y="192"/>
                            </a:lnTo>
                            <a:lnTo>
                              <a:pt x="125" y="192"/>
                            </a:lnTo>
                            <a:lnTo>
                              <a:pt x="118" y="192"/>
                            </a:lnTo>
                            <a:lnTo>
                              <a:pt x="118" y="192"/>
                            </a:lnTo>
                            <a:lnTo>
                              <a:pt x="92" y="193"/>
                            </a:lnTo>
                            <a:lnTo>
                              <a:pt x="68" y="193"/>
                            </a:lnTo>
                            <a:lnTo>
                              <a:pt x="68" y="164"/>
                            </a:lnTo>
                            <a:lnTo>
                              <a:pt x="68" y="164"/>
                            </a:lnTo>
                            <a:lnTo>
                              <a:pt x="76" y="162"/>
                            </a:lnTo>
                            <a:lnTo>
                              <a:pt x="84" y="159"/>
                            </a:lnTo>
                            <a:lnTo>
                              <a:pt x="84" y="159"/>
                            </a:lnTo>
                            <a:lnTo>
                              <a:pt x="84" y="159"/>
                            </a:lnTo>
                            <a:lnTo>
                              <a:pt x="91" y="155"/>
                            </a:lnTo>
                            <a:lnTo>
                              <a:pt x="96" y="150"/>
                            </a:lnTo>
                            <a:lnTo>
                              <a:pt x="100" y="145"/>
                            </a:lnTo>
                            <a:lnTo>
                              <a:pt x="103" y="138"/>
                            </a:lnTo>
                            <a:lnTo>
                              <a:pt x="104" y="131"/>
                            </a:lnTo>
                            <a:lnTo>
                              <a:pt x="104" y="123"/>
                            </a:lnTo>
                            <a:lnTo>
                              <a:pt x="103" y="116"/>
                            </a:lnTo>
                            <a:lnTo>
                              <a:pt x="100" y="109"/>
                            </a:lnTo>
                            <a:lnTo>
                              <a:pt x="100" y="109"/>
                            </a:lnTo>
                            <a:lnTo>
                              <a:pt x="95" y="100"/>
                            </a:lnTo>
                            <a:lnTo>
                              <a:pt x="87" y="93"/>
                            </a:lnTo>
                            <a:lnTo>
                              <a:pt x="77" y="89"/>
                            </a:lnTo>
                            <a:lnTo>
                              <a:pt x="68" y="88"/>
                            </a:lnTo>
                            <a:lnTo>
                              <a:pt x="68" y="31"/>
                            </a:lnTo>
                            <a:close/>
                            <a:moveTo>
                              <a:pt x="0" y="136"/>
                            </a:moveTo>
                            <a:lnTo>
                              <a:pt x="0" y="136"/>
                            </a:lnTo>
                            <a:lnTo>
                              <a:pt x="0" y="124"/>
                            </a:lnTo>
                            <a:lnTo>
                              <a:pt x="0" y="115"/>
                            </a:lnTo>
                            <a:lnTo>
                              <a:pt x="3" y="104"/>
                            </a:lnTo>
                            <a:lnTo>
                              <a:pt x="5" y="96"/>
                            </a:lnTo>
                            <a:lnTo>
                              <a:pt x="10" y="86"/>
                            </a:lnTo>
                            <a:lnTo>
                              <a:pt x="14" y="78"/>
                            </a:lnTo>
                            <a:lnTo>
                              <a:pt x="24" y="65"/>
                            </a:lnTo>
                            <a:lnTo>
                              <a:pt x="35" y="53"/>
                            </a:lnTo>
                            <a:lnTo>
                              <a:pt x="45" y="44"/>
                            </a:lnTo>
                            <a:lnTo>
                              <a:pt x="54" y="38"/>
                            </a:lnTo>
                            <a:lnTo>
                              <a:pt x="54" y="38"/>
                            </a:lnTo>
                            <a:lnTo>
                              <a:pt x="68" y="31"/>
                            </a:lnTo>
                            <a:lnTo>
                              <a:pt x="68" y="88"/>
                            </a:lnTo>
                            <a:lnTo>
                              <a:pt x="68" y="88"/>
                            </a:lnTo>
                            <a:lnTo>
                              <a:pt x="58" y="89"/>
                            </a:lnTo>
                            <a:lnTo>
                              <a:pt x="50" y="92"/>
                            </a:lnTo>
                            <a:lnTo>
                              <a:pt x="50" y="92"/>
                            </a:lnTo>
                            <a:lnTo>
                              <a:pt x="43" y="96"/>
                            </a:lnTo>
                            <a:lnTo>
                              <a:pt x="38" y="101"/>
                            </a:lnTo>
                            <a:lnTo>
                              <a:pt x="34" y="108"/>
                            </a:lnTo>
                            <a:lnTo>
                              <a:pt x="31" y="113"/>
                            </a:lnTo>
                            <a:lnTo>
                              <a:pt x="30" y="122"/>
                            </a:lnTo>
                            <a:lnTo>
                              <a:pt x="30" y="128"/>
                            </a:lnTo>
                            <a:lnTo>
                              <a:pt x="31" y="135"/>
                            </a:lnTo>
                            <a:lnTo>
                              <a:pt x="34" y="143"/>
                            </a:lnTo>
                            <a:lnTo>
                              <a:pt x="34" y="143"/>
                            </a:lnTo>
                            <a:lnTo>
                              <a:pt x="39" y="151"/>
                            </a:lnTo>
                            <a:lnTo>
                              <a:pt x="47" y="158"/>
                            </a:lnTo>
                            <a:lnTo>
                              <a:pt x="57" y="162"/>
                            </a:lnTo>
                            <a:lnTo>
                              <a:pt x="68" y="164"/>
                            </a:lnTo>
                            <a:lnTo>
                              <a:pt x="68" y="193"/>
                            </a:lnTo>
                            <a:lnTo>
                              <a:pt x="68" y="193"/>
                            </a:lnTo>
                            <a:lnTo>
                              <a:pt x="54" y="192"/>
                            </a:lnTo>
                            <a:lnTo>
                              <a:pt x="42" y="189"/>
                            </a:lnTo>
                            <a:lnTo>
                              <a:pt x="31" y="185"/>
                            </a:lnTo>
                            <a:lnTo>
                              <a:pt x="22" y="178"/>
                            </a:lnTo>
                            <a:lnTo>
                              <a:pt x="14" y="172"/>
                            </a:lnTo>
                            <a:lnTo>
                              <a:pt x="8" y="162"/>
                            </a:lnTo>
                            <a:lnTo>
                              <a:pt x="3" y="150"/>
                            </a:lnTo>
                            <a:lnTo>
                              <a:pt x="0" y="136"/>
                            </a:lnTo>
                            <a:lnTo>
                              <a:pt x="0" y="136"/>
                            </a:lnTo>
                            <a:close/>
                          </a:path>
                        </a:pathLst>
                      </a:custGeom>
                      <a:solidFill>
                        <a:srgbClr val="EDCD2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Tx/>
                          <a:buNone/>
                        </a:pPr>
                        <a:endParaRPr lang="zh-CN" altLang="en-US">
                          <a:solidFill>
                            <a:prstClr val="black"/>
                          </a:solidFill>
                          <a:latin typeface="Impact"/>
                          <a:ea typeface="微软雅黑"/>
                        </a:endParaRPr>
                      </a:p>
                    </p:txBody>
                  </p:sp>
                  <p:grpSp>
                    <p:nvGrpSpPr>
                      <p:cNvPr id="63" name="组合 206">
                        <a:extLst>
                          <a:ext uri="{FF2B5EF4-FFF2-40B4-BE49-F238E27FC236}">
                            <a16:creationId xmlns:a16="http://schemas.microsoft.com/office/drawing/2014/main" id="{CF391DCE-7B65-4F7F-B530-57E3C240D57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988596" y="4176510"/>
                        <a:ext cx="495300" cy="644526"/>
                        <a:chOff x="1893888" y="4305300"/>
                        <a:chExt cx="495300" cy="644526"/>
                      </a:xfrm>
                    </p:grpSpPr>
                    <p:sp>
                      <p:nvSpPr>
                        <p:cNvPr id="120" name="Freeform 129">
                          <a:extLst>
                            <a:ext uri="{FF2B5EF4-FFF2-40B4-BE49-F238E27FC236}">
                              <a16:creationId xmlns:a16="http://schemas.microsoft.com/office/drawing/2014/main" id="{08BFF83A-373E-43AB-97DE-971C22E63DC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93888" y="4305300"/>
                          <a:ext cx="495300" cy="496888"/>
                        </a:xfrm>
                        <a:custGeom>
                          <a:avLst/>
                          <a:gdLst>
                            <a:gd name="T0" fmla="*/ 83 w 312"/>
                            <a:gd name="T1" fmla="*/ 16 h 313"/>
                            <a:gd name="T2" fmla="*/ 57 w 312"/>
                            <a:gd name="T3" fmla="*/ 41 h 313"/>
                            <a:gd name="T4" fmla="*/ 37 w 312"/>
                            <a:gd name="T5" fmla="*/ 71 h 313"/>
                            <a:gd name="T6" fmla="*/ 25 w 312"/>
                            <a:gd name="T7" fmla="*/ 103 h 313"/>
                            <a:gd name="T8" fmla="*/ 21 w 312"/>
                            <a:gd name="T9" fmla="*/ 140 h 313"/>
                            <a:gd name="T10" fmla="*/ 21 w 312"/>
                            <a:gd name="T11" fmla="*/ 156 h 313"/>
                            <a:gd name="T12" fmla="*/ 27 w 312"/>
                            <a:gd name="T13" fmla="*/ 186 h 313"/>
                            <a:gd name="T14" fmla="*/ 40 w 312"/>
                            <a:gd name="T15" fmla="*/ 213 h 313"/>
                            <a:gd name="T16" fmla="*/ 56 w 312"/>
                            <a:gd name="T17" fmla="*/ 237 h 313"/>
                            <a:gd name="T18" fmla="*/ 76 w 312"/>
                            <a:gd name="T19" fmla="*/ 259 h 313"/>
                            <a:gd name="T20" fmla="*/ 101 w 312"/>
                            <a:gd name="T21" fmla="*/ 275 h 313"/>
                            <a:gd name="T22" fmla="*/ 128 w 312"/>
                            <a:gd name="T23" fmla="*/ 287 h 313"/>
                            <a:gd name="T24" fmla="*/ 157 w 312"/>
                            <a:gd name="T25" fmla="*/ 293 h 313"/>
                            <a:gd name="T26" fmla="*/ 174 w 312"/>
                            <a:gd name="T27" fmla="*/ 294 h 313"/>
                            <a:gd name="T28" fmla="*/ 210 w 312"/>
                            <a:gd name="T29" fmla="*/ 289 h 313"/>
                            <a:gd name="T30" fmla="*/ 243 w 312"/>
                            <a:gd name="T31" fmla="*/ 276 h 313"/>
                            <a:gd name="T32" fmla="*/ 273 w 312"/>
                            <a:gd name="T33" fmla="*/ 257 h 313"/>
                            <a:gd name="T34" fmla="*/ 296 w 312"/>
                            <a:gd name="T35" fmla="*/ 233 h 313"/>
                            <a:gd name="T36" fmla="*/ 312 w 312"/>
                            <a:gd name="T37" fmla="*/ 245 h 313"/>
                            <a:gd name="T38" fmla="*/ 285 w 312"/>
                            <a:gd name="T39" fmla="*/ 274 h 313"/>
                            <a:gd name="T40" fmla="*/ 252 w 312"/>
                            <a:gd name="T41" fmla="*/ 295 h 313"/>
                            <a:gd name="T42" fmla="*/ 214 w 312"/>
                            <a:gd name="T43" fmla="*/ 309 h 313"/>
                            <a:gd name="T44" fmla="*/ 174 w 312"/>
                            <a:gd name="T45" fmla="*/ 313 h 313"/>
                            <a:gd name="T46" fmla="*/ 156 w 312"/>
                            <a:gd name="T47" fmla="*/ 313 h 313"/>
                            <a:gd name="T48" fmla="*/ 122 w 312"/>
                            <a:gd name="T49" fmla="*/ 306 h 313"/>
                            <a:gd name="T50" fmla="*/ 91 w 312"/>
                            <a:gd name="T51" fmla="*/ 293 h 313"/>
                            <a:gd name="T52" fmla="*/ 64 w 312"/>
                            <a:gd name="T53" fmla="*/ 274 h 313"/>
                            <a:gd name="T54" fmla="*/ 40 w 312"/>
                            <a:gd name="T55" fmla="*/ 251 h 313"/>
                            <a:gd name="T56" fmla="*/ 21 w 312"/>
                            <a:gd name="T57" fmla="*/ 222 h 313"/>
                            <a:gd name="T58" fmla="*/ 8 w 312"/>
                            <a:gd name="T59" fmla="*/ 191 h 313"/>
                            <a:gd name="T60" fmla="*/ 2 w 312"/>
                            <a:gd name="T61" fmla="*/ 159 h 313"/>
                            <a:gd name="T62" fmla="*/ 0 w 312"/>
                            <a:gd name="T63" fmla="*/ 140 h 313"/>
                            <a:gd name="T64" fmla="*/ 6 w 312"/>
                            <a:gd name="T65" fmla="*/ 99 h 313"/>
                            <a:gd name="T66" fmla="*/ 19 w 312"/>
                            <a:gd name="T67" fmla="*/ 61 h 313"/>
                            <a:gd name="T68" fmla="*/ 42 w 312"/>
                            <a:gd name="T69" fmla="*/ 27 h 313"/>
                            <a:gd name="T70" fmla="*/ 71 w 312"/>
                            <a:gd name="T71" fmla="*/ 0 h 31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</a:cxnLst>
                          <a:rect l="0" t="0" r="r" b="b"/>
                          <a:pathLst>
                            <a:path w="312" h="313">
                              <a:moveTo>
                                <a:pt x="83" y="16"/>
                              </a:moveTo>
                              <a:lnTo>
                                <a:pt x="83" y="16"/>
                              </a:lnTo>
                              <a:lnTo>
                                <a:pt x="69" y="29"/>
                              </a:lnTo>
                              <a:lnTo>
                                <a:pt x="57" y="41"/>
                              </a:lnTo>
                              <a:lnTo>
                                <a:pt x="46" y="54"/>
                              </a:lnTo>
                              <a:lnTo>
                                <a:pt x="37" y="71"/>
                              </a:lnTo>
                              <a:lnTo>
                                <a:pt x="30" y="87"/>
                              </a:lnTo>
                              <a:lnTo>
                                <a:pt x="25" y="103"/>
                              </a:lnTo>
                              <a:lnTo>
                                <a:pt x="22" y="122"/>
                              </a:lnTo>
                              <a:lnTo>
                                <a:pt x="21" y="140"/>
                              </a:lnTo>
                              <a:lnTo>
                                <a:pt x="21" y="140"/>
                              </a:lnTo>
                              <a:lnTo>
                                <a:pt x="21" y="156"/>
                              </a:lnTo>
                              <a:lnTo>
                                <a:pt x="23" y="171"/>
                              </a:lnTo>
                              <a:lnTo>
                                <a:pt x="27" y="186"/>
                              </a:lnTo>
                              <a:lnTo>
                                <a:pt x="33" y="199"/>
                              </a:lnTo>
                              <a:lnTo>
                                <a:pt x="40" y="213"/>
                              </a:lnTo>
                              <a:lnTo>
                                <a:pt x="46" y="226"/>
                              </a:lnTo>
                              <a:lnTo>
                                <a:pt x="56" y="237"/>
                              </a:lnTo>
                              <a:lnTo>
                                <a:pt x="65" y="248"/>
                              </a:lnTo>
                              <a:lnTo>
                                <a:pt x="76" y="259"/>
                              </a:lnTo>
                              <a:lnTo>
                                <a:pt x="88" y="267"/>
                              </a:lnTo>
                              <a:lnTo>
                                <a:pt x="101" y="275"/>
                              </a:lnTo>
                              <a:lnTo>
                                <a:pt x="114" y="282"/>
                              </a:lnTo>
                              <a:lnTo>
                                <a:pt x="128" y="287"/>
                              </a:lnTo>
                              <a:lnTo>
                                <a:pt x="143" y="290"/>
                              </a:lnTo>
                              <a:lnTo>
                                <a:pt x="157" y="293"/>
                              </a:lnTo>
                              <a:lnTo>
                                <a:pt x="174" y="294"/>
                              </a:lnTo>
                              <a:lnTo>
                                <a:pt x="174" y="294"/>
                              </a:lnTo>
                              <a:lnTo>
                                <a:pt x="193" y="293"/>
                              </a:lnTo>
                              <a:lnTo>
                                <a:pt x="210" y="289"/>
                              </a:lnTo>
                              <a:lnTo>
                                <a:pt x="227" y="285"/>
                              </a:lnTo>
                              <a:lnTo>
                                <a:pt x="243" y="276"/>
                              </a:lnTo>
                              <a:lnTo>
                                <a:pt x="258" y="268"/>
                              </a:lnTo>
                              <a:lnTo>
                                <a:pt x="273" y="257"/>
                              </a:lnTo>
                              <a:lnTo>
                                <a:pt x="285" y="247"/>
                              </a:lnTo>
                              <a:lnTo>
                                <a:pt x="296" y="233"/>
                              </a:lnTo>
                              <a:lnTo>
                                <a:pt x="312" y="245"/>
                              </a:lnTo>
                              <a:lnTo>
                                <a:pt x="312" y="245"/>
                              </a:lnTo>
                              <a:lnTo>
                                <a:pt x="298" y="260"/>
                              </a:lnTo>
                              <a:lnTo>
                                <a:pt x="285" y="274"/>
                              </a:lnTo>
                              <a:lnTo>
                                <a:pt x="268" y="285"/>
                              </a:lnTo>
                              <a:lnTo>
                                <a:pt x="252" y="295"/>
                              </a:lnTo>
                              <a:lnTo>
                                <a:pt x="233" y="303"/>
                              </a:lnTo>
                              <a:lnTo>
                                <a:pt x="214" y="309"/>
                              </a:lnTo>
                              <a:lnTo>
                                <a:pt x="194" y="312"/>
                              </a:lnTo>
                              <a:lnTo>
                                <a:pt x="174" y="313"/>
                              </a:lnTo>
                              <a:lnTo>
                                <a:pt x="174" y="313"/>
                              </a:lnTo>
                              <a:lnTo>
                                <a:pt x="156" y="313"/>
                              </a:lnTo>
                              <a:lnTo>
                                <a:pt x="138" y="310"/>
                              </a:lnTo>
                              <a:lnTo>
                                <a:pt x="122" y="306"/>
                              </a:lnTo>
                              <a:lnTo>
                                <a:pt x="106" y="299"/>
                              </a:lnTo>
                              <a:lnTo>
                                <a:pt x="91" y="293"/>
                              </a:lnTo>
                              <a:lnTo>
                                <a:pt x="76" y="285"/>
                              </a:lnTo>
                              <a:lnTo>
                                <a:pt x="64" y="274"/>
                              </a:lnTo>
                              <a:lnTo>
                                <a:pt x="52" y="263"/>
                              </a:lnTo>
                              <a:lnTo>
                                <a:pt x="40" y="251"/>
                              </a:lnTo>
                              <a:lnTo>
                                <a:pt x="30" y="237"/>
                              </a:lnTo>
                              <a:lnTo>
                                <a:pt x="21" y="222"/>
                              </a:lnTo>
                              <a:lnTo>
                                <a:pt x="14" y="207"/>
                              </a:lnTo>
                              <a:lnTo>
                                <a:pt x="8" y="191"/>
                              </a:lnTo>
                              <a:lnTo>
                                <a:pt x="4" y="175"/>
                              </a:lnTo>
                              <a:lnTo>
                                <a:pt x="2" y="159"/>
                              </a:lnTo>
                              <a:lnTo>
                                <a:pt x="0" y="140"/>
                              </a:lnTo>
                              <a:lnTo>
                                <a:pt x="0" y="140"/>
                              </a:lnTo>
                              <a:lnTo>
                                <a:pt x="2" y="119"/>
                              </a:lnTo>
                              <a:lnTo>
                                <a:pt x="6" y="99"/>
                              </a:lnTo>
                              <a:lnTo>
                                <a:pt x="11" y="79"/>
                              </a:lnTo>
                              <a:lnTo>
                                <a:pt x="19" y="61"/>
                              </a:lnTo>
                              <a:lnTo>
                                <a:pt x="30" y="44"/>
                              </a:lnTo>
                              <a:lnTo>
                                <a:pt x="42" y="27"/>
                              </a:lnTo>
                              <a:lnTo>
                                <a:pt x="56" y="14"/>
                              </a:lnTo>
                              <a:lnTo>
                                <a:pt x="71" y="0"/>
                              </a:lnTo>
                              <a:lnTo>
                                <a:pt x="83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21" name="Freeform 130">
                          <a:extLst>
                            <a:ext uri="{FF2B5EF4-FFF2-40B4-BE49-F238E27FC236}">
                              <a16:creationId xmlns:a16="http://schemas.microsoft.com/office/drawing/2014/main" id="{CB84F35E-6EBC-4D98-8DD9-65F25918AC8C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947863" y="4314825"/>
                          <a:ext cx="436563" cy="434975"/>
                        </a:xfrm>
                        <a:custGeom>
                          <a:avLst/>
                          <a:gdLst>
                            <a:gd name="T0" fmla="*/ 152 w 275"/>
                            <a:gd name="T1" fmla="*/ 1 h 274"/>
                            <a:gd name="T2" fmla="*/ 191 w 275"/>
                            <a:gd name="T3" fmla="*/ 10 h 274"/>
                            <a:gd name="T4" fmla="*/ 225 w 275"/>
                            <a:gd name="T5" fmla="*/ 32 h 274"/>
                            <a:gd name="T6" fmla="*/ 252 w 275"/>
                            <a:gd name="T7" fmla="*/ 61 h 274"/>
                            <a:gd name="T8" fmla="*/ 268 w 275"/>
                            <a:gd name="T9" fmla="*/ 97 h 274"/>
                            <a:gd name="T10" fmla="*/ 275 w 275"/>
                            <a:gd name="T11" fmla="*/ 138 h 274"/>
                            <a:gd name="T12" fmla="*/ 272 w 275"/>
                            <a:gd name="T13" fmla="*/ 165 h 274"/>
                            <a:gd name="T14" fmla="*/ 259 w 275"/>
                            <a:gd name="T15" fmla="*/ 203 h 274"/>
                            <a:gd name="T16" fmla="*/ 234 w 275"/>
                            <a:gd name="T17" fmla="*/ 235 h 274"/>
                            <a:gd name="T18" fmla="*/ 203 w 275"/>
                            <a:gd name="T19" fmla="*/ 258 h 274"/>
                            <a:gd name="T20" fmla="*/ 165 w 275"/>
                            <a:gd name="T21" fmla="*/ 272 h 274"/>
                            <a:gd name="T22" fmla="*/ 137 w 275"/>
                            <a:gd name="T23" fmla="*/ 274 h 274"/>
                            <a:gd name="T24" fmla="*/ 137 w 275"/>
                            <a:gd name="T25" fmla="*/ 269 h 274"/>
                            <a:gd name="T26" fmla="*/ 164 w 275"/>
                            <a:gd name="T27" fmla="*/ 266 h 274"/>
                            <a:gd name="T28" fmla="*/ 201 w 275"/>
                            <a:gd name="T29" fmla="*/ 253 h 274"/>
                            <a:gd name="T30" fmla="*/ 230 w 275"/>
                            <a:gd name="T31" fmla="*/ 230 h 274"/>
                            <a:gd name="T32" fmla="*/ 253 w 275"/>
                            <a:gd name="T33" fmla="*/ 200 h 274"/>
                            <a:gd name="T34" fmla="*/ 266 w 275"/>
                            <a:gd name="T35" fmla="*/ 163 h 274"/>
                            <a:gd name="T36" fmla="*/ 268 w 275"/>
                            <a:gd name="T37" fmla="*/ 138 h 274"/>
                            <a:gd name="T38" fmla="*/ 263 w 275"/>
                            <a:gd name="T39" fmla="*/ 98 h 274"/>
                            <a:gd name="T40" fmla="*/ 247 w 275"/>
                            <a:gd name="T41" fmla="*/ 65 h 274"/>
                            <a:gd name="T42" fmla="*/ 221 w 275"/>
                            <a:gd name="T43" fmla="*/ 36 h 274"/>
                            <a:gd name="T44" fmla="*/ 188 w 275"/>
                            <a:gd name="T45" fmla="*/ 17 h 274"/>
                            <a:gd name="T46" fmla="*/ 151 w 275"/>
                            <a:gd name="T47" fmla="*/ 8 h 274"/>
                            <a:gd name="T48" fmla="*/ 137 w 275"/>
                            <a:gd name="T49" fmla="*/ 0 h 274"/>
                            <a:gd name="T50" fmla="*/ 137 w 275"/>
                            <a:gd name="T51" fmla="*/ 274 h 274"/>
                            <a:gd name="T52" fmla="*/ 96 w 275"/>
                            <a:gd name="T53" fmla="*/ 269 h 274"/>
                            <a:gd name="T54" fmla="*/ 61 w 275"/>
                            <a:gd name="T55" fmla="*/ 251 h 274"/>
                            <a:gd name="T56" fmla="*/ 31 w 275"/>
                            <a:gd name="T57" fmla="*/ 224 h 274"/>
                            <a:gd name="T58" fmla="*/ 11 w 275"/>
                            <a:gd name="T59" fmla="*/ 191 h 274"/>
                            <a:gd name="T60" fmla="*/ 2 w 275"/>
                            <a:gd name="T61" fmla="*/ 151 h 274"/>
                            <a:gd name="T62" fmla="*/ 2 w 275"/>
                            <a:gd name="T63" fmla="*/ 123 h 274"/>
                            <a:gd name="T64" fmla="*/ 11 w 275"/>
                            <a:gd name="T65" fmla="*/ 84 h 274"/>
                            <a:gd name="T66" fmla="*/ 31 w 275"/>
                            <a:gd name="T67" fmla="*/ 50 h 274"/>
                            <a:gd name="T68" fmla="*/ 61 w 275"/>
                            <a:gd name="T69" fmla="*/ 24 h 274"/>
                            <a:gd name="T70" fmla="*/ 96 w 275"/>
                            <a:gd name="T71" fmla="*/ 6 h 274"/>
                            <a:gd name="T72" fmla="*/ 137 w 275"/>
                            <a:gd name="T73" fmla="*/ 0 h 274"/>
                            <a:gd name="T74" fmla="*/ 125 w 275"/>
                            <a:gd name="T75" fmla="*/ 8 h 274"/>
                            <a:gd name="T76" fmla="*/ 87 w 275"/>
                            <a:gd name="T77" fmla="*/ 17 h 274"/>
                            <a:gd name="T78" fmla="*/ 54 w 275"/>
                            <a:gd name="T79" fmla="*/ 36 h 274"/>
                            <a:gd name="T80" fmla="*/ 29 w 275"/>
                            <a:gd name="T81" fmla="*/ 65 h 274"/>
                            <a:gd name="T82" fmla="*/ 12 w 275"/>
                            <a:gd name="T83" fmla="*/ 98 h 274"/>
                            <a:gd name="T84" fmla="*/ 7 w 275"/>
                            <a:gd name="T85" fmla="*/ 138 h 274"/>
                            <a:gd name="T86" fmla="*/ 10 w 275"/>
                            <a:gd name="T87" fmla="*/ 163 h 274"/>
                            <a:gd name="T88" fmla="*/ 22 w 275"/>
                            <a:gd name="T89" fmla="*/ 200 h 274"/>
                            <a:gd name="T90" fmla="*/ 45 w 275"/>
                            <a:gd name="T91" fmla="*/ 230 h 274"/>
                            <a:gd name="T92" fmla="*/ 75 w 275"/>
                            <a:gd name="T93" fmla="*/ 253 h 274"/>
                            <a:gd name="T94" fmla="*/ 111 w 275"/>
                            <a:gd name="T95" fmla="*/ 266 h 274"/>
                            <a:gd name="T96" fmla="*/ 137 w 275"/>
                            <a:gd name="T97" fmla="*/ 274 h 27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</a:cxnLst>
                          <a:rect l="0" t="0" r="r" b="b"/>
                          <a:pathLst>
                            <a:path w="275" h="274">
                              <a:moveTo>
                                <a:pt x="137" y="0"/>
                              </a:moveTo>
                              <a:lnTo>
                                <a:pt x="137" y="0"/>
                              </a:lnTo>
                              <a:lnTo>
                                <a:pt x="152" y="1"/>
                              </a:lnTo>
                              <a:lnTo>
                                <a:pt x="165" y="2"/>
                              </a:lnTo>
                              <a:lnTo>
                                <a:pt x="179" y="6"/>
                              </a:lnTo>
                              <a:lnTo>
                                <a:pt x="191" y="10"/>
                              </a:lnTo>
                              <a:lnTo>
                                <a:pt x="203" y="17"/>
                              </a:lnTo>
                              <a:lnTo>
                                <a:pt x="214" y="24"/>
                              </a:lnTo>
                              <a:lnTo>
                                <a:pt x="225" y="32"/>
                              </a:lnTo>
                              <a:lnTo>
                                <a:pt x="234" y="40"/>
                              </a:lnTo>
                              <a:lnTo>
                                <a:pt x="244" y="50"/>
                              </a:lnTo>
                              <a:lnTo>
                                <a:pt x="252" y="61"/>
                              </a:lnTo>
                              <a:lnTo>
                                <a:pt x="259" y="71"/>
                              </a:lnTo>
                              <a:lnTo>
                                <a:pt x="264" y="84"/>
                              </a:lnTo>
                              <a:lnTo>
                                <a:pt x="268" y="97"/>
                              </a:lnTo>
                              <a:lnTo>
                                <a:pt x="272" y="109"/>
                              </a:lnTo>
                              <a:lnTo>
                                <a:pt x="274" y="123"/>
                              </a:lnTo>
                              <a:lnTo>
                                <a:pt x="275" y="138"/>
                              </a:lnTo>
                              <a:lnTo>
                                <a:pt x="275" y="138"/>
                              </a:lnTo>
                              <a:lnTo>
                                <a:pt x="274" y="151"/>
                              </a:lnTo>
                              <a:lnTo>
                                <a:pt x="272" y="165"/>
                              </a:lnTo>
                              <a:lnTo>
                                <a:pt x="268" y="178"/>
                              </a:lnTo>
                              <a:lnTo>
                                <a:pt x="264" y="191"/>
                              </a:lnTo>
                              <a:lnTo>
                                <a:pt x="259" y="203"/>
                              </a:lnTo>
                              <a:lnTo>
                                <a:pt x="252" y="215"/>
                              </a:lnTo>
                              <a:lnTo>
                                <a:pt x="244" y="224"/>
                              </a:lnTo>
                              <a:lnTo>
                                <a:pt x="234" y="235"/>
                              </a:lnTo>
                              <a:lnTo>
                                <a:pt x="225" y="243"/>
                              </a:lnTo>
                              <a:lnTo>
                                <a:pt x="214" y="251"/>
                              </a:lnTo>
                              <a:lnTo>
                                <a:pt x="203" y="258"/>
                              </a:lnTo>
                              <a:lnTo>
                                <a:pt x="191" y="264"/>
                              </a:lnTo>
                              <a:lnTo>
                                <a:pt x="179" y="269"/>
                              </a:lnTo>
                              <a:lnTo>
                                <a:pt x="165" y="272"/>
                              </a:lnTo>
                              <a:lnTo>
                                <a:pt x="152" y="274"/>
                              </a:lnTo>
                              <a:lnTo>
                                <a:pt x="137" y="274"/>
                              </a:lnTo>
                              <a:lnTo>
                                <a:pt x="137" y="274"/>
                              </a:lnTo>
                              <a:lnTo>
                                <a:pt x="137" y="269"/>
                              </a:lnTo>
                              <a:lnTo>
                                <a:pt x="137" y="269"/>
                              </a:lnTo>
                              <a:lnTo>
                                <a:pt x="137" y="269"/>
                              </a:lnTo>
                              <a:lnTo>
                                <a:pt x="137" y="269"/>
                              </a:lnTo>
                              <a:lnTo>
                                <a:pt x="151" y="268"/>
                              </a:lnTo>
                              <a:lnTo>
                                <a:pt x="164" y="266"/>
                              </a:lnTo>
                              <a:lnTo>
                                <a:pt x="176" y="262"/>
                              </a:lnTo>
                              <a:lnTo>
                                <a:pt x="188" y="258"/>
                              </a:lnTo>
                              <a:lnTo>
                                <a:pt x="201" y="253"/>
                              </a:lnTo>
                              <a:lnTo>
                                <a:pt x="211" y="246"/>
                              </a:lnTo>
                              <a:lnTo>
                                <a:pt x="221" y="238"/>
                              </a:lnTo>
                              <a:lnTo>
                                <a:pt x="230" y="230"/>
                              </a:lnTo>
                              <a:lnTo>
                                <a:pt x="239" y="220"/>
                              </a:lnTo>
                              <a:lnTo>
                                <a:pt x="247" y="211"/>
                              </a:lnTo>
                              <a:lnTo>
                                <a:pt x="253" y="200"/>
                              </a:lnTo>
                              <a:lnTo>
                                <a:pt x="259" y="188"/>
                              </a:lnTo>
                              <a:lnTo>
                                <a:pt x="263" y="177"/>
                              </a:lnTo>
                              <a:lnTo>
                                <a:pt x="266" y="163"/>
                              </a:lnTo>
                              <a:lnTo>
                                <a:pt x="268" y="151"/>
                              </a:lnTo>
                              <a:lnTo>
                                <a:pt x="268" y="138"/>
                              </a:lnTo>
                              <a:lnTo>
                                <a:pt x="268" y="138"/>
                              </a:lnTo>
                              <a:lnTo>
                                <a:pt x="268" y="124"/>
                              </a:lnTo>
                              <a:lnTo>
                                <a:pt x="266" y="111"/>
                              </a:lnTo>
                              <a:lnTo>
                                <a:pt x="263" y="98"/>
                              </a:lnTo>
                              <a:lnTo>
                                <a:pt x="259" y="86"/>
                              </a:lnTo>
                              <a:lnTo>
                                <a:pt x="253" y="75"/>
                              </a:lnTo>
                              <a:lnTo>
                                <a:pt x="247" y="65"/>
                              </a:lnTo>
                              <a:lnTo>
                                <a:pt x="239" y="54"/>
                              </a:lnTo>
                              <a:lnTo>
                                <a:pt x="230" y="44"/>
                              </a:lnTo>
                              <a:lnTo>
                                <a:pt x="221" y="36"/>
                              </a:lnTo>
                              <a:lnTo>
                                <a:pt x="211" y="29"/>
                              </a:lnTo>
                              <a:lnTo>
                                <a:pt x="201" y="23"/>
                              </a:lnTo>
                              <a:lnTo>
                                <a:pt x="188" y="17"/>
                              </a:lnTo>
                              <a:lnTo>
                                <a:pt x="176" y="12"/>
                              </a:lnTo>
                              <a:lnTo>
                                <a:pt x="164" y="9"/>
                              </a:lnTo>
                              <a:lnTo>
                                <a:pt x="151" y="8"/>
                              </a:lnTo>
                              <a:lnTo>
                                <a:pt x="137" y="6"/>
                              </a:lnTo>
                              <a:lnTo>
                                <a:pt x="137" y="6"/>
                              </a:lnTo>
                              <a:lnTo>
                                <a:pt x="137" y="0"/>
                              </a:lnTo>
                              <a:lnTo>
                                <a:pt x="137" y="0"/>
                              </a:lnTo>
                              <a:close/>
                              <a:moveTo>
                                <a:pt x="137" y="274"/>
                              </a:moveTo>
                              <a:lnTo>
                                <a:pt x="137" y="274"/>
                              </a:lnTo>
                              <a:lnTo>
                                <a:pt x="123" y="274"/>
                              </a:lnTo>
                              <a:lnTo>
                                <a:pt x="110" y="272"/>
                              </a:lnTo>
                              <a:lnTo>
                                <a:pt x="96" y="269"/>
                              </a:lnTo>
                              <a:lnTo>
                                <a:pt x="84" y="264"/>
                              </a:lnTo>
                              <a:lnTo>
                                <a:pt x="72" y="258"/>
                              </a:lnTo>
                              <a:lnTo>
                                <a:pt x="61" y="251"/>
                              </a:lnTo>
                              <a:lnTo>
                                <a:pt x="50" y="243"/>
                              </a:lnTo>
                              <a:lnTo>
                                <a:pt x="41" y="235"/>
                              </a:lnTo>
                              <a:lnTo>
                                <a:pt x="31" y="224"/>
                              </a:lnTo>
                              <a:lnTo>
                                <a:pt x="23" y="215"/>
                              </a:lnTo>
                              <a:lnTo>
                                <a:pt x="16" y="203"/>
                              </a:lnTo>
                              <a:lnTo>
                                <a:pt x="11" y="191"/>
                              </a:lnTo>
                              <a:lnTo>
                                <a:pt x="7" y="178"/>
                              </a:lnTo>
                              <a:lnTo>
                                <a:pt x="3" y="165"/>
                              </a:lnTo>
                              <a:lnTo>
                                <a:pt x="2" y="151"/>
                              </a:lnTo>
                              <a:lnTo>
                                <a:pt x="0" y="138"/>
                              </a:lnTo>
                              <a:lnTo>
                                <a:pt x="0" y="138"/>
                              </a:lnTo>
                              <a:lnTo>
                                <a:pt x="2" y="123"/>
                              </a:lnTo>
                              <a:lnTo>
                                <a:pt x="3" y="109"/>
                              </a:lnTo>
                              <a:lnTo>
                                <a:pt x="7" y="97"/>
                              </a:lnTo>
                              <a:lnTo>
                                <a:pt x="11" y="84"/>
                              </a:lnTo>
                              <a:lnTo>
                                <a:pt x="16" y="71"/>
                              </a:lnTo>
                              <a:lnTo>
                                <a:pt x="23" y="61"/>
                              </a:lnTo>
                              <a:lnTo>
                                <a:pt x="31" y="50"/>
                              </a:lnTo>
                              <a:lnTo>
                                <a:pt x="41" y="40"/>
                              </a:lnTo>
                              <a:lnTo>
                                <a:pt x="50" y="32"/>
                              </a:lnTo>
                              <a:lnTo>
                                <a:pt x="61" y="24"/>
                              </a:lnTo>
                              <a:lnTo>
                                <a:pt x="72" y="17"/>
                              </a:lnTo>
                              <a:lnTo>
                                <a:pt x="84" y="10"/>
                              </a:lnTo>
                              <a:lnTo>
                                <a:pt x="96" y="6"/>
                              </a:lnTo>
                              <a:lnTo>
                                <a:pt x="110" y="2"/>
                              </a:lnTo>
                              <a:lnTo>
                                <a:pt x="123" y="1"/>
                              </a:lnTo>
                              <a:lnTo>
                                <a:pt x="137" y="0"/>
                              </a:lnTo>
                              <a:lnTo>
                                <a:pt x="137" y="6"/>
                              </a:lnTo>
                              <a:lnTo>
                                <a:pt x="137" y="6"/>
                              </a:lnTo>
                              <a:lnTo>
                                <a:pt x="125" y="8"/>
                              </a:lnTo>
                              <a:lnTo>
                                <a:pt x="111" y="9"/>
                              </a:lnTo>
                              <a:lnTo>
                                <a:pt x="99" y="12"/>
                              </a:lnTo>
                              <a:lnTo>
                                <a:pt x="87" y="17"/>
                              </a:lnTo>
                              <a:lnTo>
                                <a:pt x="75" y="23"/>
                              </a:lnTo>
                              <a:lnTo>
                                <a:pt x="64" y="29"/>
                              </a:lnTo>
                              <a:lnTo>
                                <a:pt x="54" y="36"/>
                              </a:lnTo>
                              <a:lnTo>
                                <a:pt x="45" y="44"/>
                              </a:lnTo>
                              <a:lnTo>
                                <a:pt x="37" y="54"/>
                              </a:lnTo>
                              <a:lnTo>
                                <a:pt x="29" y="65"/>
                              </a:lnTo>
                              <a:lnTo>
                                <a:pt x="22" y="75"/>
                              </a:lnTo>
                              <a:lnTo>
                                <a:pt x="16" y="86"/>
                              </a:lnTo>
                              <a:lnTo>
                                <a:pt x="12" y="98"/>
                              </a:lnTo>
                              <a:lnTo>
                                <a:pt x="10" y="111"/>
                              </a:lnTo>
                              <a:lnTo>
                                <a:pt x="7" y="124"/>
                              </a:lnTo>
                              <a:lnTo>
                                <a:pt x="7" y="138"/>
                              </a:lnTo>
                              <a:lnTo>
                                <a:pt x="7" y="138"/>
                              </a:lnTo>
                              <a:lnTo>
                                <a:pt x="7" y="151"/>
                              </a:lnTo>
                              <a:lnTo>
                                <a:pt x="10" y="163"/>
                              </a:lnTo>
                              <a:lnTo>
                                <a:pt x="12" y="177"/>
                              </a:lnTo>
                              <a:lnTo>
                                <a:pt x="16" y="188"/>
                              </a:lnTo>
                              <a:lnTo>
                                <a:pt x="22" y="200"/>
                              </a:lnTo>
                              <a:lnTo>
                                <a:pt x="29" y="211"/>
                              </a:lnTo>
                              <a:lnTo>
                                <a:pt x="37" y="220"/>
                              </a:lnTo>
                              <a:lnTo>
                                <a:pt x="45" y="230"/>
                              </a:lnTo>
                              <a:lnTo>
                                <a:pt x="54" y="238"/>
                              </a:lnTo>
                              <a:lnTo>
                                <a:pt x="64" y="246"/>
                              </a:lnTo>
                              <a:lnTo>
                                <a:pt x="75" y="253"/>
                              </a:lnTo>
                              <a:lnTo>
                                <a:pt x="87" y="258"/>
                              </a:lnTo>
                              <a:lnTo>
                                <a:pt x="99" y="262"/>
                              </a:lnTo>
                              <a:lnTo>
                                <a:pt x="111" y="266"/>
                              </a:lnTo>
                              <a:lnTo>
                                <a:pt x="125" y="268"/>
                              </a:lnTo>
                              <a:lnTo>
                                <a:pt x="137" y="269"/>
                              </a:lnTo>
                              <a:lnTo>
                                <a:pt x="137" y="2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22" name="Freeform 131">
                          <a:extLst>
                            <a:ext uri="{FF2B5EF4-FFF2-40B4-BE49-F238E27FC236}">
                              <a16:creationId xmlns:a16="http://schemas.microsoft.com/office/drawing/2014/main" id="{37A03743-3D5A-488C-8D09-B1FA00ED6DD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41513" y="4322763"/>
                          <a:ext cx="434975" cy="423863"/>
                        </a:xfrm>
                        <a:custGeom>
                          <a:avLst/>
                          <a:gdLst>
                            <a:gd name="T0" fmla="*/ 199 w 274"/>
                            <a:gd name="T1" fmla="*/ 18 h 267"/>
                            <a:gd name="T2" fmla="*/ 203 w 274"/>
                            <a:gd name="T3" fmla="*/ 37 h 267"/>
                            <a:gd name="T4" fmla="*/ 214 w 274"/>
                            <a:gd name="T5" fmla="*/ 35 h 267"/>
                            <a:gd name="T6" fmla="*/ 221 w 274"/>
                            <a:gd name="T7" fmla="*/ 43 h 267"/>
                            <a:gd name="T8" fmla="*/ 238 w 274"/>
                            <a:gd name="T9" fmla="*/ 56 h 267"/>
                            <a:gd name="T10" fmla="*/ 257 w 274"/>
                            <a:gd name="T11" fmla="*/ 80 h 267"/>
                            <a:gd name="T12" fmla="*/ 251 w 274"/>
                            <a:gd name="T13" fmla="*/ 91 h 267"/>
                            <a:gd name="T14" fmla="*/ 256 w 274"/>
                            <a:gd name="T15" fmla="*/ 93 h 267"/>
                            <a:gd name="T16" fmla="*/ 262 w 274"/>
                            <a:gd name="T17" fmla="*/ 85 h 267"/>
                            <a:gd name="T18" fmla="*/ 264 w 274"/>
                            <a:gd name="T19" fmla="*/ 93 h 267"/>
                            <a:gd name="T20" fmla="*/ 259 w 274"/>
                            <a:gd name="T21" fmla="*/ 110 h 267"/>
                            <a:gd name="T22" fmla="*/ 247 w 274"/>
                            <a:gd name="T23" fmla="*/ 112 h 267"/>
                            <a:gd name="T24" fmla="*/ 232 w 274"/>
                            <a:gd name="T25" fmla="*/ 127 h 267"/>
                            <a:gd name="T26" fmla="*/ 220 w 274"/>
                            <a:gd name="T27" fmla="*/ 141 h 267"/>
                            <a:gd name="T28" fmla="*/ 202 w 274"/>
                            <a:gd name="T29" fmla="*/ 154 h 267"/>
                            <a:gd name="T30" fmla="*/ 209 w 274"/>
                            <a:gd name="T31" fmla="*/ 183 h 267"/>
                            <a:gd name="T32" fmla="*/ 218 w 274"/>
                            <a:gd name="T33" fmla="*/ 214 h 267"/>
                            <a:gd name="T34" fmla="*/ 210 w 274"/>
                            <a:gd name="T35" fmla="*/ 237 h 267"/>
                            <a:gd name="T36" fmla="*/ 226 w 274"/>
                            <a:gd name="T37" fmla="*/ 228 h 267"/>
                            <a:gd name="T38" fmla="*/ 247 w 274"/>
                            <a:gd name="T39" fmla="*/ 192 h 267"/>
                            <a:gd name="T40" fmla="*/ 264 w 274"/>
                            <a:gd name="T41" fmla="*/ 141 h 267"/>
                            <a:gd name="T42" fmla="*/ 274 w 274"/>
                            <a:gd name="T43" fmla="*/ 115 h 267"/>
                            <a:gd name="T44" fmla="*/ 155 w 274"/>
                            <a:gd name="T45" fmla="*/ 267 h 267"/>
                            <a:gd name="T46" fmla="*/ 178 w 274"/>
                            <a:gd name="T47" fmla="*/ 246 h 267"/>
                            <a:gd name="T48" fmla="*/ 153 w 274"/>
                            <a:gd name="T49" fmla="*/ 245 h 267"/>
                            <a:gd name="T50" fmla="*/ 145 w 274"/>
                            <a:gd name="T51" fmla="*/ 252 h 267"/>
                            <a:gd name="T52" fmla="*/ 125 w 274"/>
                            <a:gd name="T53" fmla="*/ 248 h 267"/>
                            <a:gd name="T54" fmla="*/ 99 w 274"/>
                            <a:gd name="T55" fmla="*/ 249 h 267"/>
                            <a:gd name="T56" fmla="*/ 121 w 274"/>
                            <a:gd name="T57" fmla="*/ 267 h 267"/>
                            <a:gd name="T58" fmla="*/ 0 w 274"/>
                            <a:gd name="T59" fmla="*/ 129 h 267"/>
                            <a:gd name="T60" fmla="*/ 62 w 274"/>
                            <a:gd name="T61" fmla="*/ 26 h 267"/>
                            <a:gd name="T62" fmla="*/ 19 w 274"/>
                            <a:gd name="T63" fmla="*/ 87 h 267"/>
                            <a:gd name="T64" fmla="*/ 31 w 274"/>
                            <a:gd name="T65" fmla="*/ 84 h 267"/>
                            <a:gd name="T66" fmla="*/ 50 w 274"/>
                            <a:gd name="T67" fmla="*/ 91 h 267"/>
                            <a:gd name="T68" fmla="*/ 60 w 274"/>
                            <a:gd name="T69" fmla="*/ 88 h 267"/>
                            <a:gd name="T70" fmla="*/ 46 w 274"/>
                            <a:gd name="T71" fmla="*/ 106 h 267"/>
                            <a:gd name="T72" fmla="*/ 35 w 274"/>
                            <a:gd name="T73" fmla="*/ 122 h 267"/>
                            <a:gd name="T74" fmla="*/ 45 w 274"/>
                            <a:gd name="T75" fmla="*/ 157 h 267"/>
                            <a:gd name="T76" fmla="*/ 54 w 274"/>
                            <a:gd name="T77" fmla="*/ 180 h 267"/>
                            <a:gd name="T78" fmla="*/ 87 w 274"/>
                            <a:gd name="T79" fmla="*/ 210 h 267"/>
                            <a:gd name="T80" fmla="*/ 95 w 274"/>
                            <a:gd name="T81" fmla="*/ 188 h 267"/>
                            <a:gd name="T82" fmla="*/ 98 w 274"/>
                            <a:gd name="T83" fmla="*/ 169 h 267"/>
                            <a:gd name="T84" fmla="*/ 104 w 274"/>
                            <a:gd name="T85" fmla="*/ 137 h 267"/>
                            <a:gd name="T86" fmla="*/ 117 w 274"/>
                            <a:gd name="T87" fmla="*/ 122 h 267"/>
                            <a:gd name="T88" fmla="*/ 152 w 274"/>
                            <a:gd name="T89" fmla="*/ 125 h 267"/>
                            <a:gd name="T90" fmla="*/ 165 w 274"/>
                            <a:gd name="T91" fmla="*/ 106 h 267"/>
                            <a:gd name="T92" fmla="*/ 161 w 274"/>
                            <a:gd name="T93" fmla="*/ 81 h 267"/>
                            <a:gd name="T94" fmla="*/ 134 w 274"/>
                            <a:gd name="T95" fmla="*/ 58 h 267"/>
                            <a:gd name="T96" fmla="*/ 111 w 274"/>
                            <a:gd name="T97" fmla="*/ 57 h 267"/>
                            <a:gd name="T98" fmla="*/ 92 w 274"/>
                            <a:gd name="T99" fmla="*/ 68 h 267"/>
                            <a:gd name="T100" fmla="*/ 69 w 274"/>
                            <a:gd name="T101" fmla="*/ 64 h 267"/>
                            <a:gd name="T102" fmla="*/ 73 w 274"/>
                            <a:gd name="T103" fmla="*/ 56 h 267"/>
                            <a:gd name="T104" fmla="*/ 80 w 274"/>
                            <a:gd name="T105" fmla="*/ 45 h 267"/>
                            <a:gd name="T106" fmla="*/ 81 w 274"/>
                            <a:gd name="T107" fmla="*/ 38 h 267"/>
                            <a:gd name="T108" fmla="*/ 96 w 274"/>
                            <a:gd name="T109" fmla="*/ 49 h 267"/>
                            <a:gd name="T110" fmla="*/ 119 w 274"/>
                            <a:gd name="T111" fmla="*/ 47 h 267"/>
                            <a:gd name="T112" fmla="*/ 137 w 274"/>
                            <a:gd name="T113" fmla="*/ 45 h 267"/>
                            <a:gd name="T114" fmla="*/ 141 w 274"/>
                            <a:gd name="T115" fmla="*/ 28 h 267"/>
                            <a:gd name="T116" fmla="*/ 161 w 274"/>
                            <a:gd name="T117" fmla="*/ 22 h 267"/>
                            <a:gd name="T118" fmla="*/ 132 w 274"/>
                            <a:gd name="T119" fmla="*/ 8 h 2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</a:cxnLst>
                          <a:rect l="0" t="0" r="r" b="b"/>
                          <a:pathLst>
                            <a:path w="274" h="267">
                              <a:moveTo>
                                <a:pt x="161" y="1"/>
                              </a:moveTo>
                              <a:lnTo>
                                <a:pt x="161" y="1"/>
                              </a:lnTo>
                              <a:lnTo>
                                <a:pt x="169" y="3"/>
                              </a:lnTo>
                              <a:lnTo>
                                <a:pt x="178" y="5"/>
                              </a:lnTo>
                              <a:lnTo>
                                <a:pt x="188" y="8"/>
                              </a:lnTo>
                              <a:lnTo>
                                <a:pt x="201" y="14"/>
                              </a:lnTo>
                              <a:lnTo>
                                <a:pt x="214" y="22"/>
                              </a:lnTo>
                              <a:lnTo>
                                <a:pt x="226" y="31"/>
                              </a:lnTo>
                              <a:lnTo>
                                <a:pt x="238" y="43"/>
                              </a:lnTo>
                              <a:lnTo>
                                <a:pt x="238" y="43"/>
                              </a:lnTo>
                              <a:lnTo>
                                <a:pt x="234" y="39"/>
                              </a:lnTo>
                              <a:lnTo>
                                <a:pt x="225" y="31"/>
                              </a:lnTo>
                              <a:lnTo>
                                <a:pt x="213" y="22"/>
                              </a:lnTo>
                              <a:lnTo>
                                <a:pt x="206" y="19"/>
                              </a:lnTo>
                              <a:lnTo>
                                <a:pt x="199" y="18"/>
                              </a:lnTo>
                              <a:lnTo>
                                <a:pt x="197" y="19"/>
                              </a:lnTo>
                              <a:lnTo>
                                <a:pt x="197" y="19"/>
                              </a:lnTo>
                              <a:lnTo>
                                <a:pt x="198" y="22"/>
                              </a:lnTo>
                              <a:lnTo>
                                <a:pt x="198" y="22"/>
                              </a:lnTo>
                              <a:lnTo>
                                <a:pt x="199" y="24"/>
                              </a:lnTo>
                              <a:lnTo>
                                <a:pt x="199" y="24"/>
                              </a:lnTo>
                              <a:lnTo>
                                <a:pt x="199" y="27"/>
                              </a:lnTo>
                              <a:lnTo>
                                <a:pt x="201" y="30"/>
                              </a:lnTo>
                              <a:lnTo>
                                <a:pt x="201" y="30"/>
                              </a:lnTo>
                              <a:lnTo>
                                <a:pt x="202" y="30"/>
                              </a:lnTo>
                              <a:lnTo>
                                <a:pt x="202" y="30"/>
                              </a:lnTo>
                              <a:lnTo>
                                <a:pt x="203" y="33"/>
                              </a:lnTo>
                              <a:lnTo>
                                <a:pt x="203" y="33"/>
                              </a:lnTo>
                              <a:lnTo>
                                <a:pt x="203" y="34"/>
                              </a:lnTo>
                              <a:lnTo>
                                <a:pt x="203" y="37"/>
                              </a:lnTo>
                              <a:lnTo>
                                <a:pt x="203" y="39"/>
                              </a:lnTo>
                              <a:lnTo>
                                <a:pt x="206" y="39"/>
                              </a:lnTo>
                              <a:lnTo>
                                <a:pt x="206" y="39"/>
                              </a:lnTo>
                              <a:lnTo>
                                <a:pt x="209" y="39"/>
                              </a:lnTo>
                              <a:lnTo>
                                <a:pt x="209" y="39"/>
                              </a:lnTo>
                              <a:lnTo>
                                <a:pt x="210" y="38"/>
                              </a:lnTo>
                              <a:lnTo>
                                <a:pt x="210" y="38"/>
                              </a:lnTo>
                              <a:lnTo>
                                <a:pt x="207" y="35"/>
                              </a:lnTo>
                              <a:lnTo>
                                <a:pt x="207" y="35"/>
                              </a:lnTo>
                              <a:lnTo>
                                <a:pt x="207" y="35"/>
                              </a:lnTo>
                              <a:lnTo>
                                <a:pt x="207" y="35"/>
                              </a:lnTo>
                              <a:lnTo>
                                <a:pt x="209" y="34"/>
                              </a:lnTo>
                              <a:lnTo>
                                <a:pt x="210" y="33"/>
                              </a:lnTo>
                              <a:lnTo>
                                <a:pt x="210" y="33"/>
                              </a:lnTo>
                              <a:lnTo>
                                <a:pt x="214" y="35"/>
                              </a:lnTo>
                              <a:lnTo>
                                <a:pt x="215" y="37"/>
                              </a:lnTo>
                              <a:lnTo>
                                <a:pt x="215" y="37"/>
                              </a:lnTo>
                              <a:lnTo>
                                <a:pt x="217" y="39"/>
                              </a:lnTo>
                              <a:lnTo>
                                <a:pt x="217" y="39"/>
                              </a:lnTo>
                              <a:lnTo>
                                <a:pt x="215" y="41"/>
                              </a:lnTo>
                              <a:lnTo>
                                <a:pt x="215" y="41"/>
                              </a:lnTo>
                              <a:lnTo>
                                <a:pt x="214" y="42"/>
                              </a:lnTo>
                              <a:lnTo>
                                <a:pt x="214" y="42"/>
                              </a:lnTo>
                              <a:lnTo>
                                <a:pt x="215" y="45"/>
                              </a:lnTo>
                              <a:lnTo>
                                <a:pt x="215" y="45"/>
                              </a:lnTo>
                              <a:lnTo>
                                <a:pt x="215" y="45"/>
                              </a:lnTo>
                              <a:lnTo>
                                <a:pt x="217" y="45"/>
                              </a:lnTo>
                              <a:lnTo>
                                <a:pt x="217" y="45"/>
                              </a:lnTo>
                              <a:lnTo>
                                <a:pt x="221" y="43"/>
                              </a:lnTo>
                              <a:lnTo>
                                <a:pt x="221" y="43"/>
                              </a:lnTo>
                              <a:lnTo>
                                <a:pt x="224" y="43"/>
                              </a:lnTo>
                              <a:lnTo>
                                <a:pt x="224" y="43"/>
                              </a:lnTo>
                              <a:lnTo>
                                <a:pt x="225" y="45"/>
                              </a:lnTo>
                              <a:lnTo>
                                <a:pt x="225" y="45"/>
                              </a:lnTo>
                              <a:lnTo>
                                <a:pt x="229" y="47"/>
                              </a:lnTo>
                              <a:lnTo>
                                <a:pt x="229" y="47"/>
                              </a:lnTo>
                              <a:lnTo>
                                <a:pt x="230" y="47"/>
                              </a:lnTo>
                              <a:lnTo>
                                <a:pt x="230" y="47"/>
                              </a:lnTo>
                              <a:lnTo>
                                <a:pt x="232" y="51"/>
                              </a:lnTo>
                              <a:lnTo>
                                <a:pt x="232" y="51"/>
                              </a:lnTo>
                              <a:lnTo>
                                <a:pt x="234" y="53"/>
                              </a:lnTo>
                              <a:lnTo>
                                <a:pt x="234" y="53"/>
                              </a:lnTo>
                              <a:lnTo>
                                <a:pt x="237" y="54"/>
                              </a:lnTo>
                              <a:lnTo>
                                <a:pt x="238" y="56"/>
                              </a:lnTo>
                              <a:lnTo>
                                <a:pt x="238" y="56"/>
                              </a:lnTo>
                              <a:lnTo>
                                <a:pt x="240" y="58"/>
                              </a:lnTo>
                              <a:lnTo>
                                <a:pt x="240" y="58"/>
                              </a:lnTo>
                              <a:lnTo>
                                <a:pt x="245" y="62"/>
                              </a:lnTo>
                              <a:lnTo>
                                <a:pt x="245" y="62"/>
                              </a:lnTo>
                              <a:lnTo>
                                <a:pt x="248" y="65"/>
                              </a:lnTo>
                              <a:lnTo>
                                <a:pt x="248" y="65"/>
                              </a:lnTo>
                              <a:lnTo>
                                <a:pt x="248" y="69"/>
                              </a:lnTo>
                              <a:lnTo>
                                <a:pt x="248" y="69"/>
                              </a:lnTo>
                              <a:lnTo>
                                <a:pt x="249" y="73"/>
                              </a:lnTo>
                              <a:lnTo>
                                <a:pt x="249" y="73"/>
                              </a:lnTo>
                              <a:lnTo>
                                <a:pt x="251" y="76"/>
                              </a:lnTo>
                              <a:lnTo>
                                <a:pt x="251" y="76"/>
                              </a:lnTo>
                              <a:lnTo>
                                <a:pt x="253" y="77"/>
                              </a:lnTo>
                              <a:lnTo>
                                <a:pt x="253" y="77"/>
                              </a:lnTo>
                              <a:lnTo>
                                <a:pt x="257" y="80"/>
                              </a:lnTo>
                              <a:lnTo>
                                <a:pt x="257" y="80"/>
                              </a:lnTo>
                              <a:lnTo>
                                <a:pt x="259" y="81"/>
                              </a:lnTo>
                              <a:lnTo>
                                <a:pt x="259" y="83"/>
                              </a:lnTo>
                              <a:lnTo>
                                <a:pt x="259" y="83"/>
                              </a:lnTo>
                              <a:lnTo>
                                <a:pt x="257" y="84"/>
                              </a:lnTo>
                              <a:lnTo>
                                <a:pt x="257" y="84"/>
                              </a:lnTo>
                              <a:lnTo>
                                <a:pt x="255" y="84"/>
                              </a:lnTo>
                              <a:lnTo>
                                <a:pt x="255" y="84"/>
                              </a:lnTo>
                              <a:lnTo>
                                <a:pt x="255" y="87"/>
                              </a:lnTo>
                              <a:lnTo>
                                <a:pt x="255" y="87"/>
                              </a:lnTo>
                              <a:lnTo>
                                <a:pt x="255" y="88"/>
                              </a:lnTo>
                              <a:lnTo>
                                <a:pt x="255" y="89"/>
                              </a:lnTo>
                              <a:lnTo>
                                <a:pt x="255" y="89"/>
                              </a:lnTo>
                              <a:lnTo>
                                <a:pt x="252" y="91"/>
                              </a:lnTo>
                              <a:lnTo>
                                <a:pt x="251" y="91"/>
                              </a:lnTo>
                              <a:lnTo>
                                <a:pt x="248" y="92"/>
                              </a:lnTo>
                              <a:lnTo>
                                <a:pt x="247" y="93"/>
                              </a:lnTo>
                              <a:lnTo>
                                <a:pt x="247" y="93"/>
                              </a:lnTo>
                              <a:lnTo>
                                <a:pt x="247" y="95"/>
                              </a:lnTo>
                              <a:lnTo>
                                <a:pt x="247" y="95"/>
                              </a:lnTo>
                              <a:lnTo>
                                <a:pt x="249" y="96"/>
                              </a:lnTo>
                              <a:lnTo>
                                <a:pt x="249" y="96"/>
                              </a:lnTo>
                              <a:lnTo>
                                <a:pt x="249" y="95"/>
                              </a:lnTo>
                              <a:lnTo>
                                <a:pt x="249" y="95"/>
                              </a:lnTo>
                              <a:lnTo>
                                <a:pt x="249" y="93"/>
                              </a:lnTo>
                              <a:lnTo>
                                <a:pt x="251" y="93"/>
                              </a:lnTo>
                              <a:lnTo>
                                <a:pt x="251" y="93"/>
                              </a:lnTo>
                              <a:lnTo>
                                <a:pt x="253" y="93"/>
                              </a:lnTo>
                              <a:lnTo>
                                <a:pt x="253" y="93"/>
                              </a:lnTo>
                              <a:lnTo>
                                <a:pt x="256" y="93"/>
                              </a:lnTo>
                              <a:lnTo>
                                <a:pt x="256" y="93"/>
                              </a:lnTo>
                              <a:lnTo>
                                <a:pt x="256" y="92"/>
                              </a:lnTo>
                              <a:lnTo>
                                <a:pt x="256" y="92"/>
                              </a:lnTo>
                              <a:lnTo>
                                <a:pt x="256" y="92"/>
                              </a:lnTo>
                              <a:lnTo>
                                <a:pt x="256" y="89"/>
                              </a:lnTo>
                              <a:lnTo>
                                <a:pt x="256" y="89"/>
                              </a:lnTo>
                              <a:lnTo>
                                <a:pt x="257" y="87"/>
                              </a:lnTo>
                              <a:lnTo>
                                <a:pt x="257" y="87"/>
                              </a:lnTo>
                              <a:lnTo>
                                <a:pt x="257" y="88"/>
                              </a:lnTo>
                              <a:lnTo>
                                <a:pt x="259" y="87"/>
                              </a:lnTo>
                              <a:lnTo>
                                <a:pt x="259" y="87"/>
                              </a:lnTo>
                              <a:lnTo>
                                <a:pt x="260" y="85"/>
                              </a:lnTo>
                              <a:lnTo>
                                <a:pt x="260" y="85"/>
                              </a:lnTo>
                              <a:lnTo>
                                <a:pt x="262" y="85"/>
                              </a:lnTo>
                              <a:lnTo>
                                <a:pt x="262" y="85"/>
                              </a:lnTo>
                              <a:lnTo>
                                <a:pt x="262" y="85"/>
                              </a:lnTo>
                              <a:lnTo>
                                <a:pt x="262" y="83"/>
                              </a:lnTo>
                              <a:lnTo>
                                <a:pt x="262" y="83"/>
                              </a:lnTo>
                              <a:lnTo>
                                <a:pt x="260" y="80"/>
                              </a:lnTo>
                              <a:lnTo>
                                <a:pt x="260" y="80"/>
                              </a:lnTo>
                              <a:lnTo>
                                <a:pt x="260" y="75"/>
                              </a:lnTo>
                              <a:lnTo>
                                <a:pt x="260" y="75"/>
                              </a:lnTo>
                              <a:lnTo>
                                <a:pt x="263" y="80"/>
                              </a:lnTo>
                              <a:lnTo>
                                <a:pt x="266" y="89"/>
                              </a:lnTo>
                              <a:lnTo>
                                <a:pt x="266" y="89"/>
                              </a:lnTo>
                              <a:lnTo>
                                <a:pt x="264" y="89"/>
                              </a:lnTo>
                              <a:lnTo>
                                <a:pt x="264" y="91"/>
                              </a:lnTo>
                              <a:lnTo>
                                <a:pt x="264" y="91"/>
                              </a:lnTo>
                              <a:lnTo>
                                <a:pt x="264" y="93"/>
                              </a:lnTo>
                              <a:lnTo>
                                <a:pt x="264" y="93"/>
                              </a:lnTo>
                              <a:lnTo>
                                <a:pt x="264" y="98"/>
                              </a:lnTo>
                              <a:lnTo>
                                <a:pt x="264" y="98"/>
                              </a:lnTo>
                              <a:lnTo>
                                <a:pt x="264" y="103"/>
                              </a:lnTo>
                              <a:lnTo>
                                <a:pt x="264" y="103"/>
                              </a:lnTo>
                              <a:lnTo>
                                <a:pt x="264" y="107"/>
                              </a:lnTo>
                              <a:lnTo>
                                <a:pt x="264" y="107"/>
                              </a:lnTo>
                              <a:lnTo>
                                <a:pt x="264" y="112"/>
                              </a:lnTo>
                              <a:lnTo>
                                <a:pt x="264" y="112"/>
                              </a:lnTo>
                              <a:lnTo>
                                <a:pt x="263" y="114"/>
                              </a:lnTo>
                              <a:lnTo>
                                <a:pt x="263" y="114"/>
                              </a:lnTo>
                              <a:lnTo>
                                <a:pt x="263" y="115"/>
                              </a:lnTo>
                              <a:lnTo>
                                <a:pt x="262" y="114"/>
                              </a:lnTo>
                              <a:lnTo>
                                <a:pt x="262" y="114"/>
                              </a:lnTo>
                              <a:lnTo>
                                <a:pt x="260" y="110"/>
                              </a:lnTo>
                              <a:lnTo>
                                <a:pt x="259" y="110"/>
                              </a:lnTo>
                              <a:lnTo>
                                <a:pt x="259" y="110"/>
                              </a:lnTo>
                              <a:lnTo>
                                <a:pt x="259" y="108"/>
                              </a:lnTo>
                              <a:lnTo>
                                <a:pt x="256" y="108"/>
                              </a:lnTo>
                              <a:lnTo>
                                <a:pt x="256" y="108"/>
                              </a:lnTo>
                              <a:lnTo>
                                <a:pt x="255" y="108"/>
                              </a:lnTo>
                              <a:lnTo>
                                <a:pt x="253" y="108"/>
                              </a:lnTo>
                              <a:lnTo>
                                <a:pt x="253" y="108"/>
                              </a:lnTo>
                              <a:lnTo>
                                <a:pt x="253" y="111"/>
                              </a:lnTo>
                              <a:lnTo>
                                <a:pt x="253" y="112"/>
                              </a:lnTo>
                              <a:lnTo>
                                <a:pt x="253" y="112"/>
                              </a:lnTo>
                              <a:lnTo>
                                <a:pt x="248" y="111"/>
                              </a:lnTo>
                              <a:lnTo>
                                <a:pt x="248" y="111"/>
                              </a:lnTo>
                              <a:lnTo>
                                <a:pt x="247" y="111"/>
                              </a:lnTo>
                              <a:lnTo>
                                <a:pt x="247" y="112"/>
                              </a:lnTo>
                              <a:lnTo>
                                <a:pt x="247" y="112"/>
                              </a:lnTo>
                              <a:lnTo>
                                <a:pt x="245" y="115"/>
                              </a:lnTo>
                              <a:lnTo>
                                <a:pt x="244" y="116"/>
                              </a:lnTo>
                              <a:lnTo>
                                <a:pt x="244" y="116"/>
                              </a:lnTo>
                              <a:lnTo>
                                <a:pt x="244" y="118"/>
                              </a:lnTo>
                              <a:lnTo>
                                <a:pt x="243" y="121"/>
                              </a:lnTo>
                              <a:lnTo>
                                <a:pt x="243" y="121"/>
                              </a:lnTo>
                              <a:lnTo>
                                <a:pt x="241" y="122"/>
                              </a:lnTo>
                              <a:lnTo>
                                <a:pt x="238" y="122"/>
                              </a:lnTo>
                              <a:lnTo>
                                <a:pt x="238" y="122"/>
                              </a:lnTo>
                              <a:lnTo>
                                <a:pt x="234" y="123"/>
                              </a:lnTo>
                              <a:lnTo>
                                <a:pt x="234" y="123"/>
                              </a:lnTo>
                              <a:lnTo>
                                <a:pt x="234" y="125"/>
                              </a:lnTo>
                              <a:lnTo>
                                <a:pt x="233" y="126"/>
                              </a:lnTo>
                              <a:lnTo>
                                <a:pt x="233" y="126"/>
                              </a:lnTo>
                              <a:lnTo>
                                <a:pt x="232" y="127"/>
                              </a:lnTo>
                              <a:lnTo>
                                <a:pt x="230" y="129"/>
                              </a:lnTo>
                              <a:lnTo>
                                <a:pt x="230" y="129"/>
                              </a:lnTo>
                              <a:lnTo>
                                <a:pt x="230" y="133"/>
                              </a:lnTo>
                              <a:lnTo>
                                <a:pt x="230" y="133"/>
                              </a:lnTo>
                              <a:lnTo>
                                <a:pt x="230" y="134"/>
                              </a:lnTo>
                              <a:lnTo>
                                <a:pt x="230" y="135"/>
                              </a:lnTo>
                              <a:lnTo>
                                <a:pt x="230" y="135"/>
                              </a:lnTo>
                              <a:lnTo>
                                <a:pt x="226" y="137"/>
                              </a:lnTo>
                              <a:lnTo>
                                <a:pt x="226" y="137"/>
                              </a:lnTo>
                              <a:lnTo>
                                <a:pt x="226" y="137"/>
                              </a:lnTo>
                              <a:lnTo>
                                <a:pt x="226" y="138"/>
                              </a:lnTo>
                              <a:lnTo>
                                <a:pt x="225" y="139"/>
                              </a:lnTo>
                              <a:lnTo>
                                <a:pt x="225" y="139"/>
                              </a:lnTo>
                              <a:lnTo>
                                <a:pt x="220" y="141"/>
                              </a:lnTo>
                              <a:lnTo>
                                <a:pt x="220" y="141"/>
                              </a:lnTo>
                              <a:lnTo>
                                <a:pt x="220" y="142"/>
                              </a:lnTo>
                              <a:lnTo>
                                <a:pt x="220" y="144"/>
                              </a:lnTo>
                              <a:lnTo>
                                <a:pt x="218" y="144"/>
                              </a:lnTo>
                              <a:lnTo>
                                <a:pt x="218" y="144"/>
                              </a:lnTo>
                              <a:lnTo>
                                <a:pt x="215" y="144"/>
                              </a:lnTo>
                              <a:lnTo>
                                <a:pt x="213" y="144"/>
                              </a:lnTo>
                              <a:lnTo>
                                <a:pt x="213" y="144"/>
                              </a:lnTo>
                              <a:lnTo>
                                <a:pt x="211" y="145"/>
                              </a:lnTo>
                              <a:lnTo>
                                <a:pt x="209" y="148"/>
                              </a:lnTo>
                              <a:lnTo>
                                <a:pt x="209" y="148"/>
                              </a:lnTo>
                              <a:lnTo>
                                <a:pt x="203" y="152"/>
                              </a:lnTo>
                              <a:lnTo>
                                <a:pt x="203" y="152"/>
                              </a:lnTo>
                              <a:lnTo>
                                <a:pt x="202" y="152"/>
                              </a:lnTo>
                              <a:lnTo>
                                <a:pt x="202" y="154"/>
                              </a:lnTo>
                              <a:lnTo>
                                <a:pt x="202" y="154"/>
                              </a:lnTo>
                              <a:lnTo>
                                <a:pt x="202" y="157"/>
                              </a:lnTo>
                              <a:lnTo>
                                <a:pt x="203" y="158"/>
                              </a:lnTo>
                              <a:lnTo>
                                <a:pt x="203" y="158"/>
                              </a:lnTo>
                              <a:lnTo>
                                <a:pt x="207" y="164"/>
                              </a:lnTo>
                              <a:lnTo>
                                <a:pt x="207" y="164"/>
                              </a:lnTo>
                              <a:lnTo>
                                <a:pt x="209" y="167"/>
                              </a:lnTo>
                              <a:lnTo>
                                <a:pt x="207" y="169"/>
                              </a:lnTo>
                              <a:lnTo>
                                <a:pt x="207" y="169"/>
                              </a:lnTo>
                              <a:lnTo>
                                <a:pt x="206" y="173"/>
                              </a:lnTo>
                              <a:lnTo>
                                <a:pt x="206" y="173"/>
                              </a:lnTo>
                              <a:lnTo>
                                <a:pt x="206" y="176"/>
                              </a:lnTo>
                              <a:lnTo>
                                <a:pt x="206" y="179"/>
                              </a:lnTo>
                              <a:lnTo>
                                <a:pt x="206" y="179"/>
                              </a:lnTo>
                              <a:lnTo>
                                <a:pt x="209" y="183"/>
                              </a:lnTo>
                              <a:lnTo>
                                <a:pt x="209" y="183"/>
                              </a:lnTo>
                              <a:lnTo>
                                <a:pt x="207" y="184"/>
                              </a:lnTo>
                              <a:lnTo>
                                <a:pt x="207" y="186"/>
                              </a:lnTo>
                              <a:lnTo>
                                <a:pt x="207" y="187"/>
                              </a:lnTo>
                              <a:lnTo>
                                <a:pt x="207" y="187"/>
                              </a:lnTo>
                              <a:lnTo>
                                <a:pt x="213" y="191"/>
                              </a:lnTo>
                              <a:lnTo>
                                <a:pt x="213" y="191"/>
                              </a:lnTo>
                              <a:lnTo>
                                <a:pt x="217" y="194"/>
                              </a:lnTo>
                              <a:lnTo>
                                <a:pt x="217" y="194"/>
                              </a:lnTo>
                              <a:lnTo>
                                <a:pt x="217" y="199"/>
                              </a:lnTo>
                              <a:lnTo>
                                <a:pt x="217" y="199"/>
                              </a:lnTo>
                              <a:lnTo>
                                <a:pt x="220" y="204"/>
                              </a:lnTo>
                              <a:lnTo>
                                <a:pt x="221" y="209"/>
                              </a:lnTo>
                              <a:lnTo>
                                <a:pt x="220" y="211"/>
                              </a:lnTo>
                              <a:lnTo>
                                <a:pt x="220" y="211"/>
                              </a:lnTo>
                              <a:lnTo>
                                <a:pt x="218" y="214"/>
                              </a:lnTo>
                              <a:lnTo>
                                <a:pt x="218" y="215"/>
                              </a:lnTo>
                              <a:lnTo>
                                <a:pt x="218" y="215"/>
                              </a:lnTo>
                              <a:lnTo>
                                <a:pt x="220" y="218"/>
                              </a:lnTo>
                              <a:lnTo>
                                <a:pt x="220" y="218"/>
                              </a:lnTo>
                              <a:lnTo>
                                <a:pt x="222" y="219"/>
                              </a:lnTo>
                              <a:lnTo>
                                <a:pt x="222" y="219"/>
                              </a:lnTo>
                              <a:lnTo>
                                <a:pt x="222" y="221"/>
                              </a:lnTo>
                              <a:lnTo>
                                <a:pt x="222" y="221"/>
                              </a:lnTo>
                              <a:lnTo>
                                <a:pt x="218" y="226"/>
                              </a:lnTo>
                              <a:lnTo>
                                <a:pt x="218" y="226"/>
                              </a:lnTo>
                              <a:lnTo>
                                <a:pt x="217" y="230"/>
                              </a:lnTo>
                              <a:lnTo>
                                <a:pt x="217" y="230"/>
                              </a:lnTo>
                              <a:lnTo>
                                <a:pt x="213" y="236"/>
                              </a:lnTo>
                              <a:lnTo>
                                <a:pt x="213" y="236"/>
                              </a:lnTo>
                              <a:lnTo>
                                <a:pt x="210" y="237"/>
                              </a:lnTo>
                              <a:lnTo>
                                <a:pt x="210" y="238"/>
                              </a:lnTo>
                              <a:lnTo>
                                <a:pt x="210" y="238"/>
                              </a:lnTo>
                              <a:lnTo>
                                <a:pt x="209" y="241"/>
                              </a:lnTo>
                              <a:lnTo>
                                <a:pt x="209" y="242"/>
                              </a:lnTo>
                              <a:lnTo>
                                <a:pt x="210" y="241"/>
                              </a:lnTo>
                              <a:lnTo>
                                <a:pt x="210" y="241"/>
                              </a:lnTo>
                              <a:lnTo>
                                <a:pt x="215" y="237"/>
                              </a:lnTo>
                              <a:lnTo>
                                <a:pt x="215" y="237"/>
                              </a:lnTo>
                              <a:lnTo>
                                <a:pt x="221" y="234"/>
                              </a:lnTo>
                              <a:lnTo>
                                <a:pt x="224" y="232"/>
                              </a:lnTo>
                              <a:lnTo>
                                <a:pt x="224" y="232"/>
                              </a:lnTo>
                              <a:lnTo>
                                <a:pt x="225" y="232"/>
                              </a:lnTo>
                              <a:lnTo>
                                <a:pt x="225" y="233"/>
                              </a:lnTo>
                              <a:lnTo>
                                <a:pt x="226" y="228"/>
                              </a:lnTo>
                              <a:lnTo>
                                <a:pt x="226" y="228"/>
                              </a:lnTo>
                              <a:lnTo>
                                <a:pt x="230" y="219"/>
                              </a:lnTo>
                              <a:lnTo>
                                <a:pt x="233" y="217"/>
                              </a:lnTo>
                              <a:lnTo>
                                <a:pt x="233" y="217"/>
                              </a:lnTo>
                              <a:lnTo>
                                <a:pt x="236" y="211"/>
                              </a:lnTo>
                              <a:lnTo>
                                <a:pt x="236" y="211"/>
                              </a:lnTo>
                              <a:lnTo>
                                <a:pt x="238" y="206"/>
                              </a:lnTo>
                              <a:lnTo>
                                <a:pt x="238" y="206"/>
                              </a:lnTo>
                              <a:lnTo>
                                <a:pt x="240" y="204"/>
                              </a:lnTo>
                              <a:lnTo>
                                <a:pt x="241" y="204"/>
                              </a:lnTo>
                              <a:lnTo>
                                <a:pt x="243" y="204"/>
                              </a:lnTo>
                              <a:lnTo>
                                <a:pt x="243" y="200"/>
                              </a:lnTo>
                              <a:lnTo>
                                <a:pt x="243" y="200"/>
                              </a:lnTo>
                              <a:lnTo>
                                <a:pt x="244" y="196"/>
                              </a:lnTo>
                              <a:lnTo>
                                <a:pt x="247" y="192"/>
                              </a:lnTo>
                              <a:lnTo>
                                <a:pt x="247" y="192"/>
                              </a:lnTo>
                              <a:lnTo>
                                <a:pt x="247" y="188"/>
                              </a:lnTo>
                              <a:lnTo>
                                <a:pt x="247" y="186"/>
                              </a:lnTo>
                              <a:lnTo>
                                <a:pt x="247" y="184"/>
                              </a:lnTo>
                              <a:lnTo>
                                <a:pt x="248" y="181"/>
                              </a:lnTo>
                              <a:lnTo>
                                <a:pt x="248" y="181"/>
                              </a:lnTo>
                              <a:lnTo>
                                <a:pt x="252" y="179"/>
                              </a:lnTo>
                              <a:lnTo>
                                <a:pt x="253" y="177"/>
                              </a:lnTo>
                              <a:lnTo>
                                <a:pt x="253" y="177"/>
                              </a:lnTo>
                              <a:lnTo>
                                <a:pt x="256" y="172"/>
                              </a:lnTo>
                              <a:lnTo>
                                <a:pt x="256" y="172"/>
                              </a:lnTo>
                              <a:lnTo>
                                <a:pt x="262" y="164"/>
                              </a:lnTo>
                              <a:lnTo>
                                <a:pt x="263" y="160"/>
                              </a:lnTo>
                              <a:lnTo>
                                <a:pt x="264" y="153"/>
                              </a:lnTo>
                              <a:lnTo>
                                <a:pt x="264" y="153"/>
                              </a:lnTo>
                              <a:lnTo>
                                <a:pt x="264" y="141"/>
                              </a:lnTo>
                              <a:lnTo>
                                <a:pt x="264" y="141"/>
                              </a:lnTo>
                              <a:lnTo>
                                <a:pt x="266" y="138"/>
                              </a:lnTo>
                              <a:lnTo>
                                <a:pt x="267" y="135"/>
                              </a:lnTo>
                              <a:lnTo>
                                <a:pt x="267" y="131"/>
                              </a:lnTo>
                              <a:lnTo>
                                <a:pt x="267" y="131"/>
                              </a:lnTo>
                              <a:lnTo>
                                <a:pt x="266" y="127"/>
                              </a:lnTo>
                              <a:lnTo>
                                <a:pt x="266" y="126"/>
                              </a:lnTo>
                              <a:lnTo>
                                <a:pt x="266" y="126"/>
                              </a:lnTo>
                              <a:lnTo>
                                <a:pt x="267" y="123"/>
                              </a:lnTo>
                              <a:lnTo>
                                <a:pt x="268" y="122"/>
                              </a:lnTo>
                              <a:lnTo>
                                <a:pt x="268" y="122"/>
                              </a:lnTo>
                              <a:lnTo>
                                <a:pt x="271" y="118"/>
                              </a:lnTo>
                              <a:lnTo>
                                <a:pt x="271" y="118"/>
                              </a:lnTo>
                              <a:lnTo>
                                <a:pt x="272" y="114"/>
                              </a:lnTo>
                              <a:lnTo>
                                <a:pt x="274" y="115"/>
                              </a:lnTo>
                              <a:lnTo>
                                <a:pt x="274" y="115"/>
                              </a:lnTo>
                              <a:lnTo>
                                <a:pt x="274" y="121"/>
                              </a:lnTo>
                              <a:lnTo>
                                <a:pt x="274" y="135"/>
                              </a:lnTo>
                              <a:lnTo>
                                <a:pt x="270" y="157"/>
                              </a:lnTo>
                              <a:lnTo>
                                <a:pt x="267" y="171"/>
                              </a:lnTo>
                              <a:lnTo>
                                <a:pt x="263" y="183"/>
                              </a:lnTo>
                              <a:lnTo>
                                <a:pt x="257" y="196"/>
                              </a:lnTo>
                              <a:lnTo>
                                <a:pt x="249" y="210"/>
                              </a:lnTo>
                              <a:lnTo>
                                <a:pt x="240" y="223"/>
                              </a:lnTo>
                              <a:lnTo>
                                <a:pt x="229" y="234"/>
                              </a:lnTo>
                              <a:lnTo>
                                <a:pt x="214" y="245"/>
                              </a:lnTo>
                              <a:lnTo>
                                <a:pt x="198" y="255"/>
                              </a:lnTo>
                              <a:lnTo>
                                <a:pt x="178" y="261"/>
                              </a:lnTo>
                              <a:lnTo>
                                <a:pt x="155" y="267"/>
                              </a:lnTo>
                              <a:lnTo>
                                <a:pt x="155" y="267"/>
                              </a:lnTo>
                              <a:lnTo>
                                <a:pt x="169" y="263"/>
                              </a:lnTo>
                              <a:lnTo>
                                <a:pt x="182" y="259"/>
                              </a:lnTo>
                              <a:lnTo>
                                <a:pt x="186" y="256"/>
                              </a:lnTo>
                              <a:lnTo>
                                <a:pt x="187" y="255"/>
                              </a:lnTo>
                              <a:lnTo>
                                <a:pt x="187" y="255"/>
                              </a:lnTo>
                              <a:lnTo>
                                <a:pt x="187" y="252"/>
                              </a:lnTo>
                              <a:lnTo>
                                <a:pt x="187" y="249"/>
                              </a:lnTo>
                              <a:lnTo>
                                <a:pt x="187" y="249"/>
                              </a:lnTo>
                              <a:lnTo>
                                <a:pt x="187" y="249"/>
                              </a:lnTo>
                              <a:lnTo>
                                <a:pt x="184" y="249"/>
                              </a:lnTo>
                              <a:lnTo>
                                <a:pt x="182" y="248"/>
                              </a:lnTo>
                              <a:lnTo>
                                <a:pt x="182" y="248"/>
                              </a:lnTo>
                              <a:lnTo>
                                <a:pt x="178" y="245"/>
                              </a:lnTo>
                              <a:lnTo>
                                <a:pt x="178" y="246"/>
                              </a:lnTo>
                              <a:lnTo>
                                <a:pt x="178" y="246"/>
                              </a:lnTo>
                              <a:lnTo>
                                <a:pt x="173" y="246"/>
                              </a:lnTo>
                              <a:lnTo>
                                <a:pt x="173" y="246"/>
                              </a:lnTo>
                              <a:lnTo>
                                <a:pt x="168" y="246"/>
                              </a:lnTo>
                              <a:lnTo>
                                <a:pt x="165" y="245"/>
                              </a:lnTo>
                              <a:lnTo>
                                <a:pt x="165" y="245"/>
                              </a:lnTo>
                              <a:lnTo>
                                <a:pt x="161" y="242"/>
                              </a:lnTo>
                              <a:lnTo>
                                <a:pt x="160" y="241"/>
                              </a:lnTo>
                              <a:lnTo>
                                <a:pt x="159" y="242"/>
                              </a:lnTo>
                              <a:lnTo>
                                <a:pt x="159" y="242"/>
                              </a:lnTo>
                              <a:lnTo>
                                <a:pt x="159" y="244"/>
                              </a:lnTo>
                              <a:lnTo>
                                <a:pt x="159" y="244"/>
                              </a:lnTo>
                              <a:lnTo>
                                <a:pt x="157" y="245"/>
                              </a:lnTo>
                              <a:lnTo>
                                <a:pt x="157" y="245"/>
                              </a:lnTo>
                              <a:lnTo>
                                <a:pt x="156" y="245"/>
                              </a:lnTo>
                              <a:lnTo>
                                <a:pt x="153" y="245"/>
                              </a:lnTo>
                              <a:lnTo>
                                <a:pt x="149" y="245"/>
                              </a:lnTo>
                              <a:lnTo>
                                <a:pt x="149" y="245"/>
                              </a:lnTo>
                              <a:lnTo>
                                <a:pt x="145" y="245"/>
                              </a:lnTo>
                              <a:lnTo>
                                <a:pt x="140" y="244"/>
                              </a:lnTo>
                              <a:lnTo>
                                <a:pt x="140" y="244"/>
                              </a:lnTo>
                              <a:lnTo>
                                <a:pt x="138" y="242"/>
                              </a:lnTo>
                              <a:lnTo>
                                <a:pt x="137" y="242"/>
                              </a:lnTo>
                              <a:lnTo>
                                <a:pt x="137" y="242"/>
                              </a:lnTo>
                              <a:lnTo>
                                <a:pt x="136" y="244"/>
                              </a:lnTo>
                              <a:lnTo>
                                <a:pt x="134" y="245"/>
                              </a:lnTo>
                              <a:lnTo>
                                <a:pt x="140" y="248"/>
                              </a:lnTo>
                              <a:lnTo>
                                <a:pt x="144" y="251"/>
                              </a:lnTo>
                              <a:lnTo>
                                <a:pt x="144" y="251"/>
                              </a:lnTo>
                              <a:lnTo>
                                <a:pt x="145" y="252"/>
                              </a:lnTo>
                              <a:lnTo>
                                <a:pt x="145" y="252"/>
                              </a:lnTo>
                              <a:lnTo>
                                <a:pt x="145" y="253"/>
                              </a:lnTo>
                              <a:lnTo>
                                <a:pt x="145" y="253"/>
                              </a:lnTo>
                              <a:lnTo>
                                <a:pt x="142" y="253"/>
                              </a:lnTo>
                              <a:lnTo>
                                <a:pt x="140" y="253"/>
                              </a:lnTo>
                              <a:lnTo>
                                <a:pt x="140" y="253"/>
                              </a:lnTo>
                              <a:lnTo>
                                <a:pt x="134" y="256"/>
                              </a:lnTo>
                              <a:lnTo>
                                <a:pt x="133" y="256"/>
                              </a:lnTo>
                              <a:lnTo>
                                <a:pt x="130" y="256"/>
                              </a:lnTo>
                              <a:lnTo>
                                <a:pt x="130" y="256"/>
                              </a:lnTo>
                              <a:lnTo>
                                <a:pt x="127" y="251"/>
                              </a:lnTo>
                              <a:lnTo>
                                <a:pt x="127" y="251"/>
                              </a:lnTo>
                              <a:lnTo>
                                <a:pt x="127" y="249"/>
                              </a:lnTo>
                              <a:lnTo>
                                <a:pt x="126" y="248"/>
                              </a:lnTo>
                              <a:lnTo>
                                <a:pt x="125" y="248"/>
                              </a:lnTo>
                              <a:lnTo>
                                <a:pt x="125" y="248"/>
                              </a:lnTo>
                              <a:lnTo>
                                <a:pt x="121" y="248"/>
                              </a:lnTo>
                              <a:lnTo>
                                <a:pt x="123" y="252"/>
                              </a:lnTo>
                              <a:lnTo>
                                <a:pt x="123" y="252"/>
                              </a:lnTo>
                              <a:lnTo>
                                <a:pt x="118" y="252"/>
                              </a:lnTo>
                              <a:lnTo>
                                <a:pt x="118" y="252"/>
                              </a:lnTo>
                              <a:lnTo>
                                <a:pt x="115" y="253"/>
                              </a:lnTo>
                              <a:lnTo>
                                <a:pt x="115" y="253"/>
                              </a:lnTo>
                              <a:lnTo>
                                <a:pt x="114" y="252"/>
                              </a:lnTo>
                              <a:lnTo>
                                <a:pt x="114" y="252"/>
                              </a:lnTo>
                              <a:lnTo>
                                <a:pt x="111" y="251"/>
                              </a:lnTo>
                              <a:lnTo>
                                <a:pt x="108" y="251"/>
                              </a:lnTo>
                              <a:lnTo>
                                <a:pt x="108" y="251"/>
                              </a:lnTo>
                              <a:lnTo>
                                <a:pt x="102" y="249"/>
                              </a:lnTo>
                              <a:lnTo>
                                <a:pt x="102" y="249"/>
                              </a:lnTo>
                              <a:lnTo>
                                <a:pt x="99" y="249"/>
                              </a:lnTo>
                              <a:lnTo>
                                <a:pt x="99" y="249"/>
                              </a:lnTo>
                              <a:lnTo>
                                <a:pt x="95" y="252"/>
                              </a:lnTo>
                              <a:lnTo>
                                <a:pt x="92" y="252"/>
                              </a:lnTo>
                              <a:lnTo>
                                <a:pt x="92" y="252"/>
                              </a:lnTo>
                              <a:lnTo>
                                <a:pt x="88" y="252"/>
                              </a:lnTo>
                              <a:lnTo>
                                <a:pt x="85" y="252"/>
                              </a:lnTo>
                              <a:lnTo>
                                <a:pt x="85" y="252"/>
                              </a:lnTo>
                              <a:lnTo>
                                <a:pt x="88" y="255"/>
                              </a:lnTo>
                              <a:lnTo>
                                <a:pt x="98" y="259"/>
                              </a:lnTo>
                              <a:lnTo>
                                <a:pt x="104" y="261"/>
                              </a:lnTo>
                              <a:lnTo>
                                <a:pt x="113" y="264"/>
                              </a:lnTo>
                              <a:lnTo>
                                <a:pt x="122" y="265"/>
                              </a:lnTo>
                              <a:lnTo>
                                <a:pt x="133" y="267"/>
                              </a:lnTo>
                              <a:lnTo>
                                <a:pt x="133" y="267"/>
                              </a:lnTo>
                              <a:lnTo>
                                <a:pt x="121" y="267"/>
                              </a:lnTo>
                              <a:lnTo>
                                <a:pt x="108" y="264"/>
                              </a:lnTo>
                              <a:lnTo>
                                <a:pt x="92" y="260"/>
                              </a:lnTo>
                              <a:lnTo>
                                <a:pt x="73" y="252"/>
                              </a:lnTo>
                              <a:lnTo>
                                <a:pt x="64" y="246"/>
                              </a:lnTo>
                              <a:lnTo>
                                <a:pt x="54" y="240"/>
                              </a:lnTo>
                              <a:lnTo>
                                <a:pt x="45" y="232"/>
                              </a:lnTo>
                              <a:lnTo>
                                <a:pt x="35" y="222"/>
                              </a:lnTo>
                              <a:lnTo>
                                <a:pt x="27" y="211"/>
                              </a:lnTo>
                              <a:lnTo>
                                <a:pt x="19" y="199"/>
                              </a:lnTo>
                              <a:lnTo>
                                <a:pt x="19" y="199"/>
                              </a:lnTo>
                              <a:lnTo>
                                <a:pt x="12" y="186"/>
                              </a:lnTo>
                              <a:lnTo>
                                <a:pt x="7" y="172"/>
                              </a:lnTo>
                              <a:lnTo>
                                <a:pt x="3" y="157"/>
                              </a:lnTo>
                              <a:lnTo>
                                <a:pt x="2" y="142"/>
                              </a:lnTo>
                              <a:lnTo>
                                <a:pt x="0" y="129"/>
                              </a:lnTo>
                              <a:lnTo>
                                <a:pt x="2" y="114"/>
                              </a:lnTo>
                              <a:lnTo>
                                <a:pt x="4" y="100"/>
                              </a:lnTo>
                              <a:lnTo>
                                <a:pt x="10" y="87"/>
                              </a:lnTo>
                              <a:lnTo>
                                <a:pt x="15" y="73"/>
                              </a:lnTo>
                              <a:lnTo>
                                <a:pt x="23" y="61"/>
                              </a:lnTo>
                              <a:lnTo>
                                <a:pt x="31" y="49"/>
                              </a:lnTo>
                              <a:lnTo>
                                <a:pt x="42" y="38"/>
                              </a:lnTo>
                              <a:lnTo>
                                <a:pt x="54" y="28"/>
                              </a:lnTo>
                              <a:lnTo>
                                <a:pt x="68" y="19"/>
                              </a:lnTo>
                              <a:lnTo>
                                <a:pt x="84" y="11"/>
                              </a:lnTo>
                              <a:lnTo>
                                <a:pt x="100" y="4"/>
                              </a:lnTo>
                              <a:lnTo>
                                <a:pt x="100" y="4"/>
                              </a:lnTo>
                              <a:lnTo>
                                <a:pt x="90" y="10"/>
                              </a:lnTo>
                              <a:lnTo>
                                <a:pt x="77" y="16"/>
                              </a:lnTo>
                              <a:lnTo>
                                <a:pt x="62" y="26"/>
                              </a:lnTo>
                              <a:lnTo>
                                <a:pt x="48" y="38"/>
                              </a:lnTo>
                              <a:lnTo>
                                <a:pt x="41" y="46"/>
                              </a:lnTo>
                              <a:lnTo>
                                <a:pt x="33" y="54"/>
                              </a:lnTo>
                              <a:lnTo>
                                <a:pt x="27" y="64"/>
                              </a:lnTo>
                              <a:lnTo>
                                <a:pt x="20" y="75"/>
                              </a:lnTo>
                              <a:lnTo>
                                <a:pt x="15" y="85"/>
                              </a:lnTo>
                              <a:lnTo>
                                <a:pt x="11" y="98"/>
                              </a:lnTo>
                              <a:lnTo>
                                <a:pt x="12" y="99"/>
                              </a:lnTo>
                              <a:lnTo>
                                <a:pt x="12" y="99"/>
                              </a:lnTo>
                              <a:lnTo>
                                <a:pt x="14" y="98"/>
                              </a:lnTo>
                              <a:lnTo>
                                <a:pt x="15" y="95"/>
                              </a:lnTo>
                              <a:lnTo>
                                <a:pt x="15" y="95"/>
                              </a:lnTo>
                              <a:lnTo>
                                <a:pt x="18" y="89"/>
                              </a:lnTo>
                              <a:lnTo>
                                <a:pt x="18" y="89"/>
                              </a:lnTo>
                              <a:lnTo>
                                <a:pt x="19" y="87"/>
                              </a:lnTo>
                              <a:lnTo>
                                <a:pt x="19" y="87"/>
                              </a:lnTo>
                              <a:lnTo>
                                <a:pt x="23" y="84"/>
                              </a:lnTo>
                              <a:lnTo>
                                <a:pt x="23" y="84"/>
                              </a:lnTo>
                              <a:lnTo>
                                <a:pt x="26" y="77"/>
                              </a:lnTo>
                              <a:lnTo>
                                <a:pt x="26" y="77"/>
                              </a:lnTo>
                              <a:lnTo>
                                <a:pt x="29" y="76"/>
                              </a:lnTo>
                              <a:lnTo>
                                <a:pt x="31" y="76"/>
                              </a:lnTo>
                              <a:lnTo>
                                <a:pt x="31" y="76"/>
                              </a:lnTo>
                              <a:lnTo>
                                <a:pt x="33" y="75"/>
                              </a:lnTo>
                              <a:lnTo>
                                <a:pt x="33" y="75"/>
                              </a:lnTo>
                              <a:lnTo>
                                <a:pt x="33" y="75"/>
                              </a:lnTo>
                              <a:lnTo>
                                <a:pt x="31" y="77"/>
                              </a:lnTo>
                              <a:lnTo>
                                <a:pt x="31" y="80"/>
                              </a:lnTo>
                              <a:lnTo>
                                <a:pt x="31" y="84"/>
                              </a:lnTo>
                              <a:lnTo>
                                <a:pt x="31" y="84"/>
                              </a:lnTo>
                              <a:lnTo>
                                <a:pt x="29" y="91"/>
                              </a:lnTo>
                              <a:lnTo>
                                <a:pt x="29" y="91"/>
                              </a:lnTo>
                              <a:lnTo>
                                <a:pt x="30" y="95"/>
                              </a:lnTo>
                              <a:lnTo>
                                <a:pt x="30" y="95"/>
                              </a:lnTo>
                              <a:lnTo>
                                <a:pt x="31" y="98"/>
                              </a:lnTo>
                              <a:lnTo>
                                <a:pt x="33" y="99"/>
                              </a:lnTo>
                              <a:lnTo>
                                <a:pt x="33" y="99"/>
                              </a:lnTo>
                              <a:lnTo>
                                <a:pt x="41" y="102"/>
                              </a:lnTo>
                              <a:lnTo>
                                <a:pt x="41" y="102"/>
                              </a:lnTo>
                              <a:lnTo>
                                <a:pt x="45" y="96"/>
                              </a:lnTo>
                              <a:lnTo>
                                <a:pt x="45" y="96"/>
                              </a:lnTo>
                              <a:lnTo>
                                <a:pt x="48" y="95"/>
                              </a:lnTo>
                              <a:lnTo>
                                <a:pt x="50" y="93"/>
                              </a:lnTo>
                              <a:lnTo>
                                <a:pt x="50" y="93"/>
                              </a:lnTo>
                              <a:lnTo>
                                <a:pt x="50" y="91"/>
                              </a:lnTo>
                              <a:lnTo>
                                <a:pt x="50" y="89"/>
                              </a:lnTo>
                              <a:lnTo>
                                <a:pt x="52" y="88"/>
                              </a:lnTo>
                              <a:lnTo>
                                <a:pt x="52" y="88"/>
                              </a:lnTo>
                              <a:lnTo>
                                <a:pt x="53" y="85"/>
                              </a:lnTo>
                              <a:lnTo>
                                <a:pt x="54" y="84"/>
                              </a:lnTo>
                              <a:lnTo>
                                <a:pt x="54" y="84"/>
                              </a:lnTo>
                              <a:lnTo>
                                <a:pt x="56" y="81"/>
                              </a:lnTo>
                              <a:lnTo>
                                <a:pt x="56" y="81"/>
                              </a:lnTo>
                              <a:lnTo>
                                <a:pt x="58" y="81"/>
                              </a:lnTo>
                              <a:lnTo>
                                <a:pt x="60" y="81"/>
                              </a:lnTo>
                              <a:lnTo>
                                <a:pt x="60" y="83"/>
                              </a:lnTo>
                              <a:lnTo>
                                <a:pt x="60" y="83"/>
                              </a:lnTo>
                              <a:lnTo>
                                <a:pt x="60" y="85"/>
                              </a:lnTo>
                              <a:lnTo>
                                <a:pt x="60" y="87"/>
                              </a:lnTo>
                              <a:lnTo>
                                <a:pt x="60" y="88"/>
                              </a:lnTo>
                              <a:lnTo>
                                <a:pt x="58" y="89"/>
                              </a:lnTo>
                              <a:lnTo>
                                <a:pt x="58" y="89"/>
                              </a:lnTo>
                              <a:lnTo>
                                <a:pt x="57" y="89"/>
                              </a:lnTo>
                              <a:lnTo>
                                <a:pt x="56" y="91"/>
                              </a:lnTo>
                              <a:lnTo>
                                <a:pt x="56" y="91"/>
                              </a:lnTo>
                              <a:lnTo>
                                <a:pt x="53" y="96"/>
                              </a:lnTo>
                              <a:lnTo>
                                <a:pt x="53" y="96"/>
                              </a:lnTo>
                              <a:lnTo>
                                <a:pt x="52" y="99"/>
                              </a:lnTo>
                              <a:lnTo>
                                <a:pt x="50" y="102"/>
                              </a:lnTo>
                              <a:lnTo>
                                <a:pt x="50" y="102"/>
                              </a:lnTo>
                              <a:lnTo>
                                <a:pt x="48" y="102"/>
                              </a:lnTo>
                              <a:lnTo>
                                <a:pt x="46" y="103"/>
                              </a:lnTo>
                              <a:lnTo>
                                <a:pt x="46" y="103"/>
                              </a:lnTo>
                              <a:lnTo>
                                <a:pt x="46" y="103"/>
                              </a:lnTo>
                              <a:lnTo>
                                <a:pt x="46" y="106"/>
                              </a:lnTo>
                              <a:lnTo>
                                <a:pt x="46" y="107"/>
                              </a:lnTo>
                              <a:lnTo>
                                <a:pt x="46" y="107"/>
                              </a:lnTo>
                              <a:lnTo>
                                <a:pt x="46" y="107"/>
                              </a:lnTo>
                              <a:lnTo>
                                <a:pt x="43" y="108"/>
                              </a:lnTo>
                              <a:lnTo>
                                <a:pt x="42" y="108"/>
                              </a:lnTo>
                              <a:lnTo>
                                <a:pt x="42" y="108"/>
                              </a:lnTo>
                              <a:lnTo>
                                <a:pt x="39" y="108"/>
                              </a:lnTo>
                              <a:lnTo>
                                <a:pt x="39" y="108"/>
                              </a:lnTo>
                              <a:lnTo>
                                <a:pt x="34" y="107"/>
                              </a:lnTo>
                              <a:lnTo>
                                <a:pt x="34" y="107"/>
                              </a:lnTo>
                              <a:lnTo>
                                <a:pt x="33" y="108"/>
                              </a:lnTo>
                              <a:lnTo>
                                <a:pt x="31" y="111"/>
                              </a:lnTo>
                              <a:lnTo>
                                <a:pt x="31" y="111"/>
                              </a:lnTo>
                              <a:lnTo>
                                <a:pt x="33" y="116"/>
                              </a:lnTo>
                              <a:lnTo>
                                <a:pt x="35" y="122"/>
                              </a:lnTo>
                              <a:lnTo>
                                <a:pt x="35" y="122"/>
                              </a:lnTo>
                              <a:lnTo>
                                <a:pt x="35" y="127"/>
                              </a:lnTo>
                              <a:lnTo>
                                <a:pt x="35" y="130"/>
                              </a:lnTo>
                              <a:lnTo>
                                <a:pt x="37" y="131"/>
                              </a:lnTo>
                              <a:lnTo>
                                <a:pt x="37" y="131"/>
                              </a:lnTo>
                              <a:lnTo>
                                <a:pt x="39" y="134"/>
                              </a:lnTo>
                              <a:lnTo>
                                <a:pt x="41" y="137"/>
                              </a:lnTo>
                              <a:lnTo>
                                <a:pt x="41" y="137"/>
                              </a:lnTo>
                              <a:lnTo>
                                <a:pt x="42" y="139"/>
                              </a:lnTo>
                              <a:lnTo>
                                <a:pt x="42" y="144"/>
                              </a:lnTo>
                              <a:lnTo>
                                <a:pt x="45" y="146"/>
                              </a:lnTo>
                              <a:lnTo>
                                <a:pt x="45" y="146"/>
                              </a:lnTo>
                              <a:lnTo>
                                <a:pt x="45" y="153"/>
                              </a:lnTo>
                              <a:lnTo>
                                <a:pt x="45" y="153"/>
                              </a:lnTo>
                              <a:lnTo>
                                <a:pt x="45" y="157"/>
                              </a:lnTo>
                              <a:lnTo>
                                <a:pt x="45" y="161"/>
                              </a:lnTo>
                              <a:lnTo>
                                <a:pt x="45" y="161"/>
                              </a:lnTo>
                              <a:lnTo>
                                <a:pt x="48" y="165"/>
                              </a:lnTo>
                              <a:lnTo>
                                <a:pt x="49" y="167"/>
                              </a:lnTo>
                              <a:lnTo>
                                <a:pt x="49" y="167"/>
                              </a:lnTo>
                              <a:lnTo>
                                <a:pt x="46" y="169"/>
                              </a:lnTo>
                              <a:lnTo>
                                <a:pt x="46" y="171"/>
                              </a:lnTo>
                              <a:lnTo>
                                <a:pt x="46" y="172"/>
                              </a:lnTo>
                              <a:lnTo>
                                <a:pt x="46" y="172"/>
                              </a:lnTo>
                              <a:lnTo>
                                <a:pt x="50" y="175"/>
                              </a:lnTo>
                              <a:lnTo>
                                <a:pt x="52" y="177"/>
                              </a:lnTo>
                              <a:lnTo>
                                <a:pt x="52" y="177"/>
                              </a:lnTo>
                              <a:lnTo>
                                <a:pt x="53" y="179"/>
                              </a:lnTo>
                              <a:lnTo>
                                <a:pt x="54" y="180"/>
                              </a:lnTo>
                              <a:lnTo>
                                <a:pt x="54" y="180"/>
                              </a:lnTo>
                              <a:lnTo>
                                <a:pt x="57" y="180"/>
                              </a:lnTo>
                              <a:lnTo>
                                <a:pt x="58" y="181"/>
                              </a:lnTo>
                              <a:lnTo>
                                <a:pt x="58" y="181"/>
                              </a:lnTo>
                              <a:lnTo>
                                <a:pt x="58" y="187"/>
                              </a:lnTo>
                              <a:lnTo>
                                <a:pt x="64" y="194"/>
                              </a:lnTo>
                              <a:lnTo>
                                <a:pt x="69" y="199"/>
                              </a:lnTo>
                              <a:lnTo>
                                <a:pt x="69" y="199"/>
                              </a:lnTo>
                              <a:lnTo>
                                <a:pt x="69" y="200"/>
                              </a:lnTo>
                              <a:lnTo>
                                <a:pt x="69" y="202"/>
                              </a:lnTo>
                              <a:lnTo>
                                <a:pt x="71" y="202"/>
                              </a:lnTo>
                              <a:lnTo>
                                <a:pt x="71" y="202"/>
                              </a:lnTo>
                              <a:lnTo>
                                <a:pt x="80" y="206"/>
                              </a:lnTo>
                              <a:lnTo>
                                <a:pt x="80" y="206"/>
                              </a:lnTo>
                              <a:lnTo>
                                <a:pt x="83" y="209"/>
                              </a:lnTo>
                              <a:lnTo>
                                <a:pt x="87" y="210"/>
                              </a:lnTo>
                              <a:lnTo>
                                <a:pt x="87" y="210"/>
                              </a:lnTo>
                              <a:lnTo>
                                <a:pt x="88" y="210"/>
                              </a:lnTo>
                              <a:lnTo>
                                <a:pt x="88" y="211"/>
                              </a:lnTo>
                              <a:lnTo>
                                <a:pt x="88" y="210"/>
                              </a:lnTo>
                              <a:lnTo>
                                <a:pt x="88" y="210"/>
                              </a:lnTo>
                              <a:lnTo>
                                <a:pt x="91" y="206"/>
                              </a:lnTo>
                              <a:lnTo>
                                <a:pt x="92" y="203"/>
                              </a:lnTo>
                              <a:lnTo>
                                <a:pt x="92" y="203"/>
                              </a:lnTo>
                              <a:lnTo>
                                <a:pt x="94" y="199"/>
                              </a:lnTo>
                              <a:lnTo>
                                <a:pt x="94" y="198"/>
                              </a:lnTo>
                              <a:lnTo>
                                <a:pt x="94" y="198"/>
                              </a:lnTo>
                              <a:lnTo>
                                <a:pt x="94" y="194"/>
                              </a:lnTo>
                              <a:lnTo>
                                <a:pt x="94" y="194"/>
                              </a:lnTo>
                              <a:lnTo>
                                <a:pt x="94" y="191"/>
                              </a:lnTo>
                              <a:lnTo>
                                <a:pt x="95" y="188"/>
                              </a:lnTo>
                              <a:lnTo>
                                <a:pt x="95" y="188"/>
                              </a:lnTo>
                              <a:lnTo>
                                <a:pt x="96" y="186"/>
                              </a:lnTo>
                              <a:lnTo>
                                <a:pt x="99" y="183"/>
                              </a:lnTo>
                              <a:lnTo>
                                <a:pt x="99" y="183"/>
                              </a:lnTo>
                              <a:lnTo>
                                <a:pt x="100" y="183"/>
                              </a:lnTo>
                              <a:lnTo>
                                <a:pt x="102" y="181"/>
                              </a:lnTo>
                              <a:lnTo>
                                <a:pt x="102" y="181"/>
                              </a:lnTo>
                              <a:lnTo>
                                <a:pt x="102" y="179"/>
                              </a:lnTo>
                              <a:lnTo>
                                <a:pt x="102" y="179"/>
                              </a:lnTo>
                              <a:lnTo>
                                <a:pt x="100" y="177"/>
                              </a:lnTo>
                              <a:lnTo>
                                <a:pt x="100" y="175"/>
                              </a:lnTo>
                              <a:lnTo>
                                <a:pt x="100" y="175"/>
                              </a:lnTo>
                              <a:lnTo>
                                <a:pt x="99" y="171"/>
                              </a:lnTo>
                              <a:lnTo>
                                <a:pt x="98" y="169"/>
                              </a:lnTo>
                              <a:lnTo>
                                <a:pt x="98" y="169"/>
                              </a:lnTo>
                              <a:lnTo>
                                <a:pt x="95" y="167"/>
                              </a:lnTo>
                              <a:lnTo>
                                <a:pt x="94" y="165"/>
                              </a:lnTo>
                              <a:lnTo>
                                <a:pt x="94" y="164"/>
                              </a:lnTo>
                              <a:lnTo>
                                <a:pt x="94" y="164"/>
                              </a:lnTo>
                              <a:lnTo>
                                <a:pt x="95" y="158"/>
                              </a:lnTo>
                              <a:lnTo>
                                <a:pt x="95" y="158"/>
                              </a:lnTo>
                              <a:lnTo>
                                <a:pt x="98" y="154"/>
                              </a:lnTo>
                              <a:lnTo>
                                <a:pt x="98" y="154"/>
                              </a:lnTo>
                              <a:lnTo>
                                <a:pt x="100" y="150"/>
                              </a:lnTo>
                              <a:lnTo>
                                <a:pt x="100" y="150"/>
                              </a:lnTo>
                              <a:lnTo>
                                <a:pt x="103" y="146"/>
                              </a:lnTo>
                              <a:lnTo>
                                <a:pt x="103" y="146"/>
                              </a:lnTo>
                              <a:lnTo>
                                <a:pt x="104" y="137"/>
                              </a:lnTo>
                              <a:lnTo>
                                <a:pt x="104" y="137"/>
                              </a:lnTo>
                              <a:lnTo>
                                <a:pt x="104" y="137"/>
                              </a:lnTo>
                              <a:lnTo>
                                <a:pt x="104" y="137"/>
                              </a:lnTo>
                              <a:lnTo>
                                <a:pt x="104" y="134"/>
                              </a:lnTo>
                              <a:lnTo>
                                <a:pt x="104" y="134"/>
                              </a:lnTo>
                              <a:lnTo>
                                <a:pt x="103" y="129"/>
                              </a:lnTo>
                              <a:lnTo>
                                <a:pt x="103" y="129"/>
                              </a:lnTo>
                              <a:lnTo>
                                <a:pt x="106" y="126"/>
                              </a:lnTo>
                              <a:lnTo>
                                <a:pt x="110" y="125"/>
                              </a:lnTo>
                              <a:lnTo>
                                <a:pt x="110" y="125"/>
                              </a:lnTo>
                              <a:lnTo>
                                <a:pt x="111" y="126"/>
                              </a:lnTo>
                              <a:lnTo>
                                <a:pt x="113" y="127"/>
                              </a:lnTo>
                              <a:lnTo>
                                <a:pt x="114" y="126"/>
                              </a:lnTo>
                              <a:lnTo>
                                <a:pt x="114" y="126"/>
                              </a:lnTo>
                              <a:lnTo>
                                <a:pt x="115" y="123"/>
                              </a:lnTo>
                              <a:lnTo>
                                <a:pt x="117" y="122"/>
                              </a:lnTo>
                              <a:lnTo>
                                <a:pt x="117" y="122"/>
                              </a:lnTo>
                              <a:lnTo>
                                <a:pt x="119" y="121"/>
                              </a:lnTo>
                              <a:lnTo>
                                <a:pt x="121" y="122"/>
                              </a:lnTo>
                              <a:lnTo>
                                <a:pt x="121" y="122"/>
                              </a:lnTo>
                              <a:lnTo>
                                <a:pt x="125" y="123"/>
                              </a:lnTo>
                              <a:lnTo>
                                <a:pt x="129" y="125"/>
                              </a:lnTo>
                              <a:lnTo>
                                <a:pt x="129" y="125"/>
                              </a:lnTo>
                              <a:lnTo>
                                <a:pt x="133" y="126"/>
                              </a:lnTo>
                              <a:lnTo>
                                <a:pt x="137" y="126"/>
                              </a:lnTo>
                              <a:lnTo>
                                <a:pt x="137" y="126"/>
                              </a:lnTo>
                              <a:lnTo>
                                <a:pt x="142" y="126"/>
                              </a:lnTo>
                              <a:lnTo>
                                <a:pt x="145" y="126"/>
                              </a:lnTo>
                              <a:lnTo>
                                <a:pt x="148" y="125"/>
                              </a:lnTo>
                              <a:lnTo>
                                <a:pt x="148" y="125"/>
                              </a:lnTo>
                              <a:lnTo>
                                <a:pt x="150" y="125"/>
                              </a:lnTo>
                              <a:lnTo>
                                <a:pt x="152" y="125"/>
                              </a:lnTo>
                              <a:lnTo>
                                <a:pt x="152" y="123"/>
                              </a:lnTo>
                              <a:lnTo>
                                <a:pt x="152" y="123"/>
                              </a:lnTo>
                              <a:lnTo>
                                <a:pt x="153" y="121"/>
                              </a:lnTo>
                              <a:lnTo>
                                <a:pt x="155" y="118"/>
                              </a:lnTo>
                              <a:lnTo>
                                <a:pt x="155" y="118"/>
                              </a:lnTo>
                              <a:lnTo>
                                <a:pt x="157" y="118"/>
                              </a:lnTo>
                              <a:lnTo>
                                <a:pt x="159" y="115"/>
                              </a:lnTo>
                              <a:lnTo>
                                <a:pt x="159" y="115"/>
                              </a:lnTo>
                              <a:lnTo>
                                <a:pt x="159" y="112"/>
                              </a:lnTo>
                              <a:lnTo>
                                <a:pt x="160" y="111"/>
                              </a:lnTo>
                              <a:lnTo>
                                <a:pt x="160" y="111"/>
                              </a:lnTo>
                              <a:lnTo>
                                <a:pt x="161" y="108"/>
                              </a:lnTo>
                              <a:lnTo>
                                <a:pt x="161" y="108"/>
                              </a:lnTo>
                              <a:lnTo>
                                <a:pt x="164" y="106"/>
                              </a:lnTo>
                              <a:lnTo>
                                <a:pt x="165" y="106"/>
                              </a:lnTo>
                              <a:lnTo>
                                <a:pt x="165" y="106"/>
                              </a:lnTo>
                              <a:lnTo>
                                <a:pt x="165" y="104"/>
                              </a:lnTo>
                              <a:lnTo>
                                <a:pt x="165" y="104"/>
                              </a:lnTo>
                              <a:lnTo>
                                <a:pt x="164" y="102"/>
                              </a:lnTo>
                              <a:lnTo>
                                <a:pt x="163" y="99"/>
                              </a:lnTo>
                              <a:lnTo>
                                <a:pt x="163" y="99"/>
                              </a:lnTo>
                              <a:lnTo>
                                <a:pt x="163" y="98"/>
                              </a:lnTo>
                              <a:lnTo>
                                <a:pt x="161" y="98"/>
                              </a:lnTo>
                              <a:lnTo>
                                <a:pt x="160" y="96"/>
                              </a:lnTo>
                              <a:lnTo>
                                <a:pt x="161" y="93"/>
                              </a:lnTo>
                              <a:lnTo>
                                <a:pt x="161" y="93"/>
                              </a:lnTo>
                              <a:lnTo>
                                <a:pt x="164" y="87"/>
                              </a:lnTo>
                              <a:lnTo>
                                <a:pt x="164" y="84"/>
                              </a:lnTo>
                              <a:lnTo>
                                <a:pt x="161" y="81"/>
                              </a:lnTo>
                              <a:lnTo>
                                <a:pt x="161" y="81"/>
                              </a:lnTo>
                              <a:lnTo>
                                <a:pt x="160" y="77"/>
                              </a:lnTo>
                              <a:lnTo>
                                <a:pt x="157" y="76"/>
                              </a:lnTo>
                              <a:lnTo>
                                <a:pt x="155" y="73"/>
                              </a:lnTo>
                              <a:lnTo>
                                <a:pt x="155" y="73"/>
                              </a:lnTo>
                              <a:lnTo>
                                <a:pt x="153" y="70"/>
                              </a:lnTo>
                              <a:lnTo>
                                <a:pt x="150" y="68"/>
                              </a:lnTo>
                              <a:lnTo>
                                <a:pt x="150" y="68"/>
                              </a:lnTo>
                              <a:lnTo>
                                <a:pt x="149" y="66"/>
                              </a:lnTo>
                              <a:lnTo>
                                <a:pt x="148" y="66"/>
                              </a:lnTo>
                              <a:lnTo>
                                <a:pt x="148" y="66"/>
                              </a:lnTo>
                              <a:lnTo>
                                <a:pt x="144" y="65"/>
                              </a:lnTo>
                              <a:lnTo>
                                <a:pt x="140" y="62"/>
                              </a:lnTo>
                              <a:lnTo>
                                <a:pt x="140" y="62"/>
                              </a:lnTo>
                              <a:lnTo>
                                <a:pt x="137" y="60"/>
                              </a:lnTo>
                              <a:lnTo>
                                <a:pt x="134" y="58"/>
                              </a:lnTo>
                              <a:lnTo>
                                <a:pt x="134" y="58"/>
                              </a:lnTo>
                              <a:lnTo>
                                <a:pt x="130" y="57"/>
                              </a:lnTo>
                              <a:lnTo>
                                <a:pt x="130" y="57"/>
                              </a:lnTo>
                              <a:lnTo>
                                <a:pt x="125" y="57"/>
                              </a:lnTo>
                              <a:lnTo>
                                <a:pt x="125" y="57"/>
                              </a:lnTo>
                              <a:lnTo>
                                <a:pt x="122" y="57"/>
                              </a:lnTo>
                              <a:lnTo>
                                <a:pt x="122" y="57"/>
                              </a:lnTo>
                              <a:lnTo>
                                <a:pt x="117" y="56"/>
                              </a:lnTo>
                              <a:lnTo>
                                <a:pt x="117" y="56"/>
                              </a:lnTo>
                              <a:lnTo>
                                <a:pt x="114" y="56"/>
                              </a:lnTo>
                              <a:lnTo>
                                <a:pt x="114" y="56"/>
                              </a:lnTo>
                              <a:lnTo>
                                <a:pt x="113" y="56"/>
                              </a:lnTo>
                              <a:lnTo>
                                <a:pt x="111" y="54"/>
                              </a:lnTo>
                              <a:lnTo>
                                <a:pt x="111" y="57"/>
                              </a:lnTo>
                              <a:lnTo>
                                <a:pt x="111" y="57"/>
                              </a:lnTo>
                              <a:lnTo>
                                <a:pt x="111" y="61"/>
                              </a:lnTo>
                              <a:lnTo>
                                <a:pt x="111" y="62"/>
                              </a:lnTo>
                              <a:lnTo>
                                <a:pt x="110" y="64"/>
                              </a:lnTo>
                              <a:lnTo>
                                <a:pt x="110" y="64"/>
                              </a:lnTo>
                              <a:lnTo>
                                <a:pt x="106" y="64"/>
                              </a:lnTo>
                              <a:lnTo>
                                <a:pt x="106" y="64"/>
                              </a:lnTo>
                              <a:lnTo>
                                <a:pt x="103" y="64"/>
                              </a:lnTo>
                              <a:lnTo>
                                <a:pt x="100" y="65"/>
                              </a:lnTo>
                              <a:lnTo>
                                <a:pt x="100" y="65"/>
                              </a:lnTo>
                              <a:lnTo>
                                <a:pt x="99" y="66"/>
                              </a:lnTo>
                              <a:lnTo>
                                <a:pt x="95" y="68"/>
                              </a:lnTo>
                              <a:lnTo>
                                <a:pt x="95" y="68"/>
                              </a:lnTo>
                              <a:lnTo>
                                <a:pt x="95" y="68"/>
                              </a:lnTo>
                              <a:lnTo>
                                <a:pt x="95" y="69"/>
                              </a:lnTo>
                              <a:lnTo>
                                <a:pt x="92" y="68"/>
                              </a:lnTo>
                              <a:lnTo>
                                <a:pt x="92" y="68"/>
                              </a:lnTo>
                              <a:lnTo>
                                <a:pt x="91" y="65"/>
                              </a:lnTo>
                              <a:lnTo>
                                <a:pt x="92" y="64"/>
                              </a:lnTo>
                              <a:lnTo>
                                <a:pt x="91" y="64"/>
                              </a:lnTo>
                              <a:lnTo>
                                <a:pt x="88" y="64"/>
                              </a:lnTo>
                              <a:lnTo>
                                <a:pt x="88" y="64"/>
                              </a:lnTo>
                              <a:lnTo>
                                <a:pt x="81" y="65"/>
                              </a:lnTo>
                              <a:lnTo>
                                <a:pt x="79" y="65"/>
                              </a:lnTo>
                              <a:lnTo>
                                <a:pt x="79" y="65"/>
                              </a:lnTo>
                              <a:lnTo>
                                <a:pt x="77" y="65"/>
                              </a:lnTo>
                              <a:lnTo>
                                <a:pt x="75" y="64"/>
                              </a:lnTo>
                              <a:lnTo>
                                <a:pt x="75" y="64"/>
                              </a:lnTo>
                              <a:lnTo>
                                <a:pt x="71" y="62"/>
                              </a:lnTo>
                              <a:lnTo>
                                <a:pt x="69" y="64"/>
                              </a:lnTo>
                              <a:lnTo>
                                <a:pt x="69" y="64"/>
                              </a:lnTo>
                              <a:lnTo>
                                <a:pt x="68" y="65"/>
                              </a:lnTo>
                              <a:lnTo>
                                <a:pt x="68" y="65"/>
                              </a:lnTo>
                              <a:lnTo>
                                <a:pt x="67" y="64"/>
                              </a:lnTo>
                              <a:lnTo>
                                <a:pt x="67" y="64"/>
                              </a:lnTo>
                              <a:lnTo>
                                <a:pt x="65" y="61"/>
                              </a:lnTo>
                              <a:lnTo>
                                <a:pt x="67" y="60"/>
                              </a:lnTo>
                              <a:lnTo>
                                <a:pt x="67" y="60"/>
                              </a:lnTo>
                              <a:lnTo>
                                <a:pt x="71" y="60"/>
                              </a:lnTo>
                              <a:lnTo>
                                <a:pt x="72" y="60"/>
                              </a:lnTo>
                              <a:lnTo>
                                <a:pt x="73" y="58"/>
                              </a:lnTo>
                              <a:lnTo>
                                <a:pt x="73" y="58"/>
                              </a:lnTo>
                              <a:lnTo>
                                <a:pt x="72" y="57"/>
                              </a:lnTo>
                              <a:lnTo>
                                <a:pt x="72" y="56"/>
                              </a:lnTo>
                              <a:lnTo>
                                <a:pt x="73" y="56"/>
                              </a:lnTo>
                              <a:lnTo>
                                <a:pt x="73" y="56"/>
                              </a:lnTo>
                              <a:lnTo>
                                <a:pt x="79" y="54"/>
                              </a:lnTo>
                              <a:lnTo>
                                <a:pt x="79" y="54"/>
                              </a:lnTo>
                              <a:lnTo>
                                <a:pt x="81" y="54"/>
                              </a:lnTo>
                              <a:lnTo>
                                <a:pt x="83" y="54"/>
                              </a:lnTo>
                              <a:lnTo>
                                <a:pt x="85" y="54"/>
                              </a:lnTo>
                              <a:lnTo>
                                <a:pt x="85" y="54"/>
                              </a:lnTo>
                              <a:lnTo>
                                <a:pt x="85" y="54"/>
                              </a:lnTo>
                              <a:lnTo>
                                <a:pt x="87" y="53"/>
                              </a:lnTo>
                              <a:lnTo>
                                <a:pt x="88" y="53"/>
                              </a:lnTo>
                              <a:lnTo>
                                <a:pt x="87" y="51"/>
                              </a:lnTo>
                              <a:lnTo>
                                <a:pt x="87" y="51"/>
                              </a:lnTo>
                              <a:lnTo>
                                <a:pt x="84" y="47"/>
                              </a:lnTo>
                              <a:lnTo>
                                <a:pt x="83" y="46"/>
                              </a:lnTo>
                              <a:lnTo>
                                <a:pt x="81" y="45"/>
                              </a:lnTo>
                              <a:lnTo>
                                <a:pt x="80" y="45"/>
                              </a:lnTo>
                              <a:lnTo>
                                <a:pt x="80" y="45"/>
                              </a:lnTo>
                              <a:lnTo>
                                <a:pt x="79" y="46"/>
                              </a:lnTo>
                              <a:lnTo>
                                <a:pt x="77" y="47"/>
                              </a:lnTo>
                              <a:lnTo>
                                <a:pt x="77" y="47"/>
                              </a:lnTo>
                              <a:lnTo>
                                <a:pt x="76" y="47"/>
                              </a:lnTo>
                              <a:lnTo>
                                <a:pt x="76" y="47"/>
                              </a:lnTo>
                              <a:lnTo>
                                <a:pt x="72" y="45"/>
                              </a:lnTo>
                              <a:lnTo>
                                <a:pt x="72" y="43"/>
                              </a:lnTo>
                              <a:lnTo>
                                <a:pt x="73" y="42"/>
                              </a:lnTo>
                              <a:lnTo>
                                <a:pt x="73" y="42"/>
                              </a:lnTo>
                              <a:lnTo>
                                <a:pt x="76" y="39"/>
                              </a:lnTo>
                              <a:lnTo>
                                <a:pt x="79" y="38"/>
                              </a:lnTo>
                              <a:lnTo>
                                <a:pt x="79" y="38"/>
                              </a:lnTo>
                              <a:lnTo>
                                <a:pt x="80" y="38"/>
                              </a:lnTo>
                              <a:lnTo>
                                <a:pt x="81" y="38"/>
                              </a:lnTo>
                              <a:lnTo>
                                <a:pt x="84" y="41"/>
                              </a:lnTo>
                              <a:lnTo>
                                <a:pt x="87" y="43"/>
                              </a:lnTo>
                              <a:lnTo>
                                <a:pt x="88" y="43"/>
                              </a:lnTo>
                              <a:lnTo>
                                <a:pt x="88" y="43"/>
                              </a:lnTo>
                              <a:lnTo>
                                <a:pt x="91" y="42"/>
                              </a:lnTo>
                              <a:lnTo>
                                <a:pt x="92" y="42"/>
                              </a:lnTo>
                              <a:lnTo>
                                <a:pt x="92" y="42"/>
                              </a:lnTo>
                              <a:lnTo>
                                <a:pt x="94" y="45"/>
                              </a:lnTo>
                              <a:lnTo>
                                <a:pt x="94" y="49"/>
                              </a:lnTo>
                              <a:lnTo>
                                <a:pt x="94" y="49"/>
                              </a:lnTo>
                              <a:lnTo>
                                <a:pt x="94" y="51"/>
                              </a:lnTo>
                              <a:lnTo>
                                <a:pt x="96" y="50"/>
                              </a:lnTo>
                              <a:lnTo>
                                <a:pt x="96" y="50"/>
                              </a:lnTo>
                              <a:lnTo>
                                <a:pt x="98" y="49"/>
                              </a:lnTo>
                              <a:lnTo>
                                <a:pt x="96" y="49"/>
                              </a:lnTo>
                              <a:lnTo>
                                <a:pt x="96" y="47"/>
                              </a:lnTo>
                              <a:lnTo>
                                <a:pt x="100" y="46"/>
                              </a:lnTo>
                              <a:lnTo>
                                <a:pt x="100" y="46"/>
                              </a:lnTo>
                              <a:lnTo>
                                <a:pt x="107" y="45"/>
                              </a:lnTo>
                              <a:lnTo>
                                <a:pt x="110" y="43"/>
                              </a:lnTo>
                              <a:lnTo>
                                <a:pt x="113" y="43"/>
                              </a:lnTo>
                              <a:lnTo>
                                <a:pt x="114" y="45"/>
                              </a:lnTo>
                              <a:lnTo>
                                <a:pt x="114" y="45"/>
                              </a:lnTo>
                              <a:lnTo>
                                <a:pt x="117" y="46"/>
                              </a:lnTo>
                              <a:lnTo>
                                <a:pt x="118" y="46"/>
                              </a:lnTo>
                              <a:lnTo>
                                <a:pt x="118" y="46"/>
                              </a:lnTo>
                              <a:lnTo>
                                <a:pt x="118" y="47"/>
                              </a:lnTo>
                              <a:lnTo>
                                <a:pt x="118" y="49"/>
                              </a:lnTo>
                              <a:lnTo>
                                <a:pt x="119" y="47"/>
                              </a:lnTo>
                              <a:lnTo>
                                <a:pt x="119" y="47"/>
                              </a:lnTo>
                              <a:lnTo>
                                <a:pt x="122" y="46"/>
                              </a:lnTo>
                              <a:lnTo>
                                <a:pt x="125" y="47"/>
                              </a:lnTo>
                              <a:lnTo>
                                <a:pt x="127" y="49"/>
                              </a:lnTo>
                              <a:lnTo>
                                <a:pt x="127" y="49"/>
                              </a:lnTo>
                              <a:lnTo>
                                <a:pt x="127" y="49"/>
                              </a:lnTo>
                              <a:lnTo>
                                <a:pt x="130" y="49"/>
                              </a:lnTo>
                              <a:lnTo>
                                <a:pt x="130" y="49"/>
                              </a:lnTo>
                              <a:lnTo>
                                <a:pt x="133" y="51"/>
                              </a:lnTo>
                              <a:lnTo>
                                <a:pt x="137" y="51"/>
                              </a:lnTo>
                              <a:lnTo>
                                <a:pt x="137" y="51"/>
                              </a:lnTo>
                              <a:lnTo>
                                <a:pt x="140" y="50"/>
                              </a:lnTo>
                              <a:lnTo>
                                <a:pt x="140" y="50"/>
                              </a:lnTo>
                              <a:lnTo>
                                <a:pt x="138" y="47"/>
                              </a:lnTo>
                              <a:lnTo>
                                <a:pt x="138" y="47"/>
                              </a:lnTo>
                              <a:lnTo>
                                <a:pt x="137" y="45"/>
                              </a:lnTo>
                              <a:lnTo>
                                <a:pt x="133" y="43"/>
                              </a:lnTo>
                              <a:lnTo>
                                <a:pt x="133" y="43"/>
                              </a:lnTo>
                              <a:lnTo>
                                <a:pt x="125" y="41"/>
                              </a:lnTo>
                              <a:lnTo>
                                <a:pt x="123" y="39"/>
                              </a:lnTo>
                              <a:lnTo>
                                <a:pt x="126" y="39"/>
                              </a:lnTo>
                              <a:lnTo>
                                <a:pt x="126" y="39"/>
                              </a:lnTo>
                              <a:lnTo>
                                <a:pt x="129" y="38"/>
                              </a:lnTo>
                              <a:lnTo>
                                <a:pt x="127" y="37"/>
                              </a:lnTo>
                              <a:lnTo>
                                <a:pt x="127" y="35"/>
                              </a:lnTo>
                              <a:lnTo>
                                <a:pt x="132" y="33"/>
                              </a:lnTo>
                              <a:lnTo>
                                <a:pt x="132" y="33"/>
                              </a:lnTo>
                              <a:lnTo>
                                <a:pt x="137" y="31"/>
                              </a:lnTo>
                              <a:lnTo>
                                <a:pt x="140" y="31"/>
                              </a:lnTo>
                              <a:lnTo>
                                <a:pt x="141" y="31"/>
                              </a:lnTo>
                              <a:lnTo>
                                <a:pt x="141" y="28"/>
                              </a:lnTo>
                              <a:lnTo>
                                <a:pt x="141" y="28"/>
                              </a:lnTo>
                              <a:lnTo>
                                <a:pt x="141" y="23"/>
                              </a:lnTo>
                              <a:lnTo>
                                <a:pt x="142" y="23"/>
                              </a:lnTo>
                              <a:lnTo>
                                <a:pt x="144" y="23"/>
                              </a:lnTo>
                              <a:lnTo>
                                <a:pt x="144" y="23"/>
                              </a:lnTo>
                              <a:lnTo>
                                <a:pt x="153" y="24"/>
                              </a:lnTo>
                              <a:lnTo>
                                <a:pt x="153" y="24"/>
                              </a:lnTo>
                              <a:lnTo>
                                <a:pt x="155" y="24"/>
                              </a:lnTo>
                              <a:lnTo>
                                <a:pt x="155" y="26"/>
                              </a:lnTo>
                              <a:lnTo>
                                <a:pt x="157" y="24"/>
                              </a:lnTo>
                              <a:lnTo>
                                <a:pt x="157" y="24"/>
                              </a:lnTo>
                              <a:lnTo>
                                <a:pt x="160" y="23"/>
                              </a:lnTo>
                              <a:lnTo>
                                <a:pt x="161" y="23"/>
                              </a:lnTo>
                              <a:lnTo>
                                <a:pt x="161" y="23"/>
                              </a:lnTo>
                              <a:lnTo>
                                <a:pt x="161" y="22"/>
                              </a:lnTo>
                              <a:lnTo>
                                <a:pt x="161" y="22"/>
                              </a:lnTo>
                              <a:lnTo>
                                <a:pt x="159" y="18"/>
                              </a:lnTo>
                              <a:lnTo>
                                <a:pt x="156" y="15"/>
                              </a:lnTo>
                              <a:lnTo>
                                <a:pt x="156" y="15"/>
                              </a:lnTo>
                              <a:lnTo>
                                <a:pt x="155" y="12"/>
                              </a:lnTo>
                              <a:lnTo>
                                <a:pt x="153" y="10"/>
                              </a:lnTo>
                              <a:lnTo>
                                <a:pt x="152" y="7"/>
                              </a:lnTo>
                              <a:lnTo>
                                <a:pt x="150" y="7"/>
                              </a:lnTo>
                              <a:lnTo>
                                <a:pt x="148" y="8"/>
                              </a:lnTo>
                              <a:lnTo>
                                <a:pt x="148" y="8"/>
                              </a:lnTo>
                              <a:lnTo>
                                <a:pt x="144" y="10"/>
                              </a:lnTo>
                              <a:lnTo>
                                <a:pt x="140" y="11"/>
                              </a:lnTo>
                              <a:lnTo>
                                <a:pt x="140" y="11"/>
                              </a:lnTo>
                              <a:lnTo>
                                <a:pt x="134" y="10"/>
                              </a:lnTo>
                              <a:lnTo>
                                <a:pt x="132" y="8"/>
                              </a:lnTo>
                              <a:lnTo>
                                <a:pt x="132" y="8"/>
                              </a:lnTo>
                              <a:lnTo>
                                <a:pt x="136" y="7"/>
                              </a:lnTo>
                              <a:lnTo>
                                <a:pt x="138" y="5"/>
                              </a:lnTo>
                              <a:lnTo>
                                <a:pt x="138" y="5"/>
                              </a:lnTo>
                              <a:lnTo>
                                <a:pt x="138" y="5"/>
                              </a:lnTo>
                              <a:lnTo>
                                <a:pt x="140" y="4"/>
                              </a:lnTo>
                              <a:lnTo>
                                <a:pt x="140" y="4"/>
                              </a:lnTo>
                              <a:lnTo>
                                <a:pt x="137" y="1"/>
                              </a:lnTo>
                              <a:lnTo>
                                <a:pt x="140" y="0"/>
                              </a:lnTo>
                              <a:lnTo>
                                <a:pt x="140" y="0"/>
                              </a:lnTo>
                              <a:lnTo>
                                <a:pt x="149" y="0"/>
                              </a:lnTo>
                              <a:lnTo>
                                <a:pt x="161" y="1"/>
                              </a:lnTo>
                              <a:lnTo>
                                <a:pt x="161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23" name="Freeform 132">
                          <a:extLst>
                            <a:ext uri="{FF2B5EF4-FFF2-40B4-BE49-F238E27FC236}">
                              <a16:creationId xmlns:a16="http://schemas.microsoft.com/office/drawing/2014/main" id="{D667B48D-804D-4942-BA0B-CFD03B2BFBF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39951" y="4786313"/>
                          <a:ext cx="136525" cy="163513"/>
                        </a:xfrm>
                        <a:custGeom>
                          <a:avLst/>
                          <a:gdLst>
                            <a:gd name="T0" fmla="*/ 27 w 86"/>
                            <a:gd name="T1" fmla="*/ 6 h 103"/>
                            <a:gd name="T2" fmla="*/ 27 w 86"/>
                            <a:gd name="T3" fmla="*/ 38 h 103"/>
                            <a:gd name="T4" fmla="*/ 27 w 86"/>
                            <a:gd name="T5" fmla="*/ 38 h 103"/>
                            <a:gd name="T6" fmla="*/ 28 w 86"/>
                            <a:gd name="T7" fmla="*/ 41 h 103"/>
                            <a:gd name="T8" fmla="*/ 34 w 86"/>
                            <a:gd name="T9" fmla="*/ 47 h 103"/>
                            <a:gd name="T10" fmla="*/ 42 w 86"/>
                            <a:gd name="T11" fmla="*/ 55 h 103"/>
                            <a:gd name="T12" fmla="*/ 47 w 86"/>
                            <a:gd name="T13" fmla="*/ 57 h 103"/>
                            <a:gd name="T14" fmla="*/ 54 w 86"/>
                            <a:gd name="T15" fmla="*/ 60 h 103"/>
                            <a:gd name="T16" fmla="*/ 54 w 86"/>
                            <a:gd name="T17" fmla="*/ 60 h 103"/>
                            <a:gd name="T18" fmla="*/ 66 w 86"/>
                            <a:gd name="T19" fmla="*/ 65 h 103"/>
                            <a:gd name="T20" fmla="*/ 78 w 86"/>
                            <a:gd name="T21" fmla="*/ 72 h 103"/>
                            <a:gd name="T22" fmla="*/ 82 w 86"/>
                            <a:gd name="T23" fmla="*/ 75 h 103"/>
                            <a:gd name="T24" fmla="*/ 85 w 86"/>
                            <a:gd name="T25" fmla="*/ 79 h 103"/>
                            <a:gd name="T26" fmla="*/ 86 w 86"/>
                            <a:gd name="T27" fmla="*/ 82 h 103"/>
                            <a:gd name="T28" fmla="*/ 86 w 86"/>
                            <a:gd name="T29" fmla="*/ 86 h 103"/>
                            <a:gd name="T30" fmla="*/ 86 w 86"/>
                            <a:gd name="T31" fmla="*/ 86 h 103"/>
                            <a:gd name="T32" fmla="*/ 85 w 86"/>
                            <a:gd name="T33" fmla="*/ 90 h 103"/>
                            <a:gd name="T34" fmla="*/ 81 w 86"/>
                            <a:gd name="T35" fmla="*/ 93 h 103"/>
                            <a:gd name="T36" fmla="*/ 76 w 86"/>
                            <a:gd name="T37" fmla="*/ 95 h 103"/>
                            <a:gd name="T38" fmla="*/ 66 w 86"/>
                            <a:gd name="T39" fmla="*/ 98 h 103"/>
                            <a:gd name="T40" fmla="*/ 55 w 86"/>
                            <a:gd name="T41" fmla="*/ 101 h 103"/>
                            <a:gd name="T42" fmla="*/ 40 w 86"/>
                            <a:gd name="T43" fmla="*/ 102 h 103"/>
                            <a:gd name="T44" fmla="*/ 21 w 86"/>
                            <a:gd name="T45" fmla="*/ 103 h 103"/>
                            <a:gd name="T46" fmla="*/ 0 w 86"/>
                            <a:gd name="T47" fmla="*/ 103 h 103"/>
                            <a:gd name="T48" fmla="*/ 0 w 86"/>
                            <a:gd name="T49" fmla="*/ 0 h 103"/>
                            <a:gd name="T50" fmla="*/ 27 w 86"/>
                            <a:gd name="T51" fmla="*/ 6 h 1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</a:cxnLst>
                          <a:rect l="0" t="0" r="r" b="b"/>
                          <a:pathLst>
                            <a:path w="86" h="103">
                              <a:moveTo>
                                <a:pt x="27" y="6"/>
                              </a:moveTo>
                              <a:lnTo>
                                <a:pt x="27" y="38"/>
                              </a:lnTo>
                              <a:lnTo>
                                <a:pt x="27" y="38"/>
                              </a:lnTo>
                              <a:lnTo>
                                <a:pt x="28" y="41"/>
                              </a:lnTo>
                              <a:lnTo>
                                <a:pt x="34" y="47"/>
                              </a:lnTo>
                              <a:lnTo>
                                <a:pt x="42" y="55"/>
                              </a:lnTo>
                              <a:lnTo>
                                <a:pt x="47" y="57"/>
                              </a:lnTo>
                              <a:lnTo>
                                <a:pt x="54" y="60"/>
                              </a:lnTo>
                              <a:lnTo>
                                <a:pt x="54" y="60"/>
                              </a:lnTo>
                              <a:lnTo>
                                <a:pt x="66" y="65"/>
                              </a:lnTo>
                              <a:lnTo>
                                <a:pt x="78" y="72"/>
                              </a:lnTo>
                              <a:lnTo>
                                <a:pt x="82" y="75"/>
                              </a:lnTo>
                              <a:lnTo>
                                <a:pt x="85" y="79"/>
                              </a:lnTo>
                              <a:lnTo>
                                <a:pt x="86" y="82"/>
                              </a:lnTo>
                              <a:lnTo>
                                <a:pt x="86" y="86"/>
                              </a:lnTo>
                              <a:lnTo>
                                <a:pt x="86" y="86"/>
                              </a:lnTo>
                              <a:lnTo>
                                <a:pt x="85" y="90"/>
                              </a:lnTo>
                              <a:lnTo>
                                <a:pt x="81" y="93"/>
                              </a:lnTo>
                              <a:lnTo>
                                <a:pt x="76" y="95"/>
                              </a:lnTo>
                              <a:lnTo>
                                <a:pt x="66" y="98"/>
                              </a:lnTo>
                              <a:lnTo>
                                <a:pt x="55" y="101"/>
                              </a:lnTo>
                              <a:lnTo>
                                <a:pt x="40" y="102"/>
                              </a:lnTo>
                              <a:lnTo>
                                <a:pt x="21" y="103"/>
                              </a:lnTo>
                              <a:lnTo>
                                <a:pt x="0" y="103"/>
                              </a:lnTo>
                              <a:lnTo>
                                <a:pt x="0" y="0"/>
                              </a:lnTo>
                              <a:lnTo>
                                <a:pt x="27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24" name="Freeform 133">
                          <a:extLst>
                            <a:ext uri="{FF2B5EF4-FFF2-40B4-BE49-F238E27FC236}">
                              <a16:creationId xmlns:a16="http://schemas.microsoft.com/office/drawing/2014/main" id="{737A617B-E5EF-4AD6-8C7D-07327D542E5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24063" y="4786313"/>
                          <a:ext cx="130175" cy="163513"/>
                        </a:xfrm>
                        <a:custGeom>
                          <a:avLst/>
                          <a:gdLst>
                            <a:gd name="T0" fmla="*/ 63 w 82"/>
                            <a:gd name="T1" fmla="*/ 6 h 103"/>
                            <a:gd name="T2" fmla="*/ 63 w 82"/>
                            <a:gd name="T3" fmla="*/ 38 h 103"/>
                            <a:gd name="T4" fmla="*/ 63 w 82"/>
                            <a:gd name="T5" fmla="*/ 38 h 103"/>
                            <a:gd name="T6" fmla="*/ 62 w 82"/>
                            <a:gd name="T7" fmla="*/ 41 h 103"/>
                            <a:gd name="T8" fmla="*/ 58 w 82"/>
                            <a:gd name="T9" fmla="*/ 47 h 103"/>
                            <a:gd name="T10" fmla="*/ 51 w 82"/>
                            <a:gd name="T11" fmla="*/ 55 h 103"/>
                            <a:gd name="T12" fmla="*/ 46 w 82"/>
                            <a:gd name="T13" fmla="*/ 57 h 103"/>
                            <a:gd name="T14" fmla="*/ 39 w 82"/>
                            <a:gd name="T15" fmla="*/ 60 h 103"/>
                            <a:gd name="T16" fmla="*/ 39 w 82"/>
                            <a:gd name="T17" fmla="*/ 60 h 103"/>
                            <a:gd name="T18" fmla="*/ 25 w 82"/>
                            <a:gd name="T19" fmla="*/ 65 h 103"/>
                            <a:gd name="T20" fmla="*/ 12 w 82"/>
                            <a:gd name="T21" fmla="*/ 72 h 103"/>
                            <a:gd name="T22" fmla="*/ 6 w 82"/>
                            <a:gd name="T23" fmla="*/ 75 h 103"/>
                            <a:gd name="T24" fmla="*/ 4 w 82"/>
                            <a:gd name="T25" fmla="*/ 79 h 103"/>
                            <a:gd name="T26" fmla="*/ 1 w 82"/>
                            <a:gd name="T27" fmla="*/ 82 h 103"/>
                            <a:gd name="T28" fmla="*/ 0 w 82"/>
                            <a:gd name="T29" fmla="*/ 86 h 103"/>
                            <a:gd name="T30" fmla="*/ 0 w 82"/>
                            <a:gd name="T31" fmla="*/ 86 h 103"/>
                            <a:gd name="T32" fmla="*/ 2 w 82"/>
                            <a:gd name="T33" fmla="*/ 90 h 103"/>
                            <a:gd name="T34" fmla="*/ 8 w 82"/>
                            <a:gd name="T35" fmla="*/ 93 h 103"/>
                            <a:gd name="T36" fmla="*/ 15 w 82"/>
                            <a:gd name="T37" fmla="*/ 95 h 103"/>
                            <a:gd name="T38" fmla="*/ 24 w 82"/>
                            <a:gd name="T39" fmla="*/ 98 h 103"/>
                            <a:gd name="T40" fmla="*/ 36 w 82"/>
                            <a:gd name="T41" fmla="*/ 101 h 103"/>
                            <a:gd name="T42" fmla="*/ 50 w 82"/>
                            <a:gd name="T43" fmla="*/ 102 h 103"/>
                            <a:gd name="T44" fmla="*/ 82 w 82"/>
                            <a:gd name="T45" fmla="*/ 103 h 103"/>
                            <a:gd name="T46" fmla="*/ 82 w 82"/>
                            <a:gd name="T47" fmla="*/ 0 h 103"/>
                            <a:gd name="T48" fmla="*/ 63 w 82"/>
                            <a:gd name="T49" fmla="*/ 6 h 1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82" h="103">
                              <a:moveTo>
                                <a:pt x="63" y="6"/>
                              </a:moveTo>
                              <a:lnTo>
                                <a:pt x="63" y="38"/>
                              </a:lnTo>
                              <a:lnTo>
                                <a:pt x="63" y="38"/>
                              </a:lnTo>
                              <a:lnTo>
                                <a:pt x="62" y="41"/>
                              </a:lnTo>
                              <a:lnTo>
                                <a:pt x="58" y="47"/>
                              </a:lnTo>
                              <a:lnTo>
                                <a:pt x="51" y="55"/>
                              </a:lnTo>
                              <a:lnTo>
                                <a:pt x="46" y="57"/>
                              </a:lnTo>
                              <a:lnTo>
                                <a:pt x="39" y="60"/>
                              </a:lnTo>
                              <a:lnTo>
                                <a:pt x="39" y="60"/>
                              </a:lnTo>
                              <a:lnTo>
                                <a:pt x="25" y="65"/>
                              </a:lnTo>
                              <a:lnTo>
                                <a:pt x="12" y="72"/>
                              </a:lnTo>
                              <a:lnTo>
                                <a:pt x="6" y="75"/>
                              </a:lnTo>
                              <a:lnTo>
                                <a:pt x="4" y="79"/>
                              </a:lnTo>
                              <a:lnTo>
                                <a:pt x="1" y="82"/>
                              </a:lnTo>
                              <a:lnTo>
                                <a:pt x="0" y="86"/>
                              </a:lnTo>
                              <a:lnTo>
                                <a:pt x="0" y="86"/>
                              </a:lnTo>
                              <a:lnTo>
                                <a:pt x="2" y="90"/>
                              </a:lnTo>
                              <a:lnTo>
                                <a:pt x="8" y="93"/>
                              </a:lnTo>
                              <a:lnTo>
                                <a:pt x="15" y="95"/>
                              </a:lnTo>
                              <a:lnTo>
                                <a:pt x="24" y="98"/>
                              </a:lnTo>
                              <a:lnTo>
                                <a:pt x="36" y="101"/>
                              </a:lnTo>
                              <a:lnTo>
                                <a:pt x="50" y="102"/>
                              </a:lnTo>
                              <a:lnTo>
                                <a:pt x="82" y="103"/>
                              </a:lnTo>
                              <a:lnTo>
                                <a:pt x="82" y="0"/>
                              </a:lnTo>
                              <a:lnTo>
                                <a:pt x="63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25" name="Freeform 134">
                          <a:extLst>
                            <a:ext uri="{FF2B5EF4-FFF2-40B4-BE49-F238E27FC236}">
                              <a16:creationId xmlns:a16="http://schemas.microsoft.com/office/drawing/2014/main" id="{0A2A5583-8C3E-48F3-95AD-87411C3FA2F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93888" y="4305300"/>
                          <a:ext cx="495300" cy="496888"/>
                        </a:xfrm>
                        <a:custGeom>
                          <a:avLst/>
                          <a:gdLst>
                            <a:gd name="T0" fmla="*/ 83 w 312"/>
                            <a:gd name="T1" fmla="*/ 16 h 313"/>
                            <a:gd name="T2" fmla="*/ 57 w 312"/>
                            <a:gd name="T3" fmla="*/ 41 h 313"/>
                            <a:gd name="T4" fmla="*/ 37 w 312"/>
                            <a:gd name="T5" fmla="*/ 71 h 313"/>
                            <a:gd name="T6" fmla="*/ 25 w 312"/>
                            <a:gd name="T7" fmla="*/ 103 h 313"/>
                            <a:gd name="T8" fmla="*/ 21 w 312"/>
                            <a:gd name="T9" fmla="*/ 140 h 313"/>
                            <a:gd name="T10" fmla="*/ 21 w 312"/>
                            <a:gd name="T11" fmla="*/ 156 h 313"/>
                            <a:gd name="T12" fmla="*/ 27 w 312"/>
                            <a:gd name="T13" fmla="*/ 186 h 313"/>
                            <a:gd name="T14" fmla="*/ 40 w 312"/>
                            <a:gd name="T15" fmla="*/ 213 h 313"/>
                            <a:gd name="T16" fmla="*/ 56 w 312"/>
                            <a:gd name="T17" fmla="*/ 237 h 313"/>
                            <a:gd name="T18" fmla="*/ 76 w 312"/>
                            <a:gd name="T19" fmla="*/ 259 h 313"/>
                            <a:gd name="T20" fmla="*/ 101 w 312"/>
                            <a:gd name="T21" fmla="*/ 275 h 313"/>
                            <a:gd name="T22" fmla="*/ 128 w 312"/>
                            <a:gd name="T23" fmla="*/ 287 h 313"/>
                            <a:gd name="T24" fmla="*/ 157 w 312"/>
                            <a:gd name="T25" fmla="*/ 293 h 313"/>
                            <a:gd name="T26" fmla="*/ 174 w 312"/>
                            <a:gd name="T27" fmla="*/ 294 h 313"/>
                            <a:gd name="T28" fmla="*/ 210 w 312"/>
                            <a:gd name="T29" fmla="*/ 289 h 313"/>
                            <a:gd name="T30" fmla="*/ 243 w 312"/>
                            <a:gd name="T31" fmla="*/ 276 h 313"/>
                            <a:gd name="T32" fmla="*/ 273 w 312"/>
                            <a:gd name="T33" fmla="*/ 257 h 313"/>
                            <a:gd name="T34" fmla="*/ 296 w 312"/>
                            <a:gd name="T35" fmla="*/ 233 h 313"/>
                            <a:gd name="T36" fmla="*/ 312 w 312"/>
                            <a:gd name="T37" fmla="*/ 245 h 313"/>
                            <a:gd name="T38" fmla="*/ 285 w 312"/>
                            <a:gd name="T39" fmla="*/ 274 h 313"/>
                            <a:gd name="T40" fmla="*/ 252 w 312"/>
                            <a:gd name="T41" fmla="*/ 295 h 313"/>
                            <a:gd name="T42" fmla="*/ 214 w 312"/>
                            <a:gd name="T43" fmla="*/ 309 h 313"/>
                            <a:gd name="T44" fmla="*/ 174 w 312"/>
                            <a:gd name="T45" fmla="*/ 313 h 313"/>
                            <a:gd name="T46" fmla="*/ 156 w 312"/>
                            <a:gd name="T47" fmla="*/ 313 h 313"/>
                            <a:gd name="T48" fmla="*/ 122 w 312"/>
                            <a:gd name="T49" fmla="*/ 306 h 313"/>
                            <a:gd name="T50" fmla="*/ 91 w 312"/>
                            <a:gd name="T51" fmla="*/ 293 h 313"/>
                            <a:gd name="T52" fmla="*/ 64 w 312"/>
                            <a:gd name="T53" fmla="*/ 274 h 313"/>
                            <a:gd name="T54" fmla="*/ 40 w 312"/>
                            <a:gd name="T55" fmla="*/ 251 h 313"/>
                            <a:gd name="T56" fmla="*/ 21 w 312"/>
                            <a:gd name="T57" fmla="*/ 222 h 313"/>
                            <a:gd name="T58" fmla="*/ 8 w 312"/>
                            <a:gd name="T59" fmla="*/ 191 h 313"/>
                            <a:gd name="T60" fmla="*/ 2 w 312"/>
                            <a:gd name="T61" fmla="*/ 159 h 313"/>
                            <a:gd name="T62" fmla="*/ 0 w 312"/>
                            <a:gd name="T63" fmla="*/ 140 h 313"/>
                            <a:gd name="T64" fmla="*/ 6 w 312"/>
                            <a:gd name="T65" fmla="*/ 99 h 313"/>
                            <a:gd name="T66" fmla="*/ 19 w 312"/>
                            <a:gd name="T67" fmla="*/ 61 h 313"/>
                            <a:gd name="T68" fmla="*/ 42 w 312"/>
                            <a:gd name="T69" fmla="*/ 27 h 313"/>
                            <a:gd name="T70" fmla="*/ 71 w 312"/>
                            <a:gd name="T71" fmla="*/ 0 h 31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</a:cxnLst>
                          <a:rect l="0" t="0" r="r" b="b"/>
                          <a:pathLst>
                            <a:path w="312" h="313">
                              <a:moveTo>
                                <a:pt x="83" y="16"/>
                              </a:moveTo>
                              <a:lnTo>
                                <a:pt x="83" y="16"/>
                              </a:lnTo>
                              <a:lnTo>
                                <a:pt x="69" y="29"/>
                              </a:lnTo>
                              <a:lnTo>
                                <a:pt x="57" y="41"/>
                              </a:lnTo>
                              <a:lnTo>
                                <a:pt x="46" y="54"/>
                              </a:lnTo>
                              <a:lnTo>
                                <a:pt x="37" y="71"/>
                              </a:lnTo>
                              <a:lnTo>
                                <a:pt x="30" y="87"/>
                              </a:lnTo>
                              <a:lnTo>
                                <a:pt x="25" y="103"/>
                              </a:lnTo>
                              <a:lnTo>
                                <a:pt x="22" y="122"/>
                              </a:lnTo>
                              <a:lnTo>
                                <a:pt x="21" y="140"/>
                              </a:lnTo>
                              <a:lnTo>
                                <a:pt x="21" y="140"/>
                              </a:lnTo>
                              <a:lnTo>
                                <a:pt x="21" y="156"/>
                              </a:lnTo>
                              <a:lnTo>
                                <a:pt x="23" y="171"/>
                              </a:lnTo>
                              <a:lnTo>
                                <a:pt x="27" y="186"/>
                              </a:lnTo>
                              <a:lnTo>
                                <a:pt x="33" y="199"/>
                              </a:lnTo>
                              <a:lnTo>
                                <a:pt x="40" y="213"/>
                              </a:lnTo>
                              <a:lnTo>
                                <a:pt x="46" y="226"/>
                              </a:lnTo>
                              <a:lnTo>
                                <a:pt x="56" y="237"/>
                              </a:lnTo>
                              <a:lnTo>
                                <a:pt x="65" y="248"/>
                              </a:lnTo>
                              <a:lnTo>
                                <a:pt x="76" y="259"/>
                              </a:lnTo>
                              <a:lnTo>
                                <a:pt x="88" y="267"/>
                              </a:lnTo>
                              <a:lnTo>
                                <a:pt x="101" y="275"/>
                              </a:lnTo>
                              <a:lnTo>
                                <a:pt x="114" y="282"/>
                              </a:lnTo>
                              <a:lnTo>
                                <a:pt x="128" y="287"/>
                              </a:lnTo>
                              <a:lnTo>
                                <a:pt x="143" y="290"/>
                              </a:lnTo>
                              <a:lnTo>
                                <a:pt x="157" y="293"/>
                              </a:lnTo>
                              <a:lnTo>
                                <a:pt x="174" y="294"/>
                              </a:lnTo>
                              <a:lnTo>
                                <a:pt x="174" y="294"/>
                              </a:lnTo>
                              <a:lnTo>
                                <a:pt x="193" y="293"/>
                              </a:lnTo>
                              <a:lnTo>
                                <a:pt x="210" y="289"/>
                              </a:lnTo>
                              <a:lnTo>
                                <a:pt x="227" y="285"/>
                              </a:lnTo>
                              <a:lnTo>
                                <a:pt x="243" y="276"/>
                              </a:lnTo>
                              <a:lnTo>
                                <a:pt x="258" y="268"/>
                              </a:lnTo>
                              <a:lnTo>
                                <a:pt x="273" y="257"/>
                              </a:lnTo>
                              <a:lnTo>
                                <a:pt x="285" y="247"/>
                              </a:lnTo>
                              <a:lnTo>
                                <a:pt x="296" y="233"/>
                              </a:lnTo>
                              <a:lnTo>
                                <a:pt x="312" y="245"/>
                              </a:lnTo>
                              <a:lnTo>
                                <a:pt x="312" y="245"/>
                              </a:lnTo>
                              <a:lnTo>
                                <a:pt x="298" y="260"/>
                              </a:lnTo>
                              <a:lnTo>
                                <a:pt x="285" y="274"/>
                              </a:lnTo>
                              <a:lnTo>
                                <a:pt x="268" y="285"/>
                              </a:lnTo>
                              <a:lnTo>
                                <a:pt x="252" y="295"/>
                              </a:lnTo>
                              <a:lnTo>
                                <a:pt x="233" y="303"/>
                              </a:lnTo>
                              <a:lnTo>
                                <a:pt x="214" y="309"/>
                              </a:lnTo>
                              <a:lnTo>
                                <a:pt x="194" y="312"/>
                              </a:lnTo>
                              <a:lnTo>
                                <a:pt x="174" y="313"/>
                              </a:lnTo>
                              <a:lnTo>
                                <a:pt x="174" y="313"/>
                              </a:lnTo>
                              <a:lnTo>
                                <a:pt x="156" y="313"/>
                              </a:lnTo>
                              <a:lnTo>
                                <a:pt x="138" y="310"/>
                              </a:lnTo>
                              <a:lnTo>
                                <a:pt x="122" y="306"/>
                              </a:lnTo>
                              <a:lnTo>
                                <a:pt x="106" y="299"/>
                              </a:lnTo>
                              <a:lnTo>
                                <a:pt x="91" y="293"/>
                              </a:lnTo>
                              <a:lnTo>
                                <a:pt x="76" y="285"/>
                              </a:lnTo>
                              <a:lnTo>
                                <a:pt x="64" y="274"/>
                              </a:lnTo>
                              <a:lnTo>
                                <a:pt x="52" y="263"/>
                              </a:lnTo>
                              <a:lnTo>
                                <a:pt x="40" y="251"/>
                              </a:lnTo>
                              <a:lnTo>
                                <a:pt x="30" y="237"/>
                              </a:lnTo>
                              <a:lnTo>
                                <a:pt x="21" y="222"/>
                              </a:lnTo>
                              <a:lnTo>
                                <a:pt x="14" y="207"/>
                              </a:lnTo>
                              <a:lnTo>
                                <a:pt x="8" y="191"/>
                              </a:lnTo>
                              <a:lnTo>
                                <a:pt x="4" y="175"/>
                              </a:lnTo>
                              <a:lnTo>
                                <a:pt x="2" y="159"/>
                              </a:lnTo>
                              <a:lnTo>
                                <a:pt x="0" y="140"/>
                              </a:lnTo>
                              <a:lnTo>
                                <a:pt x="0" y="140"/>
                              </a:lnTo>
                              <a:lnTo>
                                <a:pt x="2" y="119"/>
                              </a:lnTo>
                              <a:lnTo>
                                <a:pt x="6" y="99"/>
                              </a:lnTo>
                              <a:lnTo>
                                <a:pt x="11" y="79"/>
                              </a:lnTo>
                              <a:lnTo>
                                <a:pt x="19" y="61"/>
                              </a:lnTo>
                              <a:lnTo>
                                <a:pt x="30" y="44"/>
                              </a:lnTo>
                              <a:lnTo>
                                <a:pt x="42" y="27"/>
                              </a:lnTo>
                              <a:lnTo>
                                <a:pt x="56" y="14"/>
                              </a:lnTo>
                              <a:lnTo>
                                <a:pt x="71" y="0"/>
                              </a:lnTo>
                              <a:lnTo>
                                <a:pt x="83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26" name="Freeform 135">
                          <a:extLst>
                            <a:ext uri="{FF2B5EF4-FFF2-40B4-BE49-F238E27FC236}">
                              <a16:creationId xmlns:a16="http://schemas.microsoft.com/office/drawing/2014/main" id="{A097CA86-A679-4901-BB94-4C7ABD2C188A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947863" y="4314825"/>
                          <a:ext cx="436563" cy="434975"/>
                        </a:xfrm>
                        <a:custGeom>
                          <a:avLst/>
                          <a:gdLst>
                            <a:gd name="T0" fmla="*/ 152 w 275"/>
                            <a:gd name="T1" fmla="*/ 1 h 274"/>
                            <a:gd name="T2" fmla="*/ 191 w 275"/>
                            <a:gd name="T3" fmla="*/ 10 h 274"/>
                            <a:gd name="T4" fmla="*/ 225 w 275"/>
                            <a:gd name="T5" fmla="*/ 32 h 274"/>
                            <a:gd name="T6" fmla="*/ 252 w 275"/>
                            <a:gd name="T7" fmla="*/ 61 h 274"/>
                            <a:gd name="T8" fmla="*/ 268 w 275"/>
                            <a:gd name="T9" fmla="*/ 97 h 274"/>
                            <a:gd name="T10" fmla="*/ 275 w 275"/>
                            <a:gd name="T11" fmla="*/ 138 h 274"/>
                            <a:gd name="T12" fmla="*/ 272 w 275"/>
                            <a:gd name="T13" fmla="*/ 165 h 274"/>
                            <a:gd name="T14" fmla="*/ 259 w 275"/>
                            <a:gd name="T15" fmla="*/ 203 h 274"/>
                            <a:gd name="T16" fmla="*/ 234 w 275"/>
                            <a:gd name="T17" fmla="*/ 235 h 274"/>
                            <a:gd name="T18" fmla="*/ 203 w 275"/>
                            <a:gd name="T19" fmla="*/ 258 h 274"/>
                            <a:gd name="T20" fmla="*/ 165 w 275"/>
                            <a:gd name="T21" fmla="*/ 272 h 274"/>
                            <a:gd name="T22" fmla="*/ 137 w 275"/>
                            <a:gd name="T23" fmla="*/ 274 h 274"/>
                            <a:gd name="T24" fmla="*/ 137 w 275"/>
                            <a:gd name="T25" fmla="*/ 269 h 274"/>
                            <a:gd name="T26" fmla="*/ 164 w 275"/>
                            <a:gd name="T27" fmla="*/ 266 h 274"/>
                            <a:gd name="T28" fmla="*/ 201 w 275"/>
                            <a:gd name="T29" fmla="*/ 253 h 274"/>
                            <a:gd name="T30" fmla="*/ 230 w 275"/>
                            <a:gd name="T31" fmla="*/ 230 h 274"/>
                            <a:gd name="T32" fmla="*/ 253 w 275"/>
                            <a:gd name="T33" fmla="*/ 200 h 274"/>
                            <a:gd name="T34" fmla="*/ 266 w 275"/>
                            <a:gd name="T35" fmla="*/ 163 h 274"/>
                            <a:gd name="T36" fmla="*/ 268 w 275"/>
                            <a:gd name="T37" fmla="*/ 138 h 274"/>
                            <a:gd name="T38" fmla="*/ 263 w 275"/>
                            <a:gd name="T39" fmla="*/ 98 h 274"/>
                            <a:gd name="T40" fmla="*/ 247 w 275"/>
                            <a:gd name="T41" fmla="*/ 65 h 274"/>
                            <a:gd name="T42" fmla="*/ 221 w 275"/>
                            <a:gd name="T43" fmla="*/ 36 h 274"/>
                            <a:gd name="T44" fmla="*/ 188 w 275"/>
                            <a:gd name="T45" fmla="*/ 17 h 274"/>
                            <a:gd name="T46" fmla="*/ 151 w 275"/>
                            <a:gd name="T47" fmla="*/ 8 h 274"/>
                            <a:gd name="T48" fmla="*/ 137 w 275"/>
                            <a:gd name="T49" fmla="*/ 0 h 274"/>
                            <a:gd name="T50" fmla="*/ 137 w 275"/>
                            <a:gd name="T51" fmla="*/ 274 h 274"/>
                            <a:gd name="T52" fmla="*/ 96 w 275"/>
                            <a:gd name="T53" fmla="*/ 269 h 274"/>
                            <a:gd name="T54" fmla="*/ 61 w 275"/>
                            <a:gd name="T55" fmla="*/ 251 h 274"/>
                            <a:gd name="T56" fmla="*/ 31 w 275"/>
                            <a:gd name="T57" fmla="*/ 224 h 274"/>
                            <a:gd name="T58" fmla="*/ 11 w 275"/>
                            <a:gd name="T59" fmla="*/ 191 h 274"/>
                            <a:gd name="T60" fmla="*/ 2 w 275"/>
                            <a:gd name="T61" fmla="*/ 151 h 274"/>
                            <a:gd name="T62" fmla="*/ 2 w 275"/>
                            <a:gd name="T63" fmla="*/ 123 h 274"/>
                            <a:gd name="T64" fmla="*/ 11 w 275"/>
                            <a:gd name="T65" fmla="*/ 84 h 274"/>
                            <a:gd name="T66" fmla="*/ 31 w 275"/>
                            <a:gd name="T67" fmla="*/ 50 h 274"/>
                            <a:gd name="T68" fmla="*/ 61 w 275"/>
                            <a:gd name="T69" fmla="*/ 24 h 274"/>
                            <a:gd name="T70" fmla="*/ 96 w 275"/>
                            <a:gd name="T71" fmla="*/ 6 h 274"/>
                            <a:gd name="T72" fmla="*/ 137 w 275"/>
                            <a:gd name="T73" fmla="*/ 0 h 274"/>
                            <a:gd name="T74" fmla="*/ 125 w 275"/>
                            <a:gd name="T75" fmla="*/ 8 h 274"/>
                            <a:gd name="T76" fmla="*/ 87 w 275"/>
                            <a:gd name="T77" fmla="*/ 17 h 274"/>
                            <a:gd name="T78" fmla="*/ 54 w 275"/>
                            <a:gd name="T79" fmla="*/ 36 h 274"/>
                            <a:gd name="T80" fmla="*/ 29 w 275"/>
                            <a:gd name="T81" fmla="*/ 65 h 274"/>
                            <a:gd name="T82" fmla="*/ 12 w 275"/>
                            <a:gd name="T83" fmla="*/ 98 h 274"/>
                            <a:gd name="T84" fmla="*/ 7 w 275"/>
                            <a:gd name="T85" fmla="*/ 138 h 274"/>
                            <a:gd name="T86" fmla="*/ 10 w 275"/>
                            <a:gd name="T87" fmla="*/ 163 h 274"/>
                            <a:gd name="T88" fmla="*/ 22 w 275"/>
                            <a:gd name="T89" fmla="*/ 200 h 274"/>
                            <a:gd name="T90" fmla="*/ 45 w 275"/>
                            <a:gd name="T91" fmla="*/ 230 h 274"/>
                            <a:gd name="T92" fmla="*/ 75 w 275"/>
                            <a:gd name="T93" fmla="*/ 253 h 274"/>
                            <a:gd name="T94" fmla="*/ 111 w 275"/>
                            <a:gd name="T95" fmla="*/ 266 h 274"/>
                            <a:gd name="T96" fmla="*/ 137 w 275"/>
                            <a:gd name="T97" fmla="*/ 274 h 27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</a:cxnLst>
                          <a:rect l="0" t="0" r="r" b="b"/>
                          <a:pathLst>
                            <a:path w="275" h="274">
                              <a:moveTo>
                                <a:pt x="137" y="0"/>
                              </a:moveTo>
                              <a:lnTo>
                                <a:pt x="137" y="0"/>
                              </a:lnTo>
                              <a:lnTo>
                                <a:pt x="152" y="1"/>
                              </a:lnTo>
                              <a:lnTo>
                                <a:pt x="165" y="2"/>
                              </a:lnTo>
                              <a:lnTo>
                                <a:pt x="179" y="6"/>
                              </a:lnTo>
                              <a:lnTo>
                                <a:pt x="191" y="10"/>
                              </a:lnTo>
                              <a:lnTo>
                                <a:pt x="203" y="17"/>
                              </a:lnTo>
                              <a:lnTo>
                                <a:pt x="214" y="24"/>
                              </a:lnTo>
                              <a:lnTo>
                                <a:pt x="225" y="32"/>
                              </a:lnTo>
                              <a:lnTo>
                                <a:pt x="234" y="40"/>
                              </a:lnTo>
                              <a:lnTo>
                                <a:pt x="244" y="50"/>
                              </a:lnTo>
                              <a:lnTo>
                                <a:pt x="252" y="61"/>
                              </a:lnTo>
                              <a:lnTo>
                                <a:pt x="259" y="71"/>
                              </a:lnTo>
                              <a:lnTo>
                                <a:pt x="264" y="84"/>
                              </a:lnTo>
                              <a:lnTo>
                                <a:pt x="268" y="97"/>
                              </a:lnTo>
                              <a:lnTo>
                                <a:pt x="272" y="109"/>
                              </a:lnTo>
                              <a:lnTo>
                                <a:pt x="274" y="123"/>
                              </a:lnTo>
                              <a:lnTo>
                                <a:pt x="275" y="138"/>
                              </a:lnTo>
                              <a:lnTo>
                                <a:pt x="275" y="138"/>
                              </a:lnTo>
                              <a:lnTo>
                                <a:pt x="274" y="151"/>
                              </a:lnTo>
                              <a:lnTo>
                                <a:pt x="272" y="165"/>
                              </a:lnTo>
                              <a:lnTo>
                                <a:pt x="268" y="178"/>
                              </a:lnTo>
                              <a:lnTo>
                                <a:pt x="264" y="191"/>
                              </a:lnTo>
                              <a:lnTo>
                                <a:pt x="259" y="203"/>
                              </a:lnTo>
                              <a:lnTo>
                                <a:pt x="252" y="215"/>
                              </a:lnTo>
                              <a:lnTo>
                                <a:pt x="244" y="224"/>
                              </a:lnTo>
                              <a:lnTo>
                                <a:pt x="234" y="235"/>
                              </a:lnTo>
                              <a:lnTo>
                                <a:pt x="225" y="243"/>
                              </a:lnTo>
                              <a:lnTo>
                                <a:pt x="214" y="251"/>
                              </a:lnTo>
                              <a:lnTo>
                                <a:pt x="203" y="258"/>
                              </a:lnTo>
                              <a:lnTo>
                                <a:pt x="191" y="264"/>
                              </a:lnTo>
                              <a:lnTo>
                                <a:pt x="179" y="269"/>
                              </a:lnTo>
                              <a:lnTo>
                                <a:pt x="165" y="272"/>
                              </a:lnTo>
                              <a:lnTo>
                                <a:pt x="152" y="274"/>
                              </a:lnTo>
                              <a:lnTo>
                                <a:pt x="137" y="274"/>
                              </a:lnTo>
                              <a:lnTo>
                                <a:pt x="137" y="274"/>
                              </a:lnTo>
                              <a:lnTo>
                                <a:pt x="137" y="269"/>
                              </a:lnTo>
                              <a:lnTo>
                                <a:pt x="137" y="269"/>
                              </a:lnTo>
                              <a:lnTo>
                                <a:pt x="137" y="269"/>
                              </a:lnTo>
                              <a:lnTo>
                                <a:pt x="137" y="269"/>
                              </a:lnTo>
                              <a:lnTo>
                                <a:pt x="151" y="268"/>
                              </a:lnTo>
                              <a:lnTo>
                                <a:pt x="164" y="266"/>
                              </a:lnTo>
                              <a:lnTo>
                                <a:pt x="176" y="262"/>
                              </a:lnTo>
                              <a:lnTo>
                                <a:pt x="188" y="258"/>
                              </a:lnTo>
                              <a:lnTo>
                                <a:pt x="201" y="253"/>
                              </a:lnTo>
                              <a:lnTo>
                                <a:pt x="211" y="246"/>
                              </a:lnTo>
                              <a:lnTo>
                                <a:pt x="221" y="238"/>
                              </a:lnTo>
                              <a:lnTo>
                                <a:pt x="230" y="230"/>
                              </a:lnTo>
                              <a:lnTo>
                                <a:pt x="239" y="220"/>
                              </a:lnTo>
                              <a:lnTo>
                                <a:pt x="247" y="211"/>
                              </a:lnTo>
                              <a:lnTo>
                                <a:pt x="253" y="200"/>
                              </a:lnTo>
                              <a:lnTo>
                                <a:pt x="259" y="188"/>
                              </a:lnTo>
                              <a:lnTo>
                                <a:pt x="263" y="177"/>
                              </a:lnTo>
                              <a:lnTo>
                                <a:pt x="266" y="163"/>
                              </a:lnTo>
                              <a:lnTo>
                                <a:pt x="268" y="151"/>
                              </a:lnTo>
                              <a:lnTo>
                                <a:pt x="268" y="138"/>
                              </a:lnTo>
                              <a:lnTo>
                                <a:pt x="268" y="138"/>
                              </a:lnTo>
                              <a:lnTo>
                                <a:pt x="268" y="124"/>
                              </a:lnTo>
                              <a:lnTo>
                                <a:pt x="266" y="111"/>
                              </a:lnTo>
                              <a:lnTo>
                                <a:pt x="263" y="98"/>
                              </a:lnTo>
                              <a:lnTo>
                                <a:pt x="259" y="86"/>
                              </a:lnTo>
                              <a:lnTo>
                                <a:pt x="253" y="75"/>
                              </a:lnTo>
                              <a:lnTo>
                                <a:pt x="247" y="65"/>
                              </a:lnTo>
                              <a:lnTo>
                                <a:pt x="239" y="54"/>
                              </a:lnTo>
                              <a:lnTo>
                                <a:pt x="230" y="44"/>
                              </a:lnTo>
                              <a:lnTo>
                                <a:pt x="221" y="36"/>
                              </a:lnTo>
                              <a:lnTo>
                                <a:pt x="211" y="29"/>
                              </a:lnTo>
                              <a:lnTo>
                                <a:pt x="201" y="23"/>
                              </a:lnTo>
                              <a:lnTo>
                                <a:pt x="188" y="17"/>
                              </a:lnTo>
                              <a:lnTo>
                                <a:pt x="176" y="12"/>
                              </a:lnTo>
                              <a:lnTo>
                                <a:pt x="164" y="9"/>
                              </a:lnTo>
                              <a:lnTo>
                                <a:pt x="151" y="8"/>
                              </a:lnTo>
                              <a:lnTo>
                                <a:pt x="137" y="6"/>
                              </a:lnTo>
                              <a:lnTo>
                                <a:pt x="137" y="6"/>
                              </a:lnTo>
                              <a:lnTo>
                                <a:pt x="137" y="0"/>
                              </a:lnTo>
                              <a:lnTo>
                                <a:pt x="137" y="0"/>
                              </a:lnTo>
                              <a:close/>
                              <a:moveTo>
                                <a:pt x="137" y="274"/>
                              </a:moveTo>
                              <a:lnTo>
                                <a:pt x="137" y="274"/>
                              </a:lnTo>
                              <a:lnTo>
                                <a:pt x="123" y="274"/>
                              </a:lnTo>
                              <a:lnTo>
                                <a:pt x="110" y="272"/>
                              </a:lnTo>
                              <a:lnTo>
                                <a:pt x="96" y="269"/>
                              </a:lnTo>
                              <a:lnTo>
                                <a:pt x="84" y="264"/>
                              </a:lnTo>
                              <a:lnTo>
                                <a:pt x="72" y="258"/>
                              </a:lnTo>
                              <a:lnTo>
                                <a:pt x="61" y="251"/>
                              </a:lnTo>
                              <a:lnTo>
                                <a:pt x="50" y="243"/>
                              </a:lnTo>
                              <a:lnTo>
                                <a:pt x="41" y="235"/>
                              </a:lnTo>
                              <a:lnTo>
                                <a:pt x="31" y="224"/>
                              </a:lnTo>
                              <a:lnTo>
                                <a:pt x="23" y="215"/>
                              </a:lnTo>
                              <a:lnTo>
                                <a:pt x="16" y="203"/>
                              </a:lnTo>
                              <a:lnTo>
                                <a:pt x="11" y="191"/>
                              </a:lnTo>
                              <a:lnTo>
                                <a:pt x="7" y="178"/>
                              </a:lnTo>
                              <a:lnTo>
                                <a:pt x="3" y="165"/>
                              </a:lnTo>
                              <a:lnTo>
                                <a:pt x="2" y="151"/>
                              </a:lnTo>
                              <a:lnTo>
                                <a:pt x="0" y="138"/>
                              </a:lnTo>
                              <a:lnTo>
                                <a:pt x="0" y="138"/>
                              </a:lnTo>
                              <a:lnTo>
                                <a:pt x="2" y="123"/>
                              </a:lnTo>
                              <a:lnTo>
                                <a:pt x="3" y="109"/>
                              </a:lnTo>
                              <a:lnTo>
                                <a:pt x="7" y="97"/>
                              </a:lnTo>
                              <a:lnTo>
                                <a:pt x="11" y="84"/>
                              </a:lnTo>
                              <a:lnTo>
                                <a:pt x="16" y="71"/>
                              </a:lnTo>
                              <a:lnTo>
                                <a:pt x="23" y="61"/>
                              </a:lnTo>
                              <a:lnTo>
                                <a:pt x="31" y="50"/>
                              </a:lnTo>
                              <a:lnTo>
                                <a:pt x="41" y="40"/>
                              </a:lnTo>
                              <a:lnTo>
                                <a:pt x="50" y="32"/>
                              </a:lnTo>
                              <a:lnTo>
                                <a:pt x="61" y="24"/>
                              </a:lnTo>
                              <a:lnTo>
                                <a:pt x="72" y="17"/>
                              </a:lnTo>
                              <a:lnTo>
                                <a:pt x="84" y="10"/>
                              </a:lnTo>
                              <a:lnTo>
                                <a:pt x="96" y="6"/>
                              </a:lnTo>
                              <a:lnTo>
                                <a:pt x="110" y="2"/>
                              </a:lnTo>
                              <a:lnTo>
                                <a:pt x="123" y="1"/>
                              </a:lnTo>
                              <a:lnTo>
                                <a:pt x="137" y="0"/>
                              </a:lnTo>
                              <a:lnTo>
                                <a:pt x="137" y="6"/>
                              </a:lnTo>
                              <a:lnTo>
                                <a:pt x="137" y="6"/>
                              </a:lnTo>
                              <a:lnTo>
                                <a:pt x="125" y="8"/>
                              </a:lnTo>
                              <a:lnTo>
                                <a:pt x="111" y="9"/>
                              </a:lnTo>
                              <a:lnTo>
                                <a:pt x="99" y="12"/>
                              </a:lnTo>
                              <a:lnTo>
                                <a:pt x="87" y="17"/>
                              </a:lnTo>
                              <a:lnTo>
                                <a:pt x="75" y="23"/>
                              </a:lnTo>
                              <a:lnTo>
                                <a:pt x="64" y="29"/>
                              </a:lnTo>
                              <a:lnTo>
                                <a:pt x="54" y="36"/>
                              </a:lnTo>
                              <a:lnTo>
                                <a:pt x="45" y="44"/>
                              </a:lnTo>
                              <a:lnTo>
                                <a:pt x="37" y="54"/>
                              </a:lnTo>
                              <a:lnTo>
                                <a:pt x="29" y="65"/>
                              </a:lnTo>
                              <a:lnTo>
                                <a:pt x="22" y="75"/>
                              </a:lnTo>
                              <a:lnTo>
                                <a:pt x="16" y="86"/>
                              </a:lnTo>
                              <a:lnTo>
                                <a:pt x="12" y="98"/>
                              </a:lnTo>
                              <a:lnTo>
                                <a:pt x="10" y="111"/>
                              </a:lnTo>
                              <a:lnTo>
                                <a:pt x="7" y="124"/>
                              </a:lnTo>
                              <a:lnTo>
                                <a:pt x="7" y="138"/>
                              </a:lnTo>
                              <a:lnTo>
                                <a:pt x="7" y="138"/>
                              </a:lnTo>
                              <a:lnTo>
                                <a:pt x="7" y="151"/>
                              </a:lnTo>
                              <a:lnTo>
                                <a:pt x="10" y="163"/>
                              </a:lnTo>
                              <a:lnTo>
                                <a:pt x="12" y="177"/>
                              </a:lnTo>
                              <a:lnTo>
                                <a:pt x="16" y="188"/>
                              </a:lnTo>
                              <a:lnTo>
                                <a:pt x="22" y="200"/>
                              </a:lnTo>
                              <a:lnTo>
                                <a:pt x="29" y="211"/>
                              </a:lnTo>
                              <a:lnTo>
                                <a:pt x="37" y="220"/>
                              </a:lnTo>
                              <a:lnTo>
                                <a:pt x="45" y="230"/>
                              </a:lnTo>
                              <a:lnTo>
                                <a:pt x="54" y="238"/>
                              </a:lnTo>
                              <a:lnTo>
                                <a:pt x="64" y="246"/>
                              </a:lnTo>
                              <a:lnTo>
                                <a:pt x="75" y="253"/>
                              </a:lnTo>
                              <a:lnTo>
                                <a:pt x="87" y="258"/>
                              </a:lnTo>
                              <a:lnTo>
                                <a:pt x="99" y="262"/>
                              </a:lnTo>
                              <a:lnTo>
                                <a:pt x="111" y="266"/>
                              </a:lnTo>
                              <a:lnTo>
                                <a:pt x="125" y="268"/>
                              </a:lnTo>
                              <a:lnTo>
                                <a:pt x="137" y="269"/>
                              </a:lnTo>
                              <a:lnTo>
                                <a:pt x="137" y="2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27" name="Freeform 136">
                          <a:extLst>
                            <a:ext uri="{FF2B5EF4-FFF2-40B4-BE49-F238E27FC236}">
                              <a16:creationId xmlns:a16="http://schemas.microsoft.com/office/drawing/2014/main" id="{CBF1748C-1456-40E3-B673-BDEEFE2C307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41513" y="4322763"/>
                          <a:ext cx="434975" cy="423863"/>
                        </a:xfrm>
                        <a:custGeom>
                          <a:avLst/>
                          <a:gdLst>
                            <a:gd name="T0" fmla="*/ 199 w 274"/>
                            <a:gd name="T1" fmla="*/ 18 h 267"/>
                            <a:gd name="T2" fmla="*/ 203 w 274"/>
                            <a:gd name="T3" fmla="*/ 37 h 267"/>
                            <a:gd name="T4" fmla="*/ 214 w 274"/>
                            <a:gd name="T5" fmla="*/ 35 h 267"/>
                            <a:gd name="T6" fmla="*/ 221 w 274"/>
                            <a:gd name="T7" fmla="*/ 43 h 267"/>
                            <a:gd name="T8" fmla="*/ 238 w 274"/>
                            <a:gd name="T9" fmla="*/ 56 h 267"/>
                            <a:gd name="T10" fmla="*/ 257 w 274"/>
                            <a:gd name="T11" fmla="*/ 80 h 267"/>
                            <a:gd name="T12" fmla="*/ 251 w 274"/>
                            <a:gd name="T13" fmla="*/ 91 h 267"/>
                            <a:gd name="T14" fmla="*/ 256 w 274"/>
                            <a:gd name="T15" fmla="*/ 93 h 267"/>
                            <a:gd name="T16" fmla="*/ 262 w 274"/>
                            <a:gd name="T17" fmla="*/ 85 h 267"/>
                            <a:gd name="T18" fmla="*/ 264 w 274"/>
                            <a:gd name="T19" fmla="*/ 93 h 267"/>
                            <a:gd name="T20" fmla="*/ 259 w 274"/>
                            <a:gd name="T21" fmla="*/ 110 h 267"/>
                            <a:gd name="T22" fmla="*/ 247 w 274"/>
                            <a:gd name="T23" fmla="*/ 112 h 267"/>
                            <a:gd name="T24" fmla="*/ 232 w 274"/>
                            <a:gd name="T25" fmla="*/ 127 h 267"/>
                            <a:gd name="T26" fmla="*/ 220 w 274"/>
                            <a:gd name="T27" fmla="*/ 141 h 267"/>
                            <a:gd name="T28" fmla="*/ 202 w 274"/>
                            <a:gd name="T29" fmla="*/ 154 h 267"/>
                            <a:gd name="T30" fmla="*/ 209 w 274"/>
                            <a:gd name="T31" fmla="*/ 183 h 267"/>
                            <a:gd name="T32" fmla="*/ 218 w 274"/>
                            <a:gd name="T33" fmla="*/ 214 h 267"/>
                            <a:gd name="T34" fmla="*/ 210 w 274"/>
                            <a:gd name="T35" fmla="*/ 237 h 267"/>
                            <a:gd name="T36" fmla="*/ 226 w 274"/>
                            <a:gd name="T37" fmla="*/ 228 h 267"/>
                            <a:gd name="T38" fmla="*/ 247 w 274"/>
                            <a:gd name="T39" fmla="*/ 192 h 267"/>
                            <a:gd name="T40" fmla="*/ 264 w 274"/>
                            <a:gd name="T41" fmla="*/ 141 h 267"/>
                            <a:gd name="T42" fmla="*/ 274 w 274"/>
                            <a:gd name="T43" fmla="*/ 115 h 267"/>
                            <a:gd name="T44" fmla="*/ 155 w 274"/>
                            <a:gd name="T45" fmla="*/ 267 h 267"/>
                            <a:gd name="T46" fmla="*/ 178 w 274"/>
                            <a:gd name="T47" fmla="*/ 246 h 267"/>
                            <a:gd name="T48" fmla="*/ 153 w 274"/>
                            <a:gd name="T49" fmla="*/ 245 h 267"/>
                            <a:gd name="T50" fmla="*/ 145 w 274"/>
                            <a:gd name="T51" fmla="*/ 252 h 267"/>
                            <a:gd name="T52" fmla="*/ 125 w 274"/>
                            <a:gd name="T53" fmla="*/ 248 h 267"/>
                            <a:gd name="T54" fmla="*/ 99 w 274"/>
                            <a:gd name="T55" fmla="*/ 249 h 267"/>
                            <a:gd name="T56" fmla="*/ 121 w 274"/>
                            <a:gd name="T57" fmla="*/ 267 h 267"/>
                            <a:gd name="T58" fmla="*/ 0 w 274"/>
                            <a:gd name="T59" fmla="*/ 129 h 267"/>
                            <a:gd name="T60" fmla="*/ 62 w 274"/>
                            <a:gd name="T61" fmla="*/ 26 h 267"/>
                            <a:gd name="T62" fmla="*/ 19 w 274"/>
                            <a:gd name="T63" fmla="*/ 87 h 267"/>
                            <a:gd name="T64" fmla="*/ 31 w 274"/>
                            <a:gd name="T65" fmla="*/ 84 h 267"/>
                            <a:gd name="T66" fmla="*/ 50 w 274"/>
                            <a:gd name="T67" fmla="*/ 91 h 267"/>
                            <a:gd name="T68" fmla="*/ 60 w 274"/>
                            <a:gd name="T69" fmla="*/ 88 h 267"/>
                            <a:gd name="T70" fmla="*/ 46 w 274"/>
                            <a:gd name="T71" fmla="*/ 106 h 267"/>
                            <a:gd name="T72" fmla="*/ 35 w 274"/>
                            <a:gd name="T73" fmla="*/ 122 h 267"/>
                            <a:gd name="T74" fmla="*/ 45 w 274"/>
                            <a:gd name="T75" fmla="*/ 157 h 267"/>
                            <a:gd name="T76" fmla="*/ 54 w 274"/>
                            <a:gd name="T77" fmla="*/ 180 h 267"/>
                            <a:gd name="T78" fmla="*/ 87 w 274"/>
                            <a:gd name="T79" fmla="*/ 210 h 267"/>
                            <a:gd name="T80" fmla="*/ 95 w 274"/>
                            <a:gd name="T81" fmla="*/ 188 h 267"/>
                            <a:gd name="T82" fmla="*/ 98 w 274"/>
                            <a:gd name="T83" fmla="*/ 169 h 267"/>
                            <a:gd name="T84" fmla="*/ 104 w 274"/>
                            <a:gd name="T85" fmla="*/ 137 h 267"/>
                            <a:gd name="T86" fmla="*/ 117 w 274"/>
                            <a:gd name="T87" fmla="*/ 122 h 267"/>
                            <a:gd name="T88" fmla="*/ 152 w 274"/>
                            <a:gd name="T89" fmla="*/ 125 h 267"/>
                            <a:gd name="T90" fmla="*/ 165 w 274"/>
                            <a:gd name="T91" fmla="*/ 106 h 267"/>
                            <a:gd name="T92" fmla="*/ 161 w 274"/>
                            <a:gd name="T93" fmla="*/ 81 h 267"/>
                            <a:gd name="T94" fmla="*/ 134 w 274"/>
                            <a:gd name="T95" fmla="*/ 58 h 267"/>
                            <a:gd name="T96" fmla="*/ 111 w 274"/>
                            <a:gd name="T97" fmla="*/ 57 h 267"/>
                            <a:gd name="T98" fmla="*/ 92 w 274"/>
                            <a:gd name="T99" fmla="*/ 68 h 267"/>
                            <a:gd name="T100" fmla="*/ 69 w 274"/>
                            <a:gd name="T101" fmla="*/ 64 h 267"/>
                            <a:gd name="T102" fmla="*/ 73 w 274"/>
                            <a:gd name="T103" fmla="*/ 56 h 267"/>
                            <a:gd name="T104" fmla="*/ 80 w 274"/>
                            <a:gd name="T105" fmla="*/ 45 h 267"/>
                            <a:gd name="T106" fmla="*/ 81 w 274"/>
                            <a:gd name="T107" fmla="*/ 38 h 267"/>
                            <a:gd name="T108" fmla="*/ 96 w 274"/>
                            <a:gd name="T109" fmla="*/ 49 h 267"/>
                            <a:gd name="T110" fmla="*/ 119 w 274"/>
                            <a:gd name="T111" fmla="*/ 47 h 267"/>
                            <a:gd name="T112" fmla="*/ 137 w 274"/>
                            <a:gd name="T113" fmla="*/ 45 h 267"/>
                            <a:gd name="T114" fmla="*/ 141 w 274"/>
                            <a:gd name="T115" fmla="*/ 28 h 267"/>
                            <a:gd name="T116" fmla="*/ 161 w 274"/>
                            <a:gd name="T117" fmla="*/ 22 h 267"/>
                            <a:gd name="T118" fmla="*/ 132 w 274"/>
                            <a:gd name="T119" fmla="*/ 8 h 2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</a:cxnLst>
                          <a:rect l="0" t="0" r="r" b="b"/>
                          <a:pathLst>
                            <a:path w="274" h="267">
                              <a:moveTo>
                                <a:pt x="161" y="1"/>
                              </a:moveTo>
                              <a:lnTo>
                                <a:pt x="161" y="1"/>
                              </a:lnTo>
                              <a:lnTo>
                                <a:pt x="169" y="3"/>
                              </a:lnTo>
                              <a:lnTo>
                                <a:pt x="178" y="5"/>
                              </a:lnTo>
                              <a:lnTo>
                                <a:pt x="188" y="8"/>
                              </a:lnTo>
                              <a:lnTo>
                                <a:pt x="201" y="14"/>
                              </a:lnTo>
                              <a:lnTo>
                                <a:pt x="214" y="22"/>
                              </a:lnTo>
                              <a:lnTo>
                                <a:pt x="226" y="31"/>
                              </a:lnTo>
                              <a:lnTo>
                                <a:pt x="238" y="43"/>
                              </a:lnTo>
                              <a:lnTo>
                                <a:pt x="238" y="43"/>
                              </a:lnTo>
                              <a:lnTo>
                                <a:pt x="234" y="39"/>
                              </a:lnTo>
                              <a:lnTo>
                                <a:pt x="225" y="31"/>
                              </a:lnTo>
                              <a:lnTo>
                                <a:pt x="213" y="22"/>
                              </a:lnTo>
                              <a:lnTo>
                                <a:pt x="206" y="19"/>
                              </a:lnTo>
                              <a:lnTo>
                                <a:pt x="199" y="18"/>
                              </a:lnTo>
                              <a:lnTo>
                                <a:pt x="197" y="19"/>
                              </a:lnTo>
                              <a:lnTo>
                                <a:pt x="197" y="19"/>
                              </a:lnTo>
                              <a:lnTo>
                                <a:pt x="198" y="22"/>
                              </a:lnTo>
                              <a:lnTo>
                                <a:pt x="198" y="22"/>
                              </a:lnTo>
                              <a:lnTo>
                                <a:pt x="199" y="24"/>
                              </a:lnTo>
                              <a:lnTo>
                                <a:pt x="199" y="24"/>
                              </a:lnTo>
                              <a:lnTo>
                                <a:pt x="199" y="27"/>
                              </a:lnTo>
                              <a:lnTo>
                                <a:pt x="201" y="30"/>
                              </a:lnTo>
                              <a:lnTo>
                                <a:pt x="201" y="30"/>
                              </a:lnTo>
                              <a:lnTo>
                                <a:pt x="202" y="30"/>
                              </a:lnTo>
                              <a:lnTo>
                                <a:pt x="202" y="30"/>
                              </a:lnTo>
                              <a:lnTo>
                                <a:pt x="203" y="33"/>
                              </a:lnTo>
                              <a:lnTo>
                                <a:pt x="203" y="33"/>
                              </a:lnTo>
                              <a:lnTo>
                                <a:pt x="203" y="34"/>
                              </a:lnTo>
                              <a:lnTo>
                                <a:pt x="203" y="37"/>
                              </a:lnTo>
                              <a:lnTo>
                                <a:pt x="203" y="39"/>
                              </a:lnTo>
                              <a:lnTo>
                                <a:pt x="206" y="39"/>
                              </a:lnTo>
                              <a:lnTo>
                                <a:pt x="206" y="39"/>
                              </a:lnTo>
                              <a:lnTo>
                                <a:pt x="209" y="39"/>
                              </a:lnTo>
                              <a:lnTo>
                                <a:pt x="209" y="39"/>
                              </a:lnTo>
                              <a:lnTo>
                                <a:pt x="210" y="38"/>
                              </a:lnTo>
                              <a:lnTo>
                                <a:pt x="210" y="38"/>
                              </a:lnTo>
                              <a:lnTo>
                                <a:pt x="207" y="35"/>
                              </a:lnTo>
                              <a:lnTo>
                                <a:pt x="207" y="35"/>
                              </a:lnTo>
                              <a:lnTo>
                                <a:pt x="207" y="35"/>
                              </a:lnTo>
                              <a:lnTo>
                                <a:pt x="207" y="35"/>
                              </a:lnTo>
                              <a:lnTo>
                                <a:pt x="209" y="34"/>
                              </a:lnTo>
                              <a:lnTo>
                                <a:pt x="210" y="33"/>
                              </a:lnTo>
                              <a:lnTo>
                                <a:pt x="210" y="33"/>
                              </a:lnTo>
                              <a:lnTo>
                                <a:pt x="214" y="35"/>
                              </a:lnTo>
                              <a:lnTo>
                                <a:pt x="215" y="37"/>
                              </a:lnTo>
                              <a:lnTo>
                                <a:pt x="215" y="37"/>
                              </a:lnTo>
                              <a:lnTo>
                                <a:pt x="217" y="39"/>
                              </a:lnTo>
                              <a:lnTo>
                                <a:pt x="217" y="39"/>
                              </a:lnTo>
                              <a:lnTo>
                                <a:pt x="215" y="41"/>
                              </a:lnTo>
                              <a:lnTo>
                                <a:pt x="215" y="41"/>
                              </a:lnTo>
                              <a:lnTo>
                                <a:pt x="214" y="42"/>
                              </a:lnTo>
                              <a:lnTo>
                                <a:pt x="214" y="42"/>
                              </a:lnTo>
                              <a:lnTo>
                                <a:pt x="215" y="45"/>
                              </a:lnTo>
                              <a:lnTo>
                                <a:pt x="215" y="45"/>
                              </a:lnTo>
                              <a:lnTo>
                                <a:pt x="215" y="45"/>
                              </a:lnTo>
                              <a:lnTo>
                                <a:pt x="217" y="45"/>
                              </a:lnTo>
                              <a:lnTo>
                                <a:pt x="217" y="45"/>
                              </a:lnTo>
                              <a:lnTo>
                                <a:pt x="221" y="43"/>
                              </a:lnTo>
                              <a:lnTo>
                                <a:pt x="221" y="43"/>
                              </a:lnTo>
                              <a:lnTo>
                                <a:pt x="224" y="43"/>
                              </a:lnTo>
                              <a:lnTo>
                                <a:pt x="224" y="43"/>
                              </a:lnTo>
                              <a:lnTo>
                                <a:pt x="225" y="45"/>
                              </a:lnTo>
                              <a:lnTo>
                                <a:pt x="225" y="45"/>
                              </a:lnTo>
                              <a:lnTo>
                                <a:pt x="229" y="47"/>
                              </a:lnTo>
                              <a:lnTo>
                                <a:pt x="229" y="47"/>
                              </a:lnTo>
                              <a:lnTo>
                                <a:pt x="230" y="47"/>
                              </a:lnTo>
                              <a:lnTo>
                                <a:pt x="230" y="47"/>
                              </a:lnTo>
                              <a:lnTo>
                                <a:pt x="232" y="51"/>
                              </a:lnTo>
                              <a:lnTo>
                                <a:pt x="232" y="51"/>
                              </a:lnTo>
                              <a:lnTo>
                                <a:pt x="234" y="53"/>
                              </a:lnTo>
                              <a:lnTo>
                                <a:pt x="234" y="53"/>
                              </a:lnTo>
                              <a:lnTo>
                                <a:pt x="237" y="54"/>
                              </a:lnTo>
                              <a:lnTo>
                                <a:pt x="238" y="56"/>
                              </a:lnTo>
                              <a:lnTo>
                                <a:pt x="238" y="56"/>
                              </a:lnTo>
                              <a:lnTo>
                                <a:pt x="240" y="58"/>
                              </a:lnTo>
                              <a:lnTo>
                                <a:pt x="240" y="58"/>
                              </a:lnTo>
                              <a:lnTo>
                                <a:pt x="245" y="62"/>
                              </a:lnTo>
                              <a:lnTo>
                                <a:pt x="245" y="62"/>
                              </a:lnTo>
                              <a:lnTo>
                                <a:pt x="248" y="65"/>
                              </a:lnTo>
                              <a:lnTo>
                                <a:pt x="248" y="65"/>
                              </a:lnTo>
                              <a:lnTo>
                                <a:pt x="248" y="69"/>
                              </a:lnTo>
                              <a:lnTo>
                                <a:pt x="248" y="69"/>
                              </a:lnTo>
                              <a:lnTo>
                                <a:pt x="249" y="73"/>
                              </a:lnTo>
                              <a:lnTo>
                                <a:pt x="249" y="73"/>
                              </a:lnTo>
                              <a:lnTo>
                                <a:pt x="251" y="76"/>
                              </a:lnTo>
                              <a:lnTo>
                                <a:pt x="251" y="76"/>
                              </a:lnTo>
                              <a:lnTo>
                                <a:pt x="253" y="77"/>
                              </a:lnTo>
                              <a:lnTo>
                                <a:pt x="253" y="77"/>
                              </a:lnTo>
                              <a:lnTo>
                                <a:pt x="257" y="80"/>
                              </a:lnTo>
                              <a:lnTo>
                                <a:pt x="257" y="80"/>
                              </a:lnTo>
                              <a:lnTo>
                                <a:pt x="259" y="81"/>
                              </a:lnTo>
                              <a:lnTo>
                                <a:pt x="259" y="83"/>
                              </a:lnTo>
                              <a:lnTo>
                                <a:pt x="259" y="83"/>
                              </a:lnTo>
                              <a:lnTo>
                                <a:pt x="257" y="84"/>
                              </a:lnTo>
                              <a:lnTo>
                                <a:pt x="257" y="84"/>
                              </a:lnTo>
                              <a:lnTo>
                                <a:pt x="255" y="84"/>
                              </a:lnTo>
                              <a:lnTo>
                                <a:pt x="255" y="84"/>
                              </a:lnTo>
                              <a:lnTo>
                                <a:pt x="255" y="87"/>
                              </a:lnTo>
                              <a:lnTo>
                                <a:pt x="255" y="87"/>
                              </a:lnTo>
                              <a:lnTo>
                                <a:pt x="255" y="88"/>
                              </a:lnTo>
                              <a:lnTo>
                                <a:pt x="255" y="89"/>
                              </a:lnTo>
                              <a:lnTo>
                                <a:pt x="255" y="89"/>
                              </a:lnTo>
                              <a:lnTo>
                                <a:pt x="252" y="91"/>
                              </a:lnTo>
                              <a:lnTo>
                                <a:pt x="251" y="91"/>
                              </a:lnTo>
                              <a:lnTo>
                                <a:pt x="248" y="92"/>
                              </a:lnTo>
                              <a:lnTo>
                                <a:pt x="247" y="93"/>
                              </a:lnTo>
                              <a:lnTo>
                                <a:pt x="247" y="93"/>
                              </a:lnTo>
                              <a:lnTo>
                                <a:pt x="247" y="95"/>
                              </a:lnTo>
                              <a:lnTo>
                                <a:pt x="247" y="95"/>
                              </a:lnTo>
                              <a:lnTo>
                                <a:pt x="249" y="96"/>
                              </a:lnTo>
                              <a:lnTo>
                                <a:pt x="249" y="96"/>
                              </a:lnTo>
                              <a:lnTo>
                                <a:pt x="249" y="95"/>
                              </a:lnTo>
                              <a:lnTo>
                                <a:pt x="249" y="95"/>
                              </a:lnTo>
                              <a:lnTo>
                                <a:pt x="249" y="93"/>
                              </a:lnTo>
                              <a:lnTo>
                                <a:pt x="251" y="93"/>
                              </a:lnTo>
                              <a:lnTo>
                                <a:pt x="251" y="93"/>
                              </a:lnTo>
                              <a:lnTo>
                                <a:pt x="253" y="93"/>
                              </a:lnTo>
                              <a:lnTo>
                                <a:pt x="253" y="93"/>
                              </a:lnTo>
                              <a:lnTo>
                                <a:pt x="256" y="93"/>
                              </a:lnTo>
                              <a:lnTo>
                                <a:pt x="256" y="93"/>
                              </a:lnTo>
                              <a:lnTo>
                                <a:pt x="256" y="92"/>
                              </a:lnTo>
                              <a:lnTo>
                                <a:pt x="256" y="92"/>
                              </a:lnTo>
                              <a:lnTo>
                                <a:pt x="256" y="92"/>
                              </a:lnTo>
                              <a:lnTo>
                                <a:pt x="256" y="89"/>
                              </a:lnTo>
                              <a:lnTo>
                                <a:pt x="256" y="89"/>
                              </a:lnTo>
                              <a:lnTo>
                                <a:pt x="257" y="87"/>
                              </a:lnTo>
                              <a:lnTo>
                                <a:pt x="257" y="87"/>
                              </a:lnTo>
                              <a:lnTo>
                                <a:pt x="257" y="88"/>
                              </a:lnTo>
                              <a:lnTo>
                                <a:pt x="259" y="87"/>
                              </a:lnTo>
                              <a:lnTo>
                                <a:pt x="259" y="87"/>
                              </a:lnTo>
                              <a:lnTo>
                                <a:pt x="260" y="85"/>
                              </a:lnTo>
                              <a:lnTo>
                                <a:pt x="260" y="85"/>
                              </a:lnTo>
                              <a:lnTo>
                                <a:pt x="262" y="85"/>
                              </a:lnTo>
                              <a:lnTo>
                                <a:pt x="262" y="85"/>
                              </a:lnTo>
                              <a:lnTo>
                                <a:pt x="262" y="85"/>
                              </a:lnTo>
                              <a:lnTo>
                                <a:pt x="262" y="83"/>
                              </a:lnTo>
                              <a:lnTo>
                                <a:pt x="262" y="83"/>
                              </a:lnTo>
                              <a:lnTo>
                                <a:pt x="260" y="80"/>
                              </a:lnTo>
                              <a:lnTo>
                                <a:pt x="260" y="80"/>
                              </a:lnTo>
                              <a:lnTo>
                                <a:pt x="260" y="75"/>
                              </a:lnTo>
                              <a:lnTo>
                                <a:pt x="260" y="75"/>
                              </a:lnTo>
                              <a:lnTo>
                                <a:pt x="263" y="80"/>
                              </a:lnTo>
                              <a:lnTo>
                                <a:pt x="266" y="89"/>
                              </a:lnTo>
                              <a:lnTo>
                                <a:pt x="266" y="89"/>
                              </a:lnTo>
                              <a:lnTo>
                                <a:pt x="264" y="89"/>
                              </a:lnTo>
                              <a:lnTo>
                                <a:pt x="264" y="91"/>
                              </a:lnTo>
                              <a:lnTo>
                                <a:pt x="264" y="91"/>
                              </a:lnTo>
                              <a:lnTo>
                                <a:pt x="264" y="93"/>
                              </a:lnTo>
                              <a:lnTo>
                                <a:pt x="264" y="93"/>
                              </a:lnTo>
                              <a:lnTo>
                                <a:pt x="264" y="98"/>
                              </a:lnTo>
                              <a:lnTo>
                                <a:pt x="264" y="98"/>
                              </a:lnTo>
                              <a:lnTo>
                                <a:pt x="264" y="103"/>
                              </a:lnTo>
                              <a:lnTo>
                                <a:pt x="264" y="103"/>
                              </a:lnTo>
                              <a:lnTo>
                                <a:pt x="264" y="107"/>
                              </a:lnTo>
                              <a:lnTo>
                                <a:pt x="264" y="107"/>
                              </a:lnTo>
                              <a:lnTo>
                                <a:pt x="264" y="112"/>
                              </a:lnTo>
                              <a:lnTo>
                                <a:pt x="264" y="112"/>
                              </a:lnTo>
                              <a:lnTo>
                                <a:pt x="263" y="114"/>
                              </a:lnTo>
                              <a:lnTo>
                                <a:pt x="263" y="114"/>
                              </a:lnTo>
                              <a:lnTo>
                                <a:pt x="263" y="115"/>
                              </a:lnTo>
                              <a:lnTo>
                                <a:pt x="262" y="114"/>
                              </a:lnTo>
                              <a:lnTo>
                                <a:pt x="262" y="114"/>
                              </a:lnTo>
                              <a:lnTo>
                                <a:pt x="260" y="110"/>
                              </a:lnTo>
                              <a:lnTo>
                                <a:pt x="259" y="110"/>
                              </a:lnTo>
                              <a:lnTo>
                                <a:pt x="259" y="110"/>
                              </a:lnTo>
                              <a:lnTo>
                                <a:pt x="259" y="108"/>
                              </a:lnTo>
                              <a:lnTo>
                                <a:pt x="256" y="108"/>
                              </a:lnTo>
                              <a:lnTo>
                                <a:pt x="256" y="108"/>
                              </a:lnTo>
                              <a:lnTo>
                                <a:pt x="255" y="108"/>
                              </a:lnTo>
                              <a:lnTo>
                                <a:pt x="253" y="108"/>
                              </a:lnTo>
                              <a:lnTo>
                                <a:pt x="253" y="108"/>
                              </a:lnTo>
                              <a:lnTo>
                                <a:pt x="253" y="111"/>
                              </a:lnTo>
                              <a:lnTo>
                                <a:pt x="253" y="112"/>
                              </a:lnTo>
                              <a:lnTo>
                                <a:pt x="253" y="112"/>
                              </a:lnTo>
                              <a:lnTo>
                                <a:pt x="248" y="111"/>
                              </a:lnTo>
                              <a:lnTo>
                                <a:pt x="248" y="111"/>
                              </a:lnTo>
                              <a:lnTo>
                                <a:pt x="247" y="111"/>
                              </a:lnTo>
                              <a:lnTo>
                                <a:pt x="247" y="112"/>
                              </a:lnTo>
                              <a:lnTo>
                                <a:pt x="247" y="112"/>
                              </a:lnTo>
                              <a:lnTo>
                                <a:pt x="245" y="115"/>
                              </a:lnTo>
                              <a:lnTo>
                                <a:pt x="244" y="116"/>
                              </a:lnTo>
                              <a:lnTo>
                                <a:pt x="244" y="116"/>
                              </a:lnTo>
                              <a:lnTo>
                                <a:pt x="244" y="118"/>
                              </a:lnTo>
                              <a:lnTo>
                                <a:pt x="243" y="121"/>
                              </a:lnTo>
                              <a:lnTo>
                                <a:pt x="243" y="121"/>
                              </a:lnTo>
                              <a:lnTo>
                                <a:pt x="241" y="122"/>
                              </a:lnTo>
                              <a:lnTo>
                                <a:pt x="238" y="122"/>
                              </a:lnTo>
                              <a:lnTo>
                                <a:pt x="238" y="122"/>
                              </a:lnTo>
                              <a:lnTo>
                                <a:pt x="234" y="123"/>
                              </a:lnTo>
                              <a:lnTo>
                                <a:pt x="234" y="123"/>
                              </a:lnTo>
                              <a:lnTo>
                                <a:pt x="234" y="125"/>
                              </a:lnTo>
                              <a:lnTo>
                                <a:pt x="233" y="126"/>
                              </a:lnTo>
                              <a:lnTo>
                                <a:pt x="233" y="126"/>
                              </a:lnTo>
                              <a:lnTo>
                                <a:pt x="232" y="127"/>
                              </a:lnTo>
                              <a:lnTo>
                                <a:pt x="230" y="129"/>
                              </a:lnTo>
                              <a:lnTo>
                                <a:pt x="230" y="129"/>
                              </a:lnTo>
                              <a:lnTo>
                                <a:pt x="230" y="133"/>
                              </a:lnTo>
                              <a:lnTo>
                                <a:pt x="230" y="133"/>
                              </a:lnTo>
                              <a:lnTo>
                                <a:pt x="230" y="134"/>
                              </a:lnTo>
                              <a:lnTo>
                                <a:pt x="230" y="135"/>
                              </a:lnTo>
                              <a:lnTo>
                                <a:pt x="230" y="135"/>
                              </a:lnTo>
                              <a:lnTo>
                                <a:pt x="226" y="137"/>
                              </a:lnTo>
                              <a:lnTo>
                                <a:pt x="226" y="137"/>
                              </a:lnTo>
                              <a:lnTo>
                                <a:pt x="226" y="137"/>
                              </a:lnTo>
                              <a:lnTo>
                                <a:pt x="226" y="138"/>
                              </a:lnTo>
                              <a:lnTo>
                                <a:pt x="225" y="139"/>
                              </a:lnTo>
                              <a:lnTo>
                                <a:pt x="225" y="139"/>
                              </a:lnTo>
                              <a:lnTo>
                                <a:pt x="220" y="141"/>
                              </a:lnTo>
                              <a:lnTo>
                                <a:pt x="220" y="141"/>
                              </a:lnTo>
                              <a:lnTo>
                                <a:pt x="220" y="142"/>
                              </a:lnTo>
                              <a:lnTo>
                                <a:pt x="220" y="144"/>
                              </a:lnTo>
                              <a:lnTo>
                                <a:pt x="218" y="144"/>
                              </a:lnTo>
                              <a:lnTo>
                                <a:pt x="218" y="144"/>
                              </a:lnTo>
                              <a:lnTo>
                                <a:pt x="215" y="144"/>
                              </a:lnTo>
                              <a:lnTo>
                                <a:pt x="213" y="144"/>
                              </a:lnTo>
                              <a:lnTo>
                                <a:pt x="213" y="144"/>
                              </a:lnTo>
                              <a:lnTo>
                                <a:pt x="211" y="145"/>
                              </a:lnTo>
                              <a:lnTo>
                                <a:pt x="209" y="148"/>
                              </a:lnTo>
                              <a:lnTo>
                                <a:pt x="209" y="148"/>
                              </a:lnTo>
                              <a:lnTo>
                                <a:pt x="203" y="152"/>
                              </a:lnTo>
                              <a:lnTo>
                                <a:pt x="203" y="152"/>
                              </a:lnTo>
                              <a:lnTo>
                                <a:pt x="202" y="152"/>
                              </a:lnTo>
                              <a:lnTo>
                                <a:pt x="202" y="154"/>
                              </a:lnTo>
                              <a:lnTo>
                                <a:pt x="202" y="154"/>
                              </a:lnTo>
                              <a:lnTo>
                                <a:pt x="202" y="157"/>
                              </a:lnTo>
                              <a:lnTo>
                                <a:pt x="203" y="158"/>
                              </a:lnTo>
                              <a:lnTo>
                                <a:pt x="203" y="158"/>
                              </a:lnTo>
                              <a:lnTo>
                                <a:pt x="207" y="164"/>
                              </a:lnTo>
                              <a:lnTo>
                                <a:pt x="207" y="164"/>
                              </a:lnTo>
                              <a:lnTo>
                                <a:pt x="209" y="167"/>
                              </a:lnTo>
                              <a:lnTo>
                                <a:pt x="207" y="169"/>
                              </a:lnTo>
                              <a:lnTo>
                                <a:pt x="207" y="169"/>
                              </a:lnTo>
                              <a:lnTo>
                                <a:pt x="206" y="173"/>
                              </a:lnTo>
                              <a:lnTo>
                                <a:pt x="206" y="173"/>
                              </a:lnTo>
                              <a:lnTo>
                                <a:pt x="206" y="176"/>
                              </a:lnTo>
                              <a:lnTo>
                                <a:pt x="206" y="179"/>
                              </a:lnTo>
                              <a:lnTo>
                                <a:pt x="206" y="179"/>
                              </a:lnTo>
                              <a:lnTo>
                                <a:pt x="209" y="183"/>
                              </a:lnTo>
                              <a:lnTo>
                                <a:pt x="209" y="183"/>
                              </a:lnTo>
                              <a:lnTo>
                                <a:pt x="207" y="184"/>
                              </a:lnTo>
                              <a:lnTo>
                                <a:pt x="207" y="186"/>
                              </a:lnTo>
                              <a:lnTo>
                                <a:pt x="207" y="187"/>
                              </a:lnTo>
                              <a:lnTo>
                                <a:pt x="207" y="187"/>
                              </a:lnTo>
                              <a:lnTo>
                                <a:pt x="213" y="191"/>
                              </a:lnTo>
                              <a:lnTo>
                                <a:pt x="213" y="191"/>
                              </a:lnTo>
                              <a:lnTo>
                                <a:pt x="217" y="194"/>
                              </a:lnTo>
                              <a:lnTo>
                                <a:pt x="217" y="194"/>
                              </a:lnTo>
                              <a:lnTo>
                                <a:pt x="217" y="199"/>
                              </a:lnTo>
                              <a:lnTo>
                                <a:pt x="217" y="199"/>
                              </a:lnTo>
                              <a:lnTo>
                                <a:pt x="220" y="204"/>
                              </a:lnTo>
                              <a:lnTo>
                                <a:pt x="221" y="209"/>
                              </a:lnTo>
                              <a:lnTo>
                                <a:pt x="220" y="211"/>
                              </a:lnTo>
                              <a:lnTo>
                                <a:pt x="220" y="211"/>
                              </a:lnTo>
                              <a:lnTo>
                                <a:pt x="218" y="214"/>
                              </a:lnTo>
                              <a:lnTo>
                                <a:pt x="218" y="215"/>
                              </a:lnTo>
                              <a:lnTo>
                                <a:pt x="218" y="215"/>
                              </a:lnTo>
                              <a:lnTo>
                                <a:pt x="220" y="218"/>
                              </a:lnTo>
                              <a:lnTo>
                                <a:pt x="220" y="218"/>
                              </a:lnTo>
                              <a:lnTo>
                                <a:pt x="222" y="219"/>
                              </a:lnTo>
                              <a:lnTo>
                                <a:pt x="222" y="219"/>
                              </a:lnTo>
                              <a:lnTo>
                                <a:pt x="222" y="221"/>
                              </a:lnTo>
                              <a:lnTo>
                                <a:pt x="222" y="221"/>
                              </a:lnTo>
                              <a:lnTo>
                                <a:pt x="218" y="226"/>
                              </a:lnTo>
                              <a:lnTo>
                                <a:pt x="218" y="226"/>
                              </a:lnTo>
                              <a:lnTo>
                                <a:pt x="217" y="230"/>
                              </a:lnTo>
                              <a:lnTo>
                                <a:pt x="217" y="230"/>
                              </a:lnTo>
                              <a:lnTo>
                                <a:pt x="213" y="236"/>
                              </a:lnTo>
                              <a:lnTo>
                                <a:pt x="213" y="236"/>
                              </a:lnTo>
                              <a:lnTo>
                                <a:pt x="210" y="237"/>
                              </a:lnTo>
                              <a:lnTo>
                                <a:pt x="210" y="238"/>
                              </a:lnTo>
                              <a:lnTo>
                                <a:pt x="210" y="238"/>
                              </a:lnTo>
                              <a:lnTo>
                                <a:pt x="209" y="241"/>
                              </a:lnTo>
                              <a:lnTo>
                                <a:pt x="209" y="242"/>
                              </a:lnTo>
                              <a:lnTo>
                                <a:pt x="210" y="241"/>
                              </a:lnTo>
                              <a:lnTo>
                                <a:pt x="210" y="241"/>
                              </a:lnTo>
                              <a:lnTo>
                                <a:pt x="215" y="237"/>
                              </a:lnTo>
                              <a:lnTo>
                                <a:pt x="215" y="237"/>
                              </a:lnTo>
                              <a:lnTo>
                                <a:pt x="221" y="234"/>
                              </a:lnTo>
                              <a:lnTo>
                                <a:pt x="224" y="232"/>
                              </a:lnTo>
                              <a:lnTo>
                                <a:pt x="224" y="232"/>
                              </a:lnTo>
                              <a:lnTo>
                                <a:pt x="225" y="232"/>
                              </a:lnTo>
                              <a:lnTo>
                                <a:pt x="225" y="233"/>
                              </a:lnTo>
                              <a:lnTo>
                                <a:pt x="226" y="228"/>
                              </a:lnTo>
                              <a:lnTo>
                                <a:pt x="226" y="228"/>
                              </a:lnTo>
                              <a:lnTo>
                                <a:pt x="230" y="219"/>
                              </a:lnTo>
                              <a:lnTo>
                                <a:pt x="233" y="217"/>
                              </a:lnTo>
                              <a:lnTo>
                                <a:pt x="233" y="217"/>
                              </a:lnTo>
                              <a:lnTo>
                                <a:pt x="236" y="211"/>
                              </a:lnTo>
                              <a:lnTo>
                                <a:pt x="236" y="211"/>
                              </a:lnTo>
                              <a:lnTo>
                                <a:pt x="238" y="206"/>
                              </a:lnTo>
                              <a:lnTo>
                                <a:pt x="238" y="206"/>
                              </a:lnTo>
                              <a:lnTo>
                                <a:pt x="240" y="204"/>
                              </a:lnTo>
                              <a:lnTo>
                                <a:pt x="241" y="204"/>
                              </a:lnTo>
                              <a:lnTo>
                                <a:pt x="243" y="204"/>
                              </a:lnTo>
                              <a:lnTo>
                                <a:pt x="243" y="200"/>
                              </a:lnTo>
                              <a:lnTo>
                                <a:pt x="243" y="200"/>
                              </a:lnTo>
                              <a:lnTo>
                                <a:pt x="244" y="196"/>
                              </a:lnTo>
                              <a:lnTo>
                                <a:pt x="247" y="192"/>
                              </a:lnTo>
                              <a:lnTo>
                                <a:pt x="247" y="192"/>
                              </a:lnTo>
                              <a:lnTo>
                                <a:pt x="247" y="188"/>
                              </a:lnTo>
                              <a:lnTo>
                                <a:pt x="247" y="186"/>
                              </a:lnTo>
                              <a:lnTo>
                                <a:pt x="247" y="184"/>
                              </a:lnTo>
                              <a:lnTo>
                                <a:pt x="248" y="181"/>
                              </a:lnTo>
                              <a:lnTo>
                                <a:pt x="248" y="181"/>
                              </a:lnTo>
                              <a:lnTo>
                                <a:pt x="252" y="179"/>
                              </a:lnTo>
                              <a:lnTo>
                                <a:pt x="253" y="177"/>
                              </a:lnTo>
                              <a:lnTo>
                                <a:pt x="253" y="177"/>
                              </a:lnTo>
                              <a:lnTo>
                                <a:pt x="256" y="172"/>
                              </a:lnTo>
                              <a:lnTo>
                                <a:pt x="256" y="172"/>
                              </a:lnTo>
                              <a:lnTo>
                                <a:pt x="262" y="164"/>
                              </a:lnTo>
                              <a:lnTo>
                                <a:pt x="263" y="160"/>
                              </a:lnTo>
                              <a:lnTo>
                                <a:pt x="264" y="153"/>
                              </a:lnTo>
                              <a:lnTo>
                                <a:pt x="264" y="153"/>
                              </a:lnTo>
                              <a:lnTo>
                                <a:pt x="264" y="141"/>
                              </a:lnTo>
                              <a:lnTo>
                                <a:pt x="264" y="141"/>
                              </a:lnTo>
                              <a:lnTo>
                                <a:pt x="266" y="138"/>
                              </a:lnTo>
                              <a:lnTo>
                                <a:pt x="267" y="135"/>
                              </a:lnTo>
                              <a:lnTo>
                                <a:pt x="267" y="131"/>
                              </a:lnTo>
                              <a:lnTo>
                                <a:pt x="267" y="131"/>
                              </a:lnTo>
                              <a:lnTo>
                                <a:pt x="266" y="127"/>
                              </a:lnTo>
                              <a:lnTo>
                                <a:pt x="266" y="126"/>
                              </a:lnTo>
                              <a:lnTo>
                                <a:pt x="266" y="126"/>
                              </a:lnTo>
                              <a:lnTo>
                                <a:pt x="267" y="123"/>
                              </a:lnTo>
                              <a:lnTo>
                                <a:pt x="268" y="122"/>
                              </a:lnTo>
                              <a:lnTo>
                                <a:pt x="268" y="122"/>
                              </a:lnTo>
                              <a:lnTo>
                                <a:pt x="271" y="118"/>
                              </a:lnTo>
                              <a:lnTo>
                                <a:pt x="271" y="118"/>
                              </a:lnTo>
                              <a:lnTo>
                                <a:pt x="272" y="114"/>
                              </a:lnTo>
                              <a:lnTo>
                                <a:pt x="274" y="115"/>
                              </a:lnTo>
                              <a:lnTo>
                                <a:pt x="274" y="115"/>
                              </a:lnTo>
                              <a:lnTo>
                                <a:pt x="274" y="121"/>
                              </a:lnTo>
                              <a:lnTo>
                                <a:pt x="274" y="135"/>
                              </a:lnTo>
                              <a:lnTo>
                                <a:pt x="270" y="157"/>
                              </a:lnTo>
                              <a:lnTo>
                                <a:pt x="267" y="171"/>
                              </a:lnTo>
                              <a:lnTo>
                                <a:pt x="263" y="183"/>
                              </a:lnTo>
                              <a:lnTo>
                                <a:pt x="257" y="196"/>
                              </a:lnTo>
                              <a:lnTo>
                                <a:pt x="249" y="210"/>
                              </a:lnTo>
                              <a:lnTo>
                                <a:pt x="240" y="223"/>
                              </a:lnTo>
                              <a:lnTo>
                                <a:pt x="229" y="234"/>
                              </a:lnTo>
                              <a:lnTo>
                                <a:pt x="214" y="245"/>
                              </a:lnTo>
                              <a:lnTo>
                                <a:pt x="198" y="255"/>
                              </a:lnTo>
                              <a:lnTo>
                                <a:pt x="178" y="261"/>
                              </a:lnTo>
                              <a:lnTo>
                                <a:pt x="155" y="267"/>
                              </a:lnTo>
                              <a:lnTo>
                                <a:pt x="155" y="267"/>
                              </a:lnTo>
                              <a:lnTo>
                                <a:pt x="169" y="263"/>
                              </a:lnTo>
                              <a:lnTo>
                                <a:pt x="182" y="259"/>
                              </a:lnTo>
                              <a:lnTo>
                                <a:pt x="186" y="256"/>
                              </a:lnTo>
                              <a:lnTo>
                                <a:pt x="187" y="255"/>
                              </a:lnTo>
                              <a:lnTo>
                                <a:pt x="187" y="255"/>
                              </a:lnTo>
                              <a:lnTo>
                                <a:pt x="187" y="252"/>
                              </a:lnTo>
                              <a:lnTo>
                                <a:pt x="187" y="249"/>
                              </a:lnTo>
                              <a:lnTo>
                                <a:pt x="187" y="249"/>
                              </a:lnTo>
                              <a:lnTo>
                                <a:pt x="187" y="249"/>
                              </a:lnTo>
                              <a:lnTo>
                                <a:pt x="184" y="249"/>
                              </a:lnTo>
                              <a:lnTo>
                                <a:pt x="182" y="248"/>
                              </a:lnTo>
                              <a:lnTo>
                                <a:pt x="182" y="248"/>
                              </a:lnTo>
                              <a:lnTo>
                                <a:pt x="178" y="245"/>
                              </a:lnTo>
                              <a:lnTo>
                                <a:pt x="178" y="246"/>
                              </a:lnTo>
                              <a:lnTo>
                                <a:pt x="178" y="246"/>
                              </a:lnTo>
                              <a:lnTo>
                                <a:pt x="173" y="246"/>
                              </a:lnTo>
                              <a:lnTo>
                                <a:pt x="173" y="246"/>
                              </a:lnTo>
                              <a:lnTo>
                                <a:pt x="168" y="246"/>
                              </a:lnTo>
                              <a:lnTo>
                                <a:pt x="165" y="245"/>
                              </a:lnTo>
                              <a:lnTo>
                                <a:pt x="165" y="245"/>
                              </a:lnTo>
                              <a:lnTo>
                                <a:pt x="161" y="242"/>
                              </a:lnTo>
                              <a:lnTo>
                                <a:pt x="160" y="241"/>
                              </a:lnTo>
                              <a:lnTo>
                                <a:pt x="159" y="242"/>
                              </a:lnTo>
                              <a:lnTo>
                                <a:pt x="159" y="242"/>
                              </a:lnTo>
                              <a:lnTo>
                                <a:pt x="159" y="244"/>
                              </a:lnTo>
                              <a:lnTo>
                                <a:pt x="159" y="244"/>
                              </a:lnTo>
                              <a:lnTo>
                                <a:pt x="157" y="245"/>
                              </a:lnTo>
                              <a:lnTo>
                                <a:pt x="157" y="245"/>
                              </a:lnTo>
                              <a:lnTo>
                                <a:pt x="156" y="245"/>
                              </a:lnTo>
                              <a:lnTo>
                                <a:pt x="153" y="245"/>
                              </a:lnTo>
                              <a:lnTo>
                                <a:pt x="149" y="245"/>
                              </a:lnTo>
                              <a:lnTo>
                                <a:pt x="149" y="245"/>
                              </a:lnTo>
                              <a:lnTo>
                                <a:pt x="145" y="245"/>
                              </a:lnTo>
                              <a:lnTo>
                                <a:pt x="140" y="244"/>
                              </a:lnTo>
                              <a:lnTo>
                                <a:pt x="140" y="244"/>
                              </a:lnTo>
                              <a:lnTo>
                                <a:pt x="138" y="242"/>
                              </a:lnTo>
                              <a:lnTo>
                                <a:pt x="137" y="242"/>
                              </a:lnTo>
                              <a:lnTo>
                                <a:pt x="137" y="242"/>
                              </a:lnTo>
                              <a:lnTo>
                                <a:pt x="136" y="244"/>
                              </a:lnTo>
                              <a:lnTo>
                                <a:pt x="134" y="245"/>
                              </a:lnTo>
                              <a:lnTo>
                                <a:pt x="140" y="248"/>
                              </a:lnTo>
                              <a:lnTo>
                                <a:pt x="144" y="251"/>
                              </a:lnTo>
                              <a:lnTo>
                                <a:pt x="144" y="251"/>
                              </a:lnTo>
                              <a:lnTo>
                                <a:pt x="145" y="252"/>
                              </a:lnTo>
                              <a:lnTo>
                                <a:pt x="145" y="252"/>
                              </a:lnTo>
                              <a:lnTo>
                                <a:pt x="145" y="253"/>
                              </a:lnTo>
                              <a:lnTo>
                                <a:pt x="145" y="253"/>
                              </a:lnTo>
                              <a:lnTo>
                                <a:pt x="142" y="253"/>
                              </a:lnTo>
                              <a:lnTo>
                                <a:pt x="140" y="253"/>
                              </a:lnTo>
                              <a:lnTo>
                                <a:pt x="140" y="253"/>
                              </a:lnTo>
                              <a:lnTo>
                                <a:pt x="134" y="256"/>
                              </a:lnTo>
                              <a:lnTo>
                                <a:pt x="133" y="256"/>
                              </a:lnTo>
                              <a:lnTo>
                                <a:pt x="130" y="256"/>
                              </a:lnTo>
                              <a:lnTo>
                                <a:pt x="130" y="256"/>
                              </a:lnTo>
                              <a:lnTo>
                                <a:pt x="127" y="251"/>
                              </a:lnTo>
                              <a:lnTo>
                                <a:pt x="127" y="251"/>
                              </a:lnTo>
                              <a:lnTo>
                                <a:pt x="127" y="249"/>
                              </a:lnTo>
                              <a:lnTo>
                                <a:pt x="126" y="248"/>
                              </a:lnTo>
                              <a:lnTo>
                                <a:pt x="125" y="248"/>
                              </a:lnTo>
                              <a:lnTo>
                                <a:pt x="125" y="248"/>
                              </a:lnTo>
                              <a:lnTo>
                                <a:pt x="121" y="248"/>
                              </a:lnTo>
                              <a:lnTo>
                                <a:pt x="123" y="252"/>
                              </a:lnTo>
                              <a:lnTo>
                                <a:pt x="123" y="252"/>
                              </a:lnTo>
                              <a:lnTo>
                                <a:pt x="118" y="252"/>
                              </a:lnTo>
                              <a:lnTo>
                                <a:pt x="118" y="252"/>
                              </a:lnTo>
                              <a:lnTo>
                                <a:pt x="115" y="253"/>
                              </a:lnTo>
                              <a:lnTo>
                                <a:pt x="115" y="253"/>
                              </a:lnTo>
                              <a:lnTo>
                                <a:pt x="114" y="252"/>
                              </a:lnTo>
                              <a:lnTo>
                                <a:pt x="114" y="252"/>
                              </a:lnTo>
                              <a:lnTo>
                                <a:pt x="111" y="251"/>
                              </a:lnTo>
                              <a:lnTo>
                                <a:pt x="108" y="251"/>
                              </a:lnTo>
                              <a:lnTo>
                                <a:pt x="108" y="251"/>
                              </a:lnTo>
                              <a:lnTo>
                                <a:pt x="102" y="249"/>
                              </a:lnTo>
                              <a:lnTo>
                                <a:pt x="102" y="249"/>
                              </a:lnTo>
                              <a:lnTo>
                                <a:pt x="99" y="249"/>
                              </a:lnTo>
                              <a:lnTo>
                                <a:pt x="99" y="249"/>
                              </a:lnTo>
                              <a:lnTo>
                                <a:pt x="95" y="252"/>
                              </a:lnTo>
                              <a:lnTo>
                                <a:pt x="92" y="252"/>
                              </a:lnTo>
                              <a:lnTo>
                                <a:pt x="92" y="252"/>
                              </a:lnTo>
                              <a:lnTo>
                                <a:pt x="88" y="252"/>
                              </a:lnTo>
                              <a:lnTo>
                                <a:pt x="85" y="252"/>
                              </a:lnTo>
                              <a:lnTo>
                                <a:pt x="85" y="252"/>
                              </a:lnTo>
                              <a:lnTo>
                                <a:pt x="88" y="255"/>
                              </a:lnTo>
                              <a:lnTo>
                                <a:pt x="98" y="259"/>
                              </a:lnTo>
                              <a:lnTo>
                                <a:pt x="104" y="261"/>
                              </a:lnTo>
                              <a:lnTo>
                                <a:pt x="113" y="264"/>
                              </a:lnTo>
                              <a:lnTo>
                                <a:pt x="122" y="265"/>
                              </a:lnTo>
                              <a:lnTo>
                                <a:pt x="133" y="267"/>
                              </a:lnTo>
                              <a:lnTo>
                                <a:pt x="133" y="267"/>
                              </a:lnTo>
                              <a:lnTo>
                                <a:pt x="121" y="267"/>
                              </a:lnTo>
                              <a:lnTo>
                                <a:pt x="108" y="264"/>
                              </a:lnTo>
                              <a:lnTo>
                                <a:pt x="92" y="260"/>
                              </a:lnTo>
                              <a:lnTo>
                                <a:pt x="73" y="252"/>
                              </a:lnTo>
                              <a:lnTo>
                                <a:pt x="64" y="246"/>
                              </a:lnTo>
                              <a:lnTo>
                                <a:pt x="54" y="240"/>
                              </a:lnTo>
                              <a:lnTo>
                                <a:pt x="45" y="232"/>
                              </a:lnTo>
                              <a:lnTo>
                                <a:pt x="35" y="222"/>
                              </a:lnTo>
                              <a:lnTo>
                                <a:pt x="27" y="211"/>
                              </a:lnTo>
                              <a:lnTo>
                                <a:pt x="19" y="199"/>
                              </a:lnTo>
                              <a:lnTo>
                                <a:pt x="19" y="199"/>
                              </a:lnTo>
                              <a:lnTo>
                                <a:pt x="12" y="186"/>
                              </a:lnTo>
                              <a:lnTo>
                                <a:pt x="7" y="172"/>
                              </a:lnTo>
                              <a:lnTo>
                                <a:pt x="3" y="157"/>
                              </a:lnTo>
                              <a:lnTo>
                                <a:pt x="2" y="142"/>
                              </a:lnTo>
                              <a:lnTo>
                                <a:pt x="0" y="129"/>
                              </a:lnTo>
                              <a:lnTo>
                                <a:pt x="2" y="114"/>
                              </a:lnTo>
                              <a:lnTo>
                                <a:pt x="4" y="100"/>
                              </a:lnTo>
                              <a:lnTo>
                                <a:pt x="10" y="87"/>
                              </a:lnTo>
                              <a:lnTo>
                                <a:pt x="15" y="73"/>
                              </a:lnTo>
                              <a:lnTo>
                                <a:pt x="23" y="61"/>
                              </a:lnTo>
                              <a:lnTo>
                                <a:pt x="31" y="49"/>
                              </a:lnTo>
                              <a:lnTo>
                                <a:pt x="42" y="38"/>
                              </a:lnTo>
                              <a:lnTo>
                                <a:pt x="54" y="28"/>
                              </a:lnTo>
                              <a:lnTo>
                                <a:pt x="68" y="19"/>
                              </a:lnTo>
                              <a:lnTo>
                                <a:pt x="84" y="11"/>
                              </a:lnTo>
                              <a:lnTo>
                                <a:pt x="100" y="4"/>
                              </a:lnTo>
                              <a:lnTo>
                                <a:pt x="100" y="4"/>
                              </a:lnTo>
                              <a:lnTo>
                                <a:pt x="90" y="10"/>
                              </a:lnTo>
                              <a:lnTo>
                                <a:pt x="77" y="16"/>
                              </a:lnTo>
                              <a:lnTo>
                                <a:pt x="62" y="26"/>
                              </a:lnTo>
                              <a:lnTo>
                                <a:pt x="48" y="38"/>
                              </a:lnTo>
                              <a:lnTo>
                                <a:pt x="41" y="46"/>
                              </a:lnTo>
                              <a:lnTo>
                                <a:pt x="33" y="54"/>
                              </a:lnTo>
                              <a:lnTo>
                                <a:pt x="27" y="64"/>
                              </a:lnTo>
                              <a:lnTo>
                                <a:pt x="20" y="75"/>
                              </a:lnTo>
                              <a:lnTo>
                                <a:pt x="15" y="85"/>
                              </a:lnTo>
                              <a:lnTo>
                                <a:pt x="11" y="98"/>
                              </a:lnTo>
                              <a:lnTo>
                                <a:pt x="12" y="99"/>
                              </a:lnTo>
                              <a:lnTo>
                                <a:pt x="12" y="99"/>
                              </a:lnTo>
                              <a:lnTo>
                                <a:pt x="14" y="98"/>
                              </a:lnTo>
                              <a:lnTo>
                                <a:pt x="15" y="95"/>
                              </a:lnTo>
                              <a:lnTo>
                                <a:pt x="15" y="95"/>
                              </a:lnTo>
                              <a:lnTo>
                                <a:pt x="18" y="89"/>
                              </a:lnTo>
                              <a:lnTo>
                                <a:pt x="18" y="89"/>
                              </a:lnTo>
                              <a:lnTo>
                                <a:pt x="19" y="87"/>
                              </a:lnTo>
                              <a:lnTo>
                                <a:pt x="19" y="87"/>
                              </a:lnTo>
                              <a:lnTo>
                                <a:pt x="23" y="84"/>
                              </a:lnTo>
                              <a:lnTo>
                                <a:pt x="23" y="84"/>
                              </a:lnTo>
                              <a:lnTo>
                                <a:pt x="26" y="77"/>
                              </a:lnTo>
                              <a:lnTo>
                                <a:pt x="26" y="77"/>
                              </a:lnTo>
                              <a:lnTo>
                                <a:pt x="29" y="76"/>
                              </a:lnTo>
                              <a:lnTo>
                                <a:pt x="31" y="76"/>
                              </a:lnTo>
                              <a:lnTo>
                                <a:pt x="31" y="76"/>
                              </a:lnTo>
                              <a:lnTo>
                                <a:pt x="33" y="75"/>
                              </a:lnTo>
                              <a:lnTo>
                                <a:pt x="33" y="75"/>
                              </a:lnTo>
                              <a:lnTo>
                                <a:pt x="33" y="75"/>
                              </a:lnTo>
                              <a:lnTo>
                                <a:pt x="31" y="77"/>
                              </a:lnTo>
                              <a:lnTo>
                                <a:pt x="31" y="80"/>
                              </a:lnTo>
                              <a:lnTo>
                                <a:pt x="31" y="84"/>
                              </a:lnTo>
                              <a:lnTo>
                                <a:pt x="31" y="84"/>
                              </a:lnTo>
                              <a:lnTo>
                                <a:pt x="29" y="91"/>
                              </a:lnTo>
                              <a:lnTo>
                                <a:pt x="29" y="91"/>
                              </a:lnTo>
                              <a:lnTo>
                                <a:pt x="30" y="95"/>
                              </a:lnTo>
                              <a:lnTo>
                                <a:pt x="30" y="95"/>
                              </a:lnTo>
                              <a:lnTo>
                                <a:pt x="31" y="98"/>
                              </a:lnTo>
                              <a:lnTo>
                                <a:pt x="33" y="99"/>
                              </a:lnTo>
                              <a:lnTo>
                                <a:pt x="33" y="99"/>
                              </a:lnTo>
                              <a:lnTo>
                                <a:pt x="41" y="102"/>
                              </a:lnTo>
                              <a:lnTo>
                                <a:pt x="41" y="102"/>
                              </a:lnTo>
                              <a:lnTo>
                                <a:pt x="45" y="96"/>
                              </a:lnTo>
                              <a:lnTo>
                                <a:pt x="45" y="96"/>
                              </a:lnTo>
                              <a:lnTo>
                                <a:pt x="48" y="95"/>
                              </a:lnTo>
                              <a:lnTo>
                                <a:pt x="50" y="93"/>
                              </a:lnTo>
                              <a:lnTo>
                                <a:pt x="50" y="93"/>
                              </a:lnTo>
                              <a:lnTo>
                                <a:pt x="50" y="91"/>
                              </a:lnTo>
                              <a:lnTo>
                                <a:pt x="50" y="89"/>
                              </a:lnTo>
                              <a:lnTo>
                                <a:pt x="52" y="88"/>
                              </a:lnTo>
                              <a:lnTo>
                                <a:pt x="52" y="88"/>
                              </a:lnTo>
                              <a:lnTo>
                                <a:pt x="53" y="85"/>
                              </a:lnTo>
                              <a:lnTo>
                                <a:pt x="54" y="84"/>
                              </a:lnTo>
                              <a:lnTo>
                                <a:pt x="54" y="84"/>
                              </a:lnTo>
                              <a:lnTo>
                                <a:pt x="56" y="81"/>
                              </a:lnTo>
                              <a:lnTo>
                                <a:pt x="56" y="81"/>
                              </a:lnTo>
                              <a:lnTo>
                                <a:pt x="58" y="81"/>
                              </a:lnTo>
                              <a:lnTo>
                                <a:pt x="60" y="81"/>
                              </a:lnTo>
                              <a:lnTo>
                                <a:pt x="60" y="83"/>
                              </a:lnTo>
                              <a:lnTo>
                                <a:pt x="60" y="83"/>
                              </a:lnTo>
                              <a:lnTo>
                                <a:pt x="60" y="85"/>
                              </a:lnTo>
                              <a:lnTo>
                                <a:pt x="60" y="87"/>
                              </a:lnTo>
                              <a:lnTo>
                                <a:pt x="60" y="88"/>
                              </a:lnTo>
                              <a:lnTo>
                                <a:pt x="58" y="89"/>
                              </a:lnTo>
                              <a:lnTo>
                                <a:pt x="58" y="89"/>
                              </a:lnTo>
                              <a:lnTo>
                                <a:pt x="57" y="89"/>
                              </a:lnTo>
                              <a:lnTo>
                                <a:pt x="56" y="91"/>
                              </a:lnTo>
                              <a:lnTo>
                                <a:pt x="56" y="91"/>
                              </a:lnTo>
                              <a:lnTo>
                                <a:pt x="53" y="96"/>
                              </a:lnTo>
                              <a:lnTo>
                                <a:pt x="53" y="96"/>
                              </a:lnTo>
                              <a:lnTo>
                                <a:pt x="52" y="99"/>
                              </a:lnTo>
                              <a:lnTo>
                                <a:pt x="50" y="102"/>
                              </a:lnTo>
                              <a:lnTo>
                                <a:pt x="50" y="102"/>
                              </a:lnTo>
                              <a:lnTo>
                                <a:pt x="48" y="102"/>
                              </a:lnTo>
                              <a:lnTo>
                                <a:pt x="46" y="103"/>
                              </a:lnTo>
                              <a:lnTo>
                                <a:pt x="46" y="103"/>
                              </a:lnTo>
                              <a:lnTo>
                                <a:pt x="46" y="103"/>
                              </a:lnTo>
                              <a:lnTo>
                                <a:pt x="46" y="106"/>
                              </a:lnTo>
                              <a:lnTo>
                                <a:pt x="46" y="107"/>
                              </a:lnTo>
                              <a:lnTo>
                                <a:pt x="46" y="107"/>
                              </a:lnTo>
                              <a:lnTo>
                                <a:pt x="46" y="107"/>
                              </a:lnTo>
                              <a:lnTo>
                                <a:pt x="43" y="108"/>
                              </a:lnTo>
                              <a:lnTo>
                                <a:pt x="42" y="108"/>
                              </a:lnTo>
                              <a:lnTo>
                                <a:pt x="42" y="108"/>
                              </a:lnTo>
                              <a:lnTo>
                                <a:pt x="39" y="108"/>
                              </a:lnTo>
                              <a:lnTo>
                                <a:pt x="39" y="108"/>
                              </a:lnTo>
                              <a:lnTo>
                                <a:pt x="34" y="107"/>
                              </a:lnTo>
                              <a:lnTo>
                                <a:pt x="34" y="107"/>
                              </a:lnTo>
                              <a:lnTo>
                                <a:pt x="33" y="108"/>
                              </a:lnTo>
                              <a:lnTo>
                                <a:pt x="31" y="111"/>
                              </a:lnTo>
                              <a:lnTo>
                                <a:pt x="31" y="111"/>
                              </a:lnTo>
                              <a:lnTo>
                                <a:pt x="33" y="116"/>
                              </a:lnTo>
                              <a:lnTo>
                                <a:pt x="35" y="122"/>
                              </a:lnTo>
                              <a:lnTo>
                                <a:pt x="35" y="122"/>
                              </a:lnTo>
                              <a:lnTo>
                                <a:pt x="35" y="127"/>
                              </a:lnTo>
                              <a:lnTo>
                                <a:pt x="35" y="130"/>
                              </a:lnTo>
                              <a:lnTo>
                                <a:pt x="37" y="131"/>
                              </a:lnTo>
                              <a:lnTo>
                                <a:pt x="37" y="131"/>
                              </a:lnTo>
                              <a:lnTo>
                                <a:pt x="39" y="134"/>
                              </a:lnTo>
                              <a:lnTo>
                                <a:pt x="41" y="137"/>
                              </a:lnTo>
                              <a:lnTo>
                                <a:pt x="41" y="137"/>
                              </a:lnTo>
                              <a:lnTo>
                                <a:pt x="42" y="139"/>
                              </a:lnTo>
                              <a:lnTo>
                                <a:pt x="42" y="144"/>
                              </a:lnTo>
                              <a:lnTo>
                                <a:pt x="45" y="146"/>
                              </a:lnTo>
                              <a:lnTo>
                                <a:pt x="45" y="146"/>
                              </a:lnTo>
                              <a:lnTo>
                                <a:pt x="45" y="153"/>
                              </a:lnTo>
                              <a:lnTo>
                                <a:pt x="45" y="153"/>
                              </a:lnTo>
                              <a:lnTo>
                                <a:pt x="45" y="157"/>
                              </a:lnTo>
                              <a:lnTo>
                                <a:pt x="45" y="161"/>
                              </a:lnTo>
                              <a:lnTo>
                                <a:pt x="45" y="161"/>
                              </a:lnTo>
                              <a:lnTo>
                                <a:pt x="48" y="165"/>
                              </a:lnTo>
                              <a:lnTo>
                                <a:pt x="49" y="167"/>
                              </a:lnTo>
                              <a:lnTo>
                                <a:pt x="49" y="167"/>
                              </a:lnTo>
                              <a:lnTo>
                                <a:pt x="46" y="169"/>
                              </a:lnTo>
                              <a:lnTo>
                                <a:pt x="46" y="171"/>
                              </a:lnTo>
                              <a:lnTo>
                                <a:pt x="46" y="172"/>
                              </a:lnTo>
                              <a:lnTo>
                                <a:pt x="46" y="172"/>
                              </a:lnTo>
                              <a:lnTo>
                                <a:pt x="50" y="175"/>
                              </a:lnTo>
                              <a:lnTo>
                                <a:pt x="52" y="177"/>
                              </a:lnTo>
                              <a:lnTo>
                                <a:pt x="52" y="177"/>
                              </a:lnTo>
                              <a:lnTo>
                                <a:pt x="53" y="179"/>
                              </a:lnTo>
                              <a:lnTo>
                                <a:pt x="54" y="180"/>
                              </a:lnTo>
                              <a:lnTo>
                                <a:pt x="54" y="180"/>
                              </a:lnTo>
                              <a:lnTo>
                                <a:pt x="57" y="180"/>
                              </a:lnTo>
                              <a:lnTo>
                                <a:pt x="58" y="181"/>
                              </a:lnTo>
                              <a:lnTo>
                                <a:pt x="58" y="181"/>
                              </a:lnTo>
                              <a:lnTo>
                                <a:pt x="58" y="187"/>
                              </a:lnTo>
                              <a:lnTo>
                                <a:pt x="64" y="194"/>
                              </a:lnTo>
                              <a:lnTo>
                                <a:pt x="69" y="199"/>
                              </a:lnTo>
                              <a:lnTo>
                                <a:pt x="69" y="199"/>
                              </a:lnTo>
                              <a:lnTo>
                                <a:pt x="69" y="200"/>
                              </a:lnTo>
                              <a:lnTo>
                                <a:pt x="69" y="202"/>
                              </a:lnTo>
                              <a:lnTo>
                                <a:pt x="71" y="202"/>
                              </a:lnTo>
                              <a:lnTo>
                                <a:pt x="71" y="202"/>
                              </a:lnTo>
                              <a:lnTo>
                                <a:pt x="80" y="206"/>
                              </a:lnTo>
                              <a:lnTo>
                                <a:pt x="80" y="206"/>
                              </a:lnTo>
                              <a:lnTo>
                                <a:pt x="83" y="209"/>
                              </a:lnTo>
                              <a:lnTo>
                                <a:pt x="87" y="210"/>
                              </a:lnTo>
                              <a:lnTo>
                                <a:pt x="87" y="210"/>
                              </a:lnTo>
                              <a:lnTo>
                                <a:pt x="88" y="210"/>
                              </a:lnTo>
                              <a:lnTo>
                                <a:pt x="88" y="211"/>
                              </a:lnTo>
                              <a:lnTo>
                                <a:pt x="88" y="210"/>
                              </a:lnTo>
                              <a:lnTo>
                                <a:pt x="88" y="210"/>
                              </a:lnTo>
                              <a:lnTo>
                                <a:pt x="91" y="206"/>
                              </a:lnTo>
                              <a:lnTo>
                                <a:pt x="92" y="203"/>
                              </a:lnTo>
                              <a:lnTo>
                                <a:pt x="92" y="203"/>
                              </a:lnTo>
                              <a:lnTo>
                                <a:pt x="94" y="199"/>
                              </a:lnTo>
                              <a:lnTo>
                                <a:pt x="94" y="198"/>
                              </a:lnTo>
                              <a:lnTo>
                                <a:pt x="94" y="198"/>
                              </a:lnTo>
                              <a:lnTo>
                                <a:pt x="94" y="194"/>
                              </a:lnTo>
                              <a:lnTo>
                                <a:pt x="94" y="194"/>
                              </a:lnTo>
                              <a:lnTo>
                                <a:pt x="94" y="191"/>
                              </a:lnTo>
                              <a:lnTo>
                                <a:pt x="95" y="188"/>
                              </a:lnTo>
                              <a:lnTo>
                                <a:pt x="95" y="188"/>
                              </a:lnTo>
                              <a:lnTo>
                                <a:pt x="96" y="186"/>
                              </a:lnTo>
                              <a:lnTo>
                                <a:pt x="99" y="183"/>
                              </a:lnTo>
                              <a:lnTo>
                                <a:pt x="99" y="183"/>
                              </a:lnTo>
                              <a:lnTo>
                                <a:pt x="100" y="183"/>
                              </a:lnTo>
                              <a:lnTo>
                                <a:pt x="102" y="181"/>
                              </a:lnTo>
                              <a:lnTo>
                                <a:pt x="102" y="181"/>
                              </a:lnTo>
                              <a:lnTo>
                                <a:pt x="102" y="179"/>
                              </a:lnTo>
                              <a:lnTo>
                                <a:pt x="102" y="179"/>
                              </a:lnTo>
                              <a:lnTo>
                                <a:pt x="100" y="177"/>
                              </a:lnTo>
                              <a:lnTo>
                                <a:pt x="100" y="175"/>
                              </a:lnTo>
                              <a:lnTo>
                                <a:pt x="100" y="175"/>
                              </a:lnTo>
                              <a:lnTo>
                                <a:pt x="99" y="171"/>
                              </a:lnTo>
                              <a:lnTo>
                                <a:pt x="98" y="169"/>
                              </a:lnTo>
                              <a:lnTo>
                                <a:pt x="98" y="169"/>
                              </a:lnTo>
                              <a:lnTo>
                                <a:pt x="95" y="167"/>
                              </a:lnTo>
                              <a:lnTo>
                                <a:pt x="94" y="165"/>
                              </a:lnTo>
                              <a:lnTo>
                                <a:pt x="94" y="164"/>
                              </a:lnTo>
                              <a:lnTo>
                                <a:pt x="94" y="164"/>
                              </a:lnTo>
                              <a:lnTo>
                                <a:pt x="95" y="158"/>
                              </a:lnTo>
                              <a:lnTo>
                                <a:pt x="95" y="158"/>
                              </a:lnTo>
                              <a:lnTo>
                                <a:pt x="98" y="154"/>
                              </a:lnTo>
                              <a:lnTo>
                                <a:pt x="98" y="154"/>
                              </a:lnTo>
                              <a:lnTo>
                                <a:pt x="100" y="150"/>
                              </a:lnTo>
                              <a:lnTo>
                                <a:pt x="100" y="150"/>
                              </a:lnTo>
                              <a:lnTo>
                                <a:pt x="103" y="146"/>
                              </a:lnTo>
                              <a:lnTo>
                                <a:pt x="103" y="146"/>
                              </a:lnTo>
                              <a:lnTo>
                                <a:pt x="104" y="137"/>
                              </a:lnTo>
                              <a:lnTo>
                                <a:pt x="104" y="137"/>
                              </a:lnTo>
                              <a:lnTo>
                                <a:pt x="104" y="137"/>
                              </a:lnTo>
                              <a:lnTo>
                                <a:pt x="104" y="137"/>
                              </a:lnTo>
                              <a:lnTo>
                                <a:pt x="104" y="134"/>
                              </a:lnTo>
                              <a:lnTo>
                                <a:pt x="104" y="134"/>
                              </a:lnTo>
                              <a:lnTo>
                                <a:pt x="103" y="129"/>
                              </a:lnTo>
                              <a:lnTo>
                                <a:pt x="103" y="129"/>
                              </a:lnTo>
                              <a:lnTo>
                                <a:pt x="106" y="126"/>
                              </a:lnTo>
                              <a:lnTo>
                                <a:pt x="110" y="125"/>
                              </a:lnTo>
                              <a:lnTo>
                                <a:pt x="110" y="125"/>
                              </a:lnTo>
                              <a:lnTo>
                                <a:pt x="111" y="126"/>
                              </a:lnTo>
                              <a:lnTo>
                                <a:pt x="113" y="127"/>
                              </a:lnTo>
                              <a:lnTo>
                                <a:pt x="114" y="126"/>
                              </a:lnTo>
                              <a:lnTo>
                                <a:pt x="114" y="126"/>
                              </a:lnTo>
                              <a:lnTo>
                                <a:pt x="115" y="123"/>
                              </a:lnTo>
                              <a:lnTo>
                                <a:pt x="117" y="122"/>
                              </a:lnTo>
                              <a:lnTo>
                                <a:pt x="117" y="122"/>
                              </a:lnTo>
                              <a:lnTo>
                                <a:pt x="119" y="121"/>
                              </a:lnTo>
                              <a:lnTo>
                                <a:pt x="121" y="122"/>
                              </a:lnTo>
                              <a:lnTo>
                                <a:pt x="121" y="122"/>
                              </a:lnTo>
                              <a:lnTo>
                                <a:pt x="125" y="123"/>
                              </a:lnTo>
                              <a:lnTo>
                                <a:pt x="129" y="125"/>
                              </a:lnTo>
                              <a:lnTo>
                                <a:pt x="129" y="125"/>
                              </a:lnTo>
                              <a:lnTo>
                                <a:pt x="133" y="126"/>
                              </a:lnTo>
                              <a:lnTo>
                                <a:pt x="137" y="126"/>
                              </a:lnTo>
                              <a:lnTo>
                                <a:pt x="137" y="126"/>
                              </a:lnTo>
                              <a:lnTo>
                                <a:pt x="142" y="126"/>
                              </a:lnTo>
                              <a:lnTo>
                                <a:pt x="145" y="126"/>
                              </a:lnTo>
                              <a:lnTo>
                                <a:pt x="148" y="125"/>
                              </a:lnTo>
                              <a:lnTo>
                                <a:pt x="148" y="125"/>
                              </a:lnTo>
                              <a:lnTo>
                                <a:pt x="150" y="125"/>
                              </a:lnTo>
                              <a:lnTo>
                                <a:pt x="152" y="125"/>
                              </a:lnTo>
                              <a:lnTo>
                                <a:pt x="152" y="123"/>
                              </a:lnTo>
                              <a:lnTo>
                                <a:pt x="152" y="123"/>
                              </a:lnTo>
                              <a:lnTo>
                                <a:pt x="153" y="121"/>
                              </a:lnTo>
                              <a:lnTo>
                                <a:pt x="155" y="118"/>
                              </a:lnTo>
                              <a:lnTo>
                                <a:pt x="155" y="118"/>
                              </a:lnTo>
                              <a:lnTo>
                                <a:pt x="157" y="118"/>
                              </a:lnTo>
                              <a:lnTo>
                                <a:pt x="159" y="115"/>
                              </a:lnTo>
                              <a:lnTo>
                                <a:pt x="159" y="115"/>
                              </a:lnTo>
                              <a:lnTo>
                                <a:pt x="159" y="112"/>
                              </a:lnTo>
                              <a:lnTo>
                                <a:pt x="160" y="111"/>
                              </a:lnTo>
                              <a:lnTo>
                                <a:pt x="160" y="111"/>
                              </a:lnTo>
                              <a:lnTo>
                                <a:pt x="161" y="108"/>
                              </a:lnTo>
                              <a:lnTo>
                                <a:pt x="161" y="108"/>
                              </a:lnTo>
                              <a:lnTo>
                                <a:pt x="164" y="106"/>
                              </a:lnTo>
                              <a:lnTo>
                                <a:pt x="165" y="106"/>
                              </a:lnTo>
                              <a:lnTo>
                                <a:pt x="165" y="106"/>
                              </a:lnTo>
                              <a:lnTo>
                                <a:pt x="165" y="104"/>
                              </a:lnTo>
                              <a:lnTo>
                                <a:pt x="165" y="104"/>
                              </a:lnTo>
                              <a:lnTo>
                                <a:pt x="164" y="102"/>
                              </a:lnTo>
                              <a:lnTo>
                                <a:pt x="163" y="99"/>
                              </a:lnTo>
                              <a:lnTo>
                                <a:pt x="163" y="99"/>
                              </a:lnTo>
                              <a:lnTo>
                                <a:pt x="163" y="98"/>
                              </a:lnTo>
                              <a:lnTo>
                                <a:pt x="161" y="98"/>
                              </a:lnTo>
                              <a:lnTo>
                                <a:pt x="160" y="96"/>
                              </a:lnTo>
                              <a:lnTo>
                                <a:pt x="161" y="93"/>
                              </a:lnTo>
                              <a:lnTo>
                                <a:pt x="161" y="93"/>
                              </a:lnTo>
                              <a:lnTo>
                                <a:pt x="164" y="87"/>
                              </a:lnTo>
                              <a:lnTo>
                                <a:pt x="164" y="84"/>
                              </a:lnTo>
                              <a:lnTo>
                                <a:pt x="161" y="81"/>
                              </a:lnTo>
                              <a:lnTo>
                                <a:pt x="161" y="81"/>
                              </a:lnTo>
                              <a:lnTo>
                                <a:pt x="160" y="77"/>
                              </a:lnTo>
                              <a:lnTo>
                                <a:pt x="157" y="76"/>
                              </a:lnTo>
                              <a:lnTo>
                                <a:pt x="155" y="73"/>
                              </a:lnTo>
                              <a:lnTo>
                                <a:pt x="155" y="73"/>
                              </a:lnTo>
                              <a:lnTo>
                                <a:pt x="153" y="70"/>
                              </a:lnTo>
                              <a:lnTo>
                                <a:pt x="150" y="68"/>
                              </a:lnTo>
                              <a:lnTo>
                                <a:pt x="150" y="68"/>
                              </a:lnTo>
                              <a:lnTo>
                                <a:pt x="149" y="66"/>
                              </a:lnTo>
                              <a:lnTo>
                                <a:pt x="148" y="66"/>
                              </a:lnTo>
                              <a:lnTo>
                                <a:pt x="148" y="66"/>
                              </a:lnTo>
                              <a:lnTo>
                                <a:pt x="144" y="65"/>
                              </a:lnTo>
                              <a:lnTo>
                                <a:pt x="140" y="62"/>
                              </a:lnTo>
                              <a:lnTo>
                                <a:pt x="140" y="62"/>
                              </a:lnTo>
                              <a:lnTo>
                                <a:pt x="137" y="60"/>
                              </a:lnTo>
                              <a:lnTo>
                                <a:pt x="134" y="58"/>
                              </a:lnTo>
                              <a:lnTo>
                                <a:pt x="134" y="58"/>
                              </a:lnTo>
                              <a:lnTo>
                                <a:pt x="130" y="57"/>
                              </a:lnTo>
                              <a:lnTo>
                                <a:pt x="130" y="57"/>
                              </a:lnTo>
                              <a:lnTo>
                                <a:pt x="125" y="57"/>
                              </a:lnTo>
                              <a:lnTo>
                                <a:pt x="125" y="57"/>
                              </a:lnTo>
                              <a:lnTo>
                                <a:pt x="122" y="57"/>
                              </a:lnTo>
                              <a:lnTo>
                                <a:pt x="122" y="57"/>
                              </a:lnTo>
                              <a:lnTo>
                                <a:pt x="117" y="56"/>
                              </a:lnTo>
                              <a:lnTo>
                                <a:pt x="117" y="56"/>
                              </a:lnTo>
                              <a:lnTo>
                                <a:pt x="114" y="56"/>
                              </a:lnTo>
                              <a:lnTo>
                                <a:pt x="114" y="56"/>
                              </a:lnTo>
                              <a:lnTo>
                                <a:pt x="113" y="56"/>
                              </a:lnTo>
                              <a:lnTo>
                                <a:pt x="111" y="54"/>
                              </a:lnTo>
                              <a:lnTo>
                                <a:pt x="111" y="57"/>
                              </a:lnTo>
                              <a:lnTo>
                                <a:pt x="111" y="57"/>
                              </a:lnTo>
                              <a:lnTo>
                                <a:pt x="111" y="61"/>
                              </a:lnTo>
                              <a:lnTo>
                                <a:pt x="111" y="62"/>
                              </a:lnTo>
                              <a:lnTo>
                                <a:pt x="110" y="64"/>
                              </a:lnTo>
                              <a:lnTo>
                                <a:pt x="110" y="64"/>
                              </a:lnTo>
                              <a:lnTo>
                                <a:pt x="106" y="64"/>
                              </a:lnTo>
                              <a:lnTo>
                                <a:pt x="106" y="64"/>
                              </a:lnTo>
                              <a:lnTo>
                                <a:pt x="103" y="64"/>
                              </a:lnTo>
                              <a:lnTo>
                                <a:pt x="100" y="65"/>
                              </a:lnTo>
                              <a:lnTo>
                                <a:pt x="100" y="65"/>
                              </a:lnTo>
                              <a:lnTo>
                                <a:pt x="99" y="66"/>
                              </a:lnTo>
                              <a:lnTo>
                                <a:pt x="95" y="68"/>
                              </a:lnTo>
                              <a:lnTo>
                                <a:pt x="95" y="68"/>
                              </a:lnTo>
                              <a:lnTo>
                                <a:pt x="95" y="68"/>
                              </a:lnTo>
                              <a:lnTo>
                                <a:pt x="95" y="69"/>
                              </a:lnTo>
                              <a:lnTo>
                                <a:pt x="92" y="68"/>
                              </a:lnTo>
                              <a:lnTo>
                                <a:pt x="92" y="68"/>
                              </a:lnTo>
                              <a:lnTo>
                                <a:pt x="91" y="65"/>
                              </a:lnTo>
                              <a:lnTo>
                                <a:pt x="92" y="64"/>
                              </a:lnTo>
                              <a:lnTo>
                                <a:pt x="91" y="64"/>
                              </a:lnTo>
                              <a:lnTo>
                                <a:pt x="88" y="64"/>
                              </a:lnTo>
                              <a:lnTo>
                                <a:pt x="88" y="64"/>
                              </a:lnTo>
                              <a:lnTo>
                                <a:pt x="81" y="65"/>
                              </a:lnTo>
                              <a:lnTo>
                                <a:pt x="79" y="65"/>
                              </a:lnTo>
                              <a:lnTo>
                                <a:pt x="79" y="65"/>
                              </a:lnTo>
                              <a:lnTo>
                                <a:pt x="77" y="65"/>
                              </a:lnTo>
                              <a:lnTo>
                                <a:pt x="75" y="64"/>
                              </a:lnTo>
                              <a:lnTo>
                                <a:pt x="75" y="64"/>
                              </a:lnTo>
                              <a:lnTo>
                                <a:pt x="71" y="62"/>
                              </a:lnTo>
                              <a:lnTo>
                                <a:pt x="69" y="64"/>
                              </a:lnTo>
                              <a:lnTo>
                                <a:pt x="69" y="64"/>
                              </a:lnTo>
                              <a:lnTo>
                                <a:pt x="68" y="65"/>
                              </a:lnTo>
                              <a:lnTo>
                                <a:pt x="68" y="65"/>
                              </a:lnTo>
                              <a:lnTo>
                                <a:pt x="67" y="64"/>
                              </a:lnTo>
                              <a:lnTo>
                                <a:pt x="67" y="64"/>
                              </a:lnTo>
                              <a:lnTo>
                                <a:pt x="65" y="61"/>
                              </a:lnTo>
                              <a:lnTo>
                                <a:pt x="67" y="60"/>
                              </a:lnTo>
                              <a:lnTo>
                                <a:pt x="67" y="60"/>
                              </a:lnTo>
                              <a:lnTo>
                                <a:pt x="71" y="60"/>
                              </a:lnTo>
                              <a:lnTo>
                                <a:pt x="72" y="60"/>
                              </a:lnTo>
                              <a:lnTo>
                                <a:pt x="73" y="58"/>
                              </a:lnTo>
                              <a:lnTo>
                                <a:pt x="73" y="58"/>
                              </a:lnTo>
                              <a:lnTo>
                                <a:pt x="72" y="57"/>
                              </a:lnTo>
                              <a:lnTo>
                                <a:pt x="72" y="56"/>
                              </a:lnTo>
                              <a:lnTo>
                                <a:pt x="73" y="56"/>
                              </a:lnTo>
                              <a:lnTo>
                                <a:pt x="73" y="56"/>
                              </a:lnTo>
                              <a:lnTo>
                                <a:pt x="79" y="54"/>
                              </a:lnTo>
                              <a:lnTo>
                                <a:pt x="79" y="54"/>
                              </a:lnTo>
                              <a:lnTo>
                                <a:pt x="81" y="54"/>
                              </a:lnTo>
                              <a:lnTo>
                                <a:pt x="83" y="54"/>
                              </a:lnTo>
                              <a:lnTo>
                                <a:pt x="85" y="54"/>
                              </a:lnTo>
                              <a:lnTo>
                                <a:pt x="85" y="54"/>
                              </a:lnTo>
                              <a:lnTo>
                                <a:pt x="85" y="54"/>
                              </a:lnTo>
                              <a:lnTo>
                                <a:pt x="87" y="53"/>
                              </a:lnTo>
                              <a:lnTo>
                                <a:pt x="88" y="53"/>
                              </a:lnTo>
                              <a:lnTo>
                                <a:pt x="87" y="51"/>
                              </a:lnTo>
                              <a:lnTo>
                                <a:pt x="87" y="51"/>
                              </a:lnTo>
                              <a:lnTo>
                                <a:pt x="84" y="47"/>
                              </a:lnTo>
                              <a:lnTo>
                                <a:pt x="83" y="46"/>
                              </a:lnTo>
                              <a:lnTo>
                                <a:pt x="81" y="45"/>
                              </a:lnTo>
                              <a:lnTo>
                                <a:pt x="80" y="45"/>
                              </a:lnTo>
                              <a:lnTo>
                                <a:pt x="80" y="45"/>
                              </a:lnTo>
                              <a:lnTo>
                                <a:pt x="79" y="46"/>
                              </a:lnTo>
                              <a:lnTo>
                                <a:pt x="77" y="47"/>
                              </a:lnTo>
                              <a:lnTo>
                                <a:pt x="77" y="47"/>
                              </a:lnTo>
                              <a:lnTo>
                                <a:pt x="76" y="47"/>
                              </a:lnTo>
                              <a:lnTo>
                                <a:pt x="76" y="47"/>
                              </a:lnTo>
                              <a:lnTo>
                                <a:pt x="72" y="45"/>
                              </a:lnTo>
                              <a:lnTo>
                                <a:pt x="72" y="43"/>
                              </a:lnTo>
                              <a:lnTo>
                                <a:pt x="73" y="42"/>
                              </a:lnTo>
                              <a:lnTo>
                                <a:pt x="73" y="42"/>
                              </a:lnTo>
                              <a:lnTo>
                                <a:pt x="76" y="39"/>
                              </a:lnTo>
                              <a:lnTo>
                                <a:pt x="79" y="38"/>
                              </a:lnTo>
                              <a:lnTo>
                                <a:pt x="79" y="38"/>
                              </a:lnTo>
                              <a:lnTo>
                                <a:pt x="80" y="38"/>
                              </a:lnTo>
                              <a:lnTo>
                                <a:pt x="81" y="38"/>
                              </a:lnTo>
                              <a:lnTo>
                                <a:pt x="84" y="41"/>
                              </a:lnTo>
                              <a:lnTo>
                                <a:pt x="87" y="43"/>
                              </a:lnTo>
                              <a:lnTo>
                                <a:pt x="88" y="43"/>
                              </a:lnTo>
                              <a:lnTo>
                                <a:pt x="88" y="43"/>
                              </a:lnTo>
                              <a:lnTo>
                                <a:pt x="91" y="42"/>
                              </a:lnTo>
                              <a:lnTo>
                                <a:pt x="92" y="42"/>
                              </a:lnTo>
                              <a:lnTo>
                                <a:pt x="92" y="42"/>
                              </a:lnTo>
                              <a:lnTo>
                                <a:pt x="94" y="45"/>
                              </a:lnTo>
                              <a:lnTo>
                                <a:pt x="94" y="49"/>
                              </a:lnTo>
                              <a:lnTo>
                                <a:pt x="94" y="49"/>
                              </a:lnTo>
                              <a:lnTo>
                                <a:pt x="94" y="51"/>
                              </a:lnTo>
                              <a:lnTo>
                                <a:pt x="96" y="50"/>
                              </a:lnTo>
                              <a:lnTo>
                                <a:pt x="96" y="50"/>
                              </a:lnTo>
                              <a:lnTo>
                                <a:pt x="98" y="49"/>
                              </a:lnTo>
                              <a:lnTo>
                                <a:pt x="96" y="49"/>
                              </a:lnTo>
                              <a:lnTo>
                                <a:pt x="96" y="47"/>
                              </a:lnTo>
                              <a:lnTo>
                                <a:pt x="100" y="46"/>
                              </a:lnTo>
                              <a:lnTo>
                                <a:pt x="100" y="46"/>
                              </a:lnTo>
                              <a:lnTo>
                                <a:pt x="107" y="45"/>
                              </a:lnTo>
                              <a:lnTo>
                                <a:pt x="110" y="43"/>
                              </a:lnTo>
                              <a:lnTo>
                                <a:pt x="113" y="43"/>
                              </a:lnTo>
                              <a:lnTo>
                                <a:pt x="114" y="45"/>
                              </a:lnTo>
                              <a:lnTo>
                                <a:pt x="114" y="45"/>
                              </a:lnTo>
                              <a:lnTo>
                                <a:pt x="117" y="46"/>
                              </a:lnTo>
                              <a:lnTo>
                                <a:pt x="118" y="46"/>
                              </a:lnTo>
                              <a:lnTo>
                                <a:pt x="118" y="46"/>
                              </a:lnTo>
                              <a:lnTo>
                                <a:pt x="118" y="47"/>
                              </a:lnTo>
                              <a:lnTo>
                                <a:pt x="118" y="49"/>
                              </a:lnTo>
                              <a:lnTo>
                                <a:pt x="119" y="47"/>
                              </a:lnTo>
                              <a:lnTo>
                                <a:pt x="119" y="47"/>
                              </a:lnTo>
                              <a:lnTo>
                                <a:pt x="122" y="46"/>
                              </a:lnTo>
                              <a:lnTo>
                                <a:pt x="125" y="47"/>
                              </a:lnTo>
                              <a:lnTo>
                                <a:pt x="127" y="49"/>
                              </a:lnTo>
                              <a:lnTo>
                                <a:pt x="127" y="49"/>
                              </a:lnTo>
                              <a:lnTo>
                                <a:pt x="127" y="49"/>
                              </a:lnTo>
                              <a:lnTo>
                                <a:pt x="130" y="49"/>
                              </a:lnTo>
                              <a:lnTo>
                                <a:pt x="130" y="49"/>
                              </a:lnTo>
                              <a:lnTo>
                                <a:pt x="133" y="51"/>
                              </a:lnTo>
                              <a:lnTo>
                                <a:pt x="137" y="51"/>
                              </a:lnTo>
                              <a:lnTo>
                                <a:pt x="137" y="51"/>
                              </a:lnTo>
                              <a:lnTo>
                                <a:pt x="140" y="50"/>
                              </a:lnTo>
                              <a:lnTo>
                                <a:pt x="140" y="50"/>
                              </a:lnTo>
                              <a:lnTo>
                                <a:pt x="138" y="47"/>
                              </a:lnTo>
                              <a:lnTo>
                                <a:pt x="138" y="47"/>
                              </a:lnTo>
                              <a:lnTo>
                                <a:pt x="137" y="45"/>
                              </a:lnTo>
                              <a:lnTo>
                                <a:pt x="133" y="43"/>
                              </a:lnTo>
                              <a:lnTo>
                                <a:pt x="133" y="43"/>
                              </a:lnTo>
                              <a:lnTo>
                                <a:pt x="125" y="41"/>
                              </a:lnTo>
                              <a:lnTo>
                                <a:pt x="123" y="39"/>
                              </a:lnTo>
                              <a:lnTo>
                                <a:pt x="126" y="39"/>
                              </a:lnTo>
                              <a:lnTo>
                                <a:pt x="126" y="39"/>
                              </a:lnTo>
                              <a:lnTo>
                                <a:pt x="129" y="38"/>
                              </a:lnTo>
                              <a:lnTo>
                                <a:pt x="127" y="37"/>
                              </a:lnTo>
                              <a:lnTo>
                                <a:pt x="127" y="35"/>
                              </a:lnTo>
                              <a:lnTo>
                                <a:pt x="132" y="33"/>
                              </a:lnTo>
                              <a:lnTo>
                                <a:pt x="132" y="33"/>
                              </a:lnTo>
                              <a:lnTo>
                                <a:pt x="137" y="31"/>
                              </a:lnTo>
                              <a:lnTo>
                                <a:pt x="140" y="31"/>
                              </a:lnTo>
                              <a:lnTo>
                                <a:pt x="141" y="31"/>
                              </a:lnTo>
                              <a:lnTo>
                                <a:pt x="141" y="28"/>
                              </a:lnTo>
                              <a:lnTo>
                                <a:pt x="141" y="28"/>
                              </a:lnTo>
                              <a:lnTo>
                                <a:pt x="141" y="23"/>
                              </a:lnTo>
                              <a:lnTo>
                                <a:pt x="142" y="23"/>
                              </a:lnTo>
                              <a:lnTo>
                                <a:pt x="144" y="23"/>
                              </a:lnTo>
                              <a:lnTo>
                                <a:pt x="144" y="23"/>
                              </a:lnTo>
                              <a:lnTo>
                                <a:pt x="153" y="24"/>
                              </a:lnTo>
                              <a:lnTo>
                                <a:pt x="153" y="24"/>
                              </a:lnTo>
                              <a:lnTo>
                                <a:pt x="155" y="24"/>
                              </a:lnTo>
                              <a:lnTo>
                                <a:pt x="155" y="26"/>
                              </a:lnTo>
                              <a:lnTo>
                                <a:pt x="157" y="24"/>
                              </a:lnTo>
                              <a:lnTo>
                                <a:pt x="157" y="24"/>
                              </a:lnTo>
                              <a:lnTo>
                                <a:pt x="160" y="23"/>
                              </a:lnTo>
                              <a:lnTo>
                                <a:pt x="161" y="23"/>
                              </a:lnTo>
                              <a:lnTo>
                                <a:pt x="161" y="23"/>
                              </a:lnTo>
                              <a:lnTo>
                                <a:pt x="161" y="22"/>
                              </a:lnTo>
                              <a:lnTo>
                                <a:pt x="161" y="22"/>
                              </a:lnTo>
                              <a:lnTo>
                                <a:pt x="159" y="18"/>
                              </a:lnTo>
                              <a:lnTo>
                                <a:pt x="156" y="15"/>
                              </a:lnTo>
                              <a:lnTo>
                                <a:pt x="156" y="15"/>
                              </a:lnTo>
                              <a:lnTo>
                                <a:pt x="155" y="12"/>
                              </a:lnTo>
                              <a:lnTo>
                                <a:pt x="153" y="10"/>
                              </a:lnTo>
                              <a:lnTo>
                                <a:pt x="152" y="7"/>
                              </a:lnTo>
                              <a:lnTo>
                                <a:pt x="150" y="7"/>
                              </a:lnTo>
                              <a:lnTo>
                                <a:pt x="148" y="8"/>
                              </a:lnTo>
                              <a:lnTo>
                                <a:pt x="148" y="8"/>
                              </a:lnTo>
                              <a:lnTo>
                                <a:pt x="144" y="10"/>
                              </a:lnTo>
                              <a:lnTo>
                                <a:pt x="140" y="11"/>
                              </a:lnTo>
                              <a:lnTo>
                                <a:pt x="140" y="11"/>
                              </a:lnTo>
                              <a:lnTo>
                                <a:pt x="134" y="10"/>
                              </a:lnTo>
                              <a:lnTo>
                                <a:pt x="132" y="8"/>
                              </a:lnTo>
                              <a:lnTo>
                                <a:pt x="132" y="8"/>
                              </a:lnTo>
                              <a:lnTo>
                                <a:pt x="136" y="7"/>
                              </a:lnTo>
                              <a:lnTo>
                                <a:pt x="138" y="5"/>
                              </a:lnTo>
                              <a:lnTo>
                                <a:pt x="138" y="5"/>
                              </a:lnTo>
                              <a:lnTo>
                                <a:pt x="138" y="5"/>
                              </a:lnTo>
                              <a:lnTo>
                                <a:pt x="140" y="4"/>
                              </a:lnTo>
                              <a:lnTo>
                                <a:pt x="140" y="4"/>
                              </a:lnTo>
                              <a:lnTo>
                                <a:pt x="137" y="1"/>
                              </a:lnTo>
                              <a:lnTo>
                                <a:pt x="140" y="0"/>
                              </a:lnTo>
                              <a:lnTo>
                                <a:pt x="140" y="0"/>
                              </a:lnTo>
                              <a:lnTo>
                                <a:pt x="149" y="0"/>
                              </a:lnTo>
                              <a:lnTo>
                                <a:pt x="161" y="1"/>
                              </a:lnTo>
                              <a:lnTo>
                                <a:pt x="161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  <p:grpSp>
                    <p:nvGrpSpPr>
                      <p:cNvPr id="64" name="组合 198">
                        <a:extLst>
                          <a:ext uri="{FF2B5EF4-FFF2-40B4-BE49-F238E27FC236}">
                            <a16:creationId xmlns:a16="http://schemas.microsoft.com/office/drawing/2014/main" id="{005263B7-5CB6-4F49-965D-80CF06D37D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41221" y="1685723"/>
                        <a:ext cx="323850" cy="576262"/>
                        <a:chOff x="3846513" y="1814513"/>
                        <a:chExt cx="323850" cy="576262"/>
                      </a:xfrm>
                    </p:grpSpPr>
                    <p:sp>
                      <p:nvSpPr>
                        <p:cNvPr id="117" name="Freeform 137">
                          <a:extLst>
                            <a:ext uri="{FF2B5EF4-FFF2-40B4-BE49-F238E27FC236}">
                              <a16:creationId xmlns:a16="http://schemas.microsoft.com/office/drawing/2014/main" id="{2AF29AB0-6339-4004-8E9A-730E7BA147DC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846513" y="1814513"/>
                          <a:ext cx="323850" cy="323850"/>
                        </a:xfrm>
                        <a:custGeom>
                          <a:avLst/>
                          <a:gdLst>
                            <a:gd name="T0" fmla="*/ 112 w 204"/>
                            <a:gd name="T1" fmla="*/ 0 h 204"/>
                            <a:gd name="T2" fmla="*/ 141 w 204"/>
                            <a:gd name="T3" fmla="*/ 8 h 204"/>
                            <a:gd name="T4" fmla="*/ 165 w 204"/>
                            <a:gd name="T5" fmla="*/ 22 h 204"/>
                            <a:gd name="T6" fmla="*/ 185 w 204"/>
                            <a:gd name="T7" fmla="*/ 42 h 204"/>
                            <a:gd name="T8" fmla="*/ 199 w 204"/>
                            <a:gd name="T9" fmla="*/ 68 h 204"/>
                            <a:gd name="T10" fmla="*/ 204 w 204"/>
                            <a:gd name="T11" fmla="*/ 96 h 204"/>
                            <a:gd name="T12" fmla="*/ 203 w 204"/>
                            <a:gd name="T13" fmla="*/ 118 h 204"/>
                            <a:gd name="T14" fmla="*/ 195 w 204"/>
                            <a:gd name="T15" fmla="*/ 146 h 204"/>
                            <a:gd name="T16" fmla="*/ 179 w 204"/>
                            <a:gd name="T17" fmla="*/ 171 h 204"/>
                            <a:gd name="T18" fmla="*/ 156 w 204"/>
                            <a:gd name="T19" fmla="*/ 190 h 204"/>
                            <a:gd name="T20" fmla="*/ 129 w 204"/>
                            <a:gd name="T21" fmla="*/ 202 h 204"/>
                            <a:gd name="T22" fmla="*/ 108 w 204"/>
                            <a:gd name="T23" fmla="*/ 204 h 204"/>
                            <a:gd name="T24" fmla="*/ 102 w 204"/>
                            <a:gd name="T25" fmla="*/ 185 h 204"/>
                            <a:gd name="T26" fmla="*/ 107 w 204"/>
                            <a:gd name="T27" fmla="*/ 185 h 204"/>
                            <a:gd name="T28" fmla="*/ 131 w 204"/>
                            <a:gd name="T29" fmla="*/ 180 h 204"/>
                            <a:gd name="T30" fmla="*/ 164 w 204"/>
                            <a:gd name="T31" fmla="*/ 158 h 204"/>
                            <a:gd name="T32" fmla="*/ 183 w 204"/>
                            <a:gd name="T33" fmla="*/ 123 h 204"/>
                            <a:gd name="T34" fmla="*/ 185 w 204"/>
                            <a:gd name="T35" fmla="*/ 97 h 204"/>
                            <a:gd name="T36" fmla="*/ 177 w 204"/>
                            <a:gd name="T37" fmla="*/ 66 h 204"/>
                            <a:gd name="T38" fmla="*/ 148 w 204"/>
                            <a:gd name="T39" fmla="*/ 32 h 204"/>
                            <a:gd name="T40" fmla="*/ 102 w 204"/>
                            <a:gd name="T41" fmla="*/ 19 h 204"/>
                            <a:gd name="T42" fmla="*/ 96 w 204"/>
                            <a:gd name="T43" fmla="*/ 0 h 204"/>
                            <a:gd name="T44" fmla="*/ 102 w 204"/>
                            <a:gd name="T45" fmla="*/ 19 h 204"/>
                            <a:gd name="T46" fmla="*/ 89 w 204"/>
                            <a:gd name="T47" fmla="*/ 20 h 204"/>
                            <a:gd name="T48" fmla="*/ 66 w 204"/>
                            <a:gd name="T49" fmla="*/ 27 h 204"/>
                            <a:gd name="T50" fmla="*/ 31 w 204"/>
                            <a:gd name="T51" fmla="*/ 60 h 204"/>
                            <a:gd name="T52" fmla="*/ 20 w 204"/>
                            <a:gd name="T53" fmla="*/ 89 h 204"/>
                            <a:gd name="T54" fmla="*/ 19 w 204"/>
                            <a:gd name="T55" fmla="*/ 107 h 204"/>
                            <a:gd name="T56" fmla="*/ 35 w 204"/>
                            <a:gd name="T57" fmla="*/ 152 h 204"/>
                            <a:gd name="T58" fmla="*/ 70 w 204"/>
                            <a:gd name="T59" fmla="*/ 179 h 204"/>
                            <a:gd name="T60" fmla="*/ 102 w 204"/>
                            <a:gd name="T61" fmla="*/ 204 h 204"/>
                            <a:gd name="T62" fmla="*/ 83 w 204"/>
                            <a:gd name="T63" fmla="*/ 203 h 204"/>
                            <a:gd name="T64" fmla="*/ 55 w 204"/>
                            <a:gd name="T65" fmla="*/ 194 h 204"/>
                            <a:gd name="T66" fmla="*/ 32 w 204"/>
                            <a:gd name="T67" fmla="*/ 176 h 204"/>
                            <a:gd name="T68" fmla="*/ 13 w 204"/>
                            <a:gd name="T69" fmla="*/ 154 h 204"/>
                            <a:gd name="T70" fmla="*/ 3 w 204"/>
                            <a:gd name="T71" fmla="*/ 127 h 204"/>
                            <a:gd name="T72" fmla="*/ 0 w 204"/>
                            <a:gd name="T73" fmla="*/ 108 h 204"/>
                            <a:gd name="T74" fmla="*/ 3 w 204"/>
                            <a:gd name="T75" fmla="*/ 77 h 204"/>
                            <a:gd name="T76" fmla="*/ 15 w 204"/>
                            <a:gd name="T77" fmla="*/ 50 h 204"/>
                            <a:gd name="T78" fmla="*/ 32 w 204"/>
                            <a:gd name="T79" fmla="*/ 27 h 204"/>
                            <a:gd name="T80" fmla="*/ 57 w 204"/>
                            <a:gd name="T81" fmla="*/ 11 h 204"/>
                            <a:gd name="T82" fmla="*/ 87 w 204"/>
                            <a:gd name="T83" fmla="*/ 1 h 20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</a:cxnLst>
                          <a:rect l="0" t="0" r="r" b="b"/>
                          <a:pathLst>
                            <a:path w="204" h="204">
                              <a:moveTo>
                                <a:pt x="102" y="0"/>
                              </a:moveTo>
                              <a:lnTo>
                                <a:pt x="102" y="0"/>
                              </a:lnTo>
                              <a:lnTo>
                                <a:pt x="112" y="0"/>
                              </a:lnTo>
                              <a:lnTo>
                                <a:pt x="122" y="1"/>
                              </a:lnTo>
                              <a:lnTo>
                                <a:pt x="131" y="4"/>
                              </a:lnTo>
                              <a:lnTo>
                                <a:pt x="141" y="8"/>
                              </a:lnTo>
                              <a:lnTo>
                                <a:pt x="149" y="11"/>
                              </a:lnTo>
                              <a:lnTo>
                                <a:pt x="157" y="16"/>
                              </a:lnTo>
                              <a:lnTo>
                                <a:pt x="165" y="22"/>
                              </a:lnTo>
                              <a:lnTo>
                                <a:pt x="172" y="28"/>
                              </a:lnTo>
                              <a:lnTo>
                                <a:pt x="179" y="35"/>
                              </a:lnTo>
                              <a:lnTo>
                                <a:pt x="185" y="42"/>
                              </a:lnTo>
                              <a:lnTo>
                                <a:pt x="190" y="50"/>
                              </a:lnTo>
                              <a:lnTo>
                                <a:pt x="195" y="58"/>
                              </a:lnTo>
                              <a:lnTo>
                                <a:pt x="199" y="68"/>
                              </a:lnTo>
                              <a:lnTo>
                                <a:pt x="202" y="77"/>
                              </a:lnTo>
                              <a:lnTo>
                                <a:pt x="203" y="87"/>
                              </a:lnTo>
                              <a:lnTo>
                                <a:pt x="204" y="96"/>
                              </a:lnTo>
                              <a:lnTo>
                                <a:pt x="204" y="96"/>
                              </a:lnTo>
                              <a:lnTo>
                                <a:pt x="204" y="107"/>
                              </a:lnTo>
                              <a:lnTo>
                                <a:pt x="203" y="118"/>
                              </a:lnTo>
                              <a:lnTo>
                                <a:pt x="202" y="127"/>
                              </a:lnTo>
                              <a:lnTo>
                                <a:pt x="199" y="137"/>
                              </a:lnTo>
                              <a:lnTo>
                                <a:pt x="195" y="146"/>
                              </a:lnTo>
                              <a:lnTo>
                                <a:pt x="190" y="154"/>
                              </a:lnTo>
                              <a:lnTo>
                                <a:pt x="184" y="162"/>
                              </a:lnTo>
                              <a:lnTo>
                                <a:pt x="179" y="171"/>
                              </a:lnTo>
                              <a:lnTo>
                                <a:pt x="172" y="177"/>
                              </a:lnTo>
                              <a:lnTo>
                                <a:pt x="164" y="184"/>
                              </a:lnTo>
                              <a:lnTo>
                                <a:pt x="156" y="190"/>
                              </a:lnTo>
                              <a:lnTo>
                                <a:pt x="148" y="194"/>
                              </a:lnTo>
                              <a:lnTo>
                                <a:pt x="138" y="198"/>
                              </a:lnTo>
                              <a:lnTo>
                                <a:pt x="129" y="202"/>
                              </a:lnTo>
                              <a:lnTo>
                                <a:pt x="118" y="203"/>
                              </a:lnTo>
                              <a:lnTo>
                                <a:pt x="108" y="204"/>
                              </a:lnTo>
                              <a:lnTo>
                                <a:pt x="108" y="204"/>
                              </a:lnTo>
                              <a:lnTo>
                                <a:pt x="102" y="204"/>
                              </a:lnTo>
                              <a:lnTo>
                                <a:pt x="102" y="185"/>
                              </a:lnTo>
                              <a:lnTo>
                                <a:pt x="102" y="185"/>
                              </a:lnTo>
                              <a:lnTo>
                                <a:pt x="107" y="185"/>
                              </a:lnTo>
                              <a:lnTo>
                                <a:pt x="107" y="185"/>
                              </a:lnTo>
                              <a:lnTo>
                                <a:pt x="107" y="185"/>
                              </a:lnTo>
                              <a:lnTo>
                                <a:pt x="115" y="184"/>
                              </a:lnTo>
                              <a:lnTo>
                                <a:pt x="123" y="183"/>
                              </a:lnTo>
                              <a:lnTo>
                                <a:pt x="131" y="180"/>
                              </a:lnTo>
                              <a:lnTo>
                                <a:pt x="138" y="177"/>
                              </a:lnTo>
                              <a:lnTo>
                                <a:pt x="152" y="169"/>
                              </a:lnTo>
                              <a:lnTo>
                                <a:pt x="164" y="158"/>
                              </a:lnTo>
                              <a:lnTo>
                                <a:pt x="173" y="145"/>
                              </a:lnTo>
                              <a:lnTo>
                                <a:pt x="180" y="130"/>
                              </a:lnTo>
                              <a:lnTo>
                                <a:pt x="183" y="123"/>
                              </a:lnTo>
                              <a:lnTo>
                                <a:pt x="184" y="115"/>
                              </a:lnTo>
                              <a:lnTo>
                                <a:pt x="185" y="107"/>
                              </a:lnTo>
                              <a:lnTo>
                                <a:pt x="185" y="97"/>
                              </a:lnTo>
                              <a:lnTo>
                                <a:pt x="185" y="97"/>
                              </a:lnTo>
                              <a:lnTo>
                                <a:pt x="183" y="81"/>
                              </a:lnTo>
                              <a:lnTo>
                                <a:pt x="177" y="66"/>
                              </a:lnTo>
                              <a:lnTo>
                                <a:pt x="169" y="53"/>
                              </a:lnTo>
                              <a:lnTo>
                                <a:pt x="160" y="42"/>
                              </a:lnTo>
                              <a:lnTo>
                                <a:pt x="148" y="32"/>
                              </a:lnTo>
                              <a:lnTo>
                                <a:pt x="133" y="26"/>
                              </a:lnTo>
                              <a:lnTo>
                                <a:pt x="118" y="20"/>
                              </a:lnTo>
                              <a:lnTo>
                                <a:pt x="102" y="19"/>
                              </a:lnTo>
                              <a:lnTo>
                                <a:pt x="102" y="0"/>
                              </a:lnTo>
                              <a:close/>
                              <a:moveTo>
                                <a:pt x="96" y="0"/>
                              </a:moveTo>
                              <a:lnTo>
                                <a:pt x="96" y="0"/>
                              </a:lnTo>
                              <a:lnTo>
                                <a:pt x="102" y="0"/>
                              </a:lnTo>
                              <a:lnTo>
                                <a:pt x="102" y="19"/>
                              </a:lnTo>
                              <a:lnTo>
                                <a:pt x="102" y="19"/>
                              </a:lnTo>
                              <a:lnTo>
                                <a:pt x="97" y="19"/>
                              </a:lnTo>
                              <a:lnTo>
                                <a:pt x="97" y="19"/>
                              </a:lnTo>
                              <a:lnTo>
                                <a:pt x="89" y="20"/>
                              </a:lnTo>
                              <a:lnTo>
                                <a:pt x="81" y="22"/>
                              </a:lnTo>
                              <a:lnTo>
                                <a:pt x="73" y="24"/>
                              </a:lnTo>
                              <a:lnTo>
                                <a:pt x="66" y="27"/>
                              </a:lnTo>
                              <a:lnTo>
                                <a:pt x="51" y="37"/>
                              </a:lnTo>
                              <a:lnTo>
                                <a:pt x="41" y="46"/>
                              </a:lnTo>
                              <a:lnTo>
                                <a:pt x="31" y="60"/>
                              </a:lnTo>
                              <a:lnTo>
                                <a:pt x="24" y="74"/>
                              </a:lnTo>
                              <a:lnTo>
                                <a:pt x="22" y="81"/>
                              </a:lnTo>
                              <a:lnTo>
                                <a:pt x="20" y="89"/>
                              </a:lnTo>
                              <a:lnTo>
                                <a:pt x="19" y="99"/>
                              </a:lnTo>
                              <a:lnTo>
                                <a:pt x="19" y="107"/>
                              </a:lnTo>
                              <a:lnTo>
                                <a:pt x="19" y="107"/>
                              </a:lnTo>
                              <a:lnTo>
                                <a:pt x="22" y="123"/>
                              </a:lnTo>
                              <a:lnTo>
                                <a:pt x="27" y="138"/>
                              </a:lnTo>
                              <a:lnTo>
                                <a:pt x="35" y="152"/>
                              </a:lnTo>
                              <a:lnTo>
                                <a:pt x="45" y="162"/>
                              </a:lnTo>
                              <a:lnTo>
                                <a:pt x="57" y="172"/>
                              </a:lnTo>
                              <a:lnTo>
                                <a:pt x="70" y="179"/>
                              </a:lnTo>
                              <a:lnTo>
                                <a:pt x="87" y="184"/>
                              </a:lnTo>
                              <a:lnTo>
                                <a:pt x="102" y="185"/>
                              </a:lnTo>
                              <a:lnTo>
                                <a:pt x="102" y="204"/>
                              </a:lnTo>
                              <a:lnTo>
                                <a:pt x="102" y="204"/>
                              </a:lnTo>
                              <a:lnTo>
                                <a:pt x="92" y="204"/>
                              </a:lnTo>
                              <a:lnTo>
                                <a:pt x="83" y="203"/>
                              </a:lnTo>
                              <a:lnTo>
                                <a:pt x="73" y="200"/>
                              </a:lnTo>
                              <a:lnTo>
                                <a:pt x="64" y="198"/>
                              </a:lnTo>
                              <a:lnTo>
                                <a:pt x="55" y="194"/>
                              </a:lnTo>
                              <a:lnTo>
                                <a:pt x="47" y="188"/>
                              </a:lnTo>
                              <a:lnTo>
                                <a:pt x="39" y="183"/>
                              </a:lnTo>
                              <a:lnTo>
                                <a:pt x="32" y="176"/>
                              </a:lnTo>
                              <a:lnTo>
                                <a:pt x="26" y="169"/>
                              </a:lnTo>
                              <a:lnTo>
                                <a:pt x="19" y="162"/>
                              </a:lnTo>
                              <a:lnTo>
                                <a:pt x="13" y="154"/>
                              </a:lnTo>
                              <a:lnTo>
                                <a:pt x="9" y="146"/>
                              </a:lnTo>
                              <a:lnTo>
                                <a:pt x="5" y="137"/>
                              </a:lnTo>
                              <a:lnTo>
                                <a:pt x="3" y="127"/>
                              </a:lnTo>
                              <a:lnTo>
                                <a:pt x="1" y="118"/>
                              </a:lnTo>
                              <a:lnTo>
                                <a:pt x="0" y="108"/>
                              </a:lnTo>
                              <a:lnTo>
                                <a:pt x="0" y="108"/>
                              </a:lnTo>
                              <a:lnTo>
                                <a:pt x="0" y="97"/>
                              </a:lnTo>
                              <a:lnTo>
                                <a:pt x="1" y="87"/>
                              </a:lnTo>
                              <a:lnTo>
                                <a:pt x="3" y="77"/>
                              </a:lnTo>
                              <a:lnTo>
                                <a:pt x="5" y="68"/>
                              </a:lnTo>
                              <a:lnTo>
                                <a:pt x="9" y="58"/>
                              </a:lnTo>
                              <a:lnTo>
                                <a:pt x="15" y="50"/>
                              </a:lnTo>
                              <a:lnTo>
                                <a:pt x="20" y="42"/>
                              </a:lnTo>
                              <a:lnTo>
                                <a:pt x="26" y="34"/>
                              </a:lnTo>
                              <a:lnTo>
                                <a:pt x="32" y="27"/>
                              </a:lnTo>
                              <a:lnTo>
                                <a:pt x="41" y="20"/>
                              </a:lnTo>
                              <a:lnTo>
                                <a:pt x="49" y="15"/>
                              </a:lnTo>
                              <a:lnTo>
                                <a:pt x="57" y="11"/>
                              </a:lnTo>
                              <a:lnTo>
                                <a:pt x="66" y="7"/>
                              </a:lnTo>
                              <a:lnTo>
                                <a:pt x="76" y="3"/>
                              </a:lnTo>
                              <a:lnTo>
                                <a:pt x="87" y="1"/>
                              </a:lnTo>
                              <a:lnTo>
                                <a:pt x="96" y="0"/>
                              </a:lnTo>
                              <a:lnTo>
                                <a:pt x="9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CD2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18" name="Freeform 138">
                          <a:extLst>
                            <a:ext uri="{FF2B5EF4-FFF2-40B4-BE49-F238E27FC236}">
                              <a16:creationId xmlns:a16="http://schemas.microsoft.com/office/drawing/2014/main" id="{848D6A68-443D-4D80-9D1A-035C8097A1B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4151" y="2119313"/>
                          <a:ext cx="52388" cy="161925"/>
                        </a:xfrm>
                        <a:custGeom>
                          <a:avLst/>
                          <a:gdLst>
                            <a:gd name="T0" fmla="*/ 6 w 33"/>
                            <a:gd name="T1" fmla="*/ 102 h 102"/>
                            <a:gd name="T2" fmla="*/ 33 w 33"/>
                            <a:gd name="T3" fmla="*/ 100 h 102"/>
                            <a:gd name="T4" fmla="*/ 27 w 33"/>
                            <a:gd name="T5" fmla="*/ 0 h 102"/>
                            <a:gd name="T6" fmla="*/ 0 w 33"/>
                            <a:gd name="T7" fmla="*/ 2 h 102"/>
                            <a:gd name="T8" fmla="*/ 6 w 33"/>
                            <a:gd name="T9" fmla="*/ 102 h 10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33" h="102">
                              <a:moveTo>
                                <a:pt x="6" y="102"/>
                              </a:moveTo>
                              <a:lnTo>
                                <a:pt x="33" y="100"/>
                              </a:lnTo>
                              <a:lnTo>
                                <a:pt x="27" y="0"/>
                              </a:lnTo>
                              <a:lnTo>
                                <a:pt x="0" y="2"/>
                              </a:lnTo>
                              <a:lnTo>
                                <a:pt x="6" y="1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CD2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19" name="Freeform 139">
                          <a:extLst>
                            <a:ext uri="{FF2B5EF4-FFF2-40B4-BE49-F238E27FC236}">
                              <a16:creationId xmlns:a16="http://schemas.microsoft.com/office/drawing/2014/main" id="{E4D62329-6BB8-4BCE-8DFA-3FDC1AEDA21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86213" y="2171700"/>
                          <a:ext cx="77788" cy="219075"/>
                        </a:xfrm>
                        <a:custGeom>
                          <a:avLst/>
                          <a:gdLst>
                            <a:gd name="T0" fmla="*/ 5 w 49"/>
                            <a:gd name="T1" fmla="*/ 116 h 138"/>
                            <a:gd name="T2" fmla="*/ 5 w 49"/>
                            <a:gd name="T3" fmla="*/ 116 h 138"/>
                            <a:gd name="T4" fmla="*/ 5 w 49"/>
                            <a:gd name="T5" fmla="*/ 122 h 138"/>
                            <a:gd name="T6" fmla="*/ 7 w 49"/>
                            <a:gd name="T7" fmla="*/ 126 h 138"/>
                            <a:gd name="T8" fmla="*/ 9 w 49"/>
                            <a:gd name="T9" fmla="*/ 128 h 138"/>
                            <a:gd name="T10" fmla="*/ 12 w 49"/>
                            <a:gd name="T11" fmla="*/ 132 h 138"/>
                            <a:gd name="T12" fmla="*/ 16 w 49"/>
                            <a:gd name="T13" fmla="*/ 134 h 138"/>
                            <a:gd name="T14" fmla="*/ 19 w 49"/>
                            <a:gd name="T15" fmla="*/ 136 h 138"/>
                            <a:gd name="T16" fmla="*/ 23 w 49"/>
                            <a:gd name="T17" fmla="*/ 138 h 138"/>
                            <a:gd name="T18" fmla="*/ 28 w 49"/>
                            <a:gd name="T19" fmla="*/ 138 h 138"/>
                            <a:gd name="T20" fmla="*/ 28 w 49"/>
                            <a:gd name="T21" fmla="*/ 138 h 138"/>
                            <a:gd name="T22" fmla="*/ 32 w 49"/>
                            <a:gd name="T23" fmla="*/ 136 h 138"/>
                            <a:gd name="T24" fmla="*/ 37 w 49"/>
                            <a:gd name="T25" fmla="*/ 135 h 138"/>
                            <a:gd name="T26" fmla="*/ 41 w 49"/>
                            <a:gd name="T27" fmla="*/ 132 h 138"/>
                            <a:gd name="T28" fmla="*/ 43 w 49"/>
                            <a:gd name="T29" fmla="*/ 130 h 138"/>
                            <a:gd name="T30" fmla="*/ 46 w 49"/>
                            <a:gd name="T31" fmla="*/ 127 h 138"/>
                            <a:gd name="T32" fmla="*/ 47 w 49"/>
                            <a:gd name="T33" fmla="*/ 123 h 138"/>
                            <a:gd name="T34" fmla="*/ 49 w 49"/>
                            <a:gd name="T35" fmla="*/ 119 h 138"/>
                            <a:gd name="T36" fmla="*/ 49 w 49"/>
                            <a:gd name="T37" fmla="*/ 115 h 138"/>
                            <a:gd name="T38" fmla="*/ 43 w 49"/>
                            <a:gd name="T39" fmla="*/ 20 h 138"/>
                            <a:gd name="T40" fmla="*/ 43 w 49"/>
                            <a:gd name="T41" fmla="*/ 20 h 138"/>
                            <a:gd name="T42" fmla="*/ 43 w 49"/>
                            <a:gd name="T43" fmla="*/ 16 h 138"/>
                            <a:gd name="T44" fmla="*/ 42 w 49"/>
                            <a:gd name="T45" fmla="*/ 12 h 138"/>
                            <a:gd name="T46" fmla="*/ 39 w 49"/>
                            <a:gd name="T47" fmla="*/ 8 h 138"/>
                            <a:gd name="T48" fmla="*/ 37 w 49"/>
                            <a:gd name="T49" fmla="*/ 5 h 138"/>
                            <a:gd name="T50" fmla="*/ 34 w 49"/>
                            <a:gd name="T51" fmla="*/ 2 h 138"/>
                            <a:gd name="T52" fmla="*/ 30 w 49"/>
                            <a:gd name="T53" fmla="*/ 1 h 138"/>
                            <a:gd name="T54" fmla="*/ 26 w 49"/>
                            <a:gd name="T55" fmla="*/ 0 h 138"/>
                            <a:gd name="T56" fmla="*/ 20 w 49"/>
                            <a:gd name="T57" fmla="*/ 0 h 138"/>
                            <a:gd name="T58" fmla="*/ 20 w 49"/>
                            <a:gd name="T59" fmla="*/ 0 h 138"/>
                            <a:gd name="T60" fmla="*/ 16 w 49"/>
                            <a:gd name="T61" fmla="*/ 0 h 138"/>
                            <a:gd name="T62" fmla="*/ 12 w 49"/>
                            <a:gd name="T63" fmla="*/ 1 h 138"/>
                            <a:gd name="T64" fmla="*/ 8 w 49"/>
                            <a:gd name="T65" fmla="*/ 4 h 138"/>
                            <a:gd name="T66" fmla="*/ 5 w 49"/>
                            <a:gd name="T67" fmla="*/ 6 h 138"/>
                            <a:gd name="T68" fmla="*/ 3 w 49"/>
                            <a:gd name="T69" fmla="*/ 11 h 138"/>
                            <a:gd name="T70" fmla="*/ 1 w 49"/>
                            <a:gd name="T71" fmla="*/ 15 h 138"/>
                            <a:gd name="T72" fmla="*/ 0 w 49"/>
                            <a:gd name="T73" fmla="*/ 19 h 138"/>
                            <a:gd name="T74" fmla="*/ 0 w 49"/>
                            <a:gd name="T75" fmla="*/ 23 h 138"/>
                            <a:gd name="T76" fmla="*/ 5 w 49"/>
                            <a:gd name="T77" fmla="*/ 116 h 1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</a:cxnLst>
                          <a:rect l="0" t="0" r="r" b="b"/>
                          <a:pathLst>
                            <a:path w="49" h="138">
                              <a:moveTo>
                                <a:pt x="5" y="116"/>
                              </a:moveTo>
                              <a:lnTo>
                                <a:pt x="5" y="116"/>
                              </a:lnTo>
                              <a:lnTo>
                                <a:pt x="5" y="122"/>
                              </a:lnTo>
                              <a:lnTo>
                                <a:pt x="7" y="126"/>
                              </a:lnTo>
                              <a:lnTo>
                                <a:pt x="9" y="128"/>
                              </a:lnTo>
                              <a:lnTo>
                                <a:pt x="12" y="132"/>
                              </a:lnTo>
                              <a:lnTo>
                                <a:pt x="16" y="134"/>
                              </a:lnTo>
                              <a:lnTo>
                                <a:pt x="19" y="136"/>
                              </a:lnTo>
                              <a:lnTo>
                                <a:pt x="23" y="138"/>
                              </a:lnTo>
                              <a:lnTo>
                                <a:pt x="28" y="138"/>
                              </a:lnTo>
                              <a:lnTo>
                                <a:pt x="28" y="138"/>
                              </a:lnTo>
                              <a:lnTo>
                                <a:pt x="32" y="136"/>
                              </a:lnTo>
                              <a:lnTo>
                                <a:pt x="37" y="135"/>
                              </a:lnTo>
                              <a:lnTo>
                                <a:pt x="41" y="132"/>
                              </a:lnTo>
                              <a:lnTo>
                                <a:pt x="43" y="130"/>
                              </a:lnTo>
                              <a:lnTo>
                                <a:pt x="46" y="127"/>
                              </a:lnTo>
                              <a:lnTo>
                                <a:pt x="47" y="123"/>
                              </a:lnTo>
                              <a:lnTo>
                                <a:pt x="49" y="119"/>
                              </a:lnTo>
                              <a:lnTo>
                                <a:pt x="49" y="115"/>
                              </a:lnTo>
                              <a:lnTo>
                                <a:pt x="43" y="20"/>
                              </a:lnTo>
                              <a:lnTo>
                                <a:pt x="43" y="20"/>
                              </a:lnTo>
                              <a:lnTo>
                                <a:pt x="43" y="16"/>
                              </a:lnTo>
                              <a:lnTo>
                                <a:pt x="42" y="12"/>
                              </a:lnTo>
                              <a:lnTo>
                                <a:pt x="39" y="8"/>
                              </a:lnTo>
                              <a:lnTo>
                                <a:pt x="37" y="5"/>
                              </a:lnTo>
                              <a:lnTo>
                                <a:pt x="34" y="2"/>
                              </a:lnTo>
                              <a:lnTo>
                                <a:pt x="30" y="1"/>
                              </a:lnTo>
                              <a:lnTo>
                                <a:pt x="26" y="0"/>
                              </a:lnTo>
                              <a:lnTo>
                                <a:pt x="20" y="0"/>
                              </a:lnTo>
                              <a:lnTo>
                                <a:pt x="20" y="0"/>
                              </a:lnTo>
                              <a:lnTo>
                                <a:pt x="16" y="0"/>
                              </a:lnTo>
                              <a:lnTo>
                                <a:pt x="12" y="1"/>
                              </a:lnTo>
                              <a:lnTo>
                                <a:pt x="8" y="4"/>
                              </a:lnTo>
                              <a:lnTo>
                                <a:pt x="5" y="6"/>
                              </a:lnTo>
                              <a:lnTo>
                                <a:pt x="3" y="11"/>
                              </a:lnTo>
                              <a:lnTo>
                                <a:pt x="1" y="15"/>
                              </a:lnTo>
                              <a:lnTo>
                                <a:pt x="0" y="19"/>
                              </a:lnTo>
                              <a:lnTo>
                                <a:pt x="0" y="23"/>
                              </a:lnTo>
                              <a:lnTo>
                                <a:pt x="5" y="1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CD2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  <p:sp>
                    <p:nvSpPr>
                      <p:cNvPr id="65" name="Freeform 140">
                        <a:extLst>
                          <a:ext uri="{FF2B5EF4-FFF2-40B4-BE49-F238E27FC236}">
                            <a16:creationId xmlns:a16="http://schemas.microsoft.com/office/drawing/2014/main" id="{56D574B2-AB70-4CBC-808F-8AB6ACBF762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0109" y="1030085"/>
                        <a:ext cx="515938" cy="420688"/>
                      </a:xfrm>
                      <a:custGeom>
                        <a:avLst/>
                        <a:gdLst>
                          <a:gd name="T0" fmla="*/ 166 w 325"/>
                          <a:gd name="T1" fmla="*/ 265 h 265"/>
                          <a:gd name="T2" fmla="*/ 166 w 325"/>
                          <a:gd name="T3" fmla="*/ 265 h 265"/>
                          <a:gd name="T4" fmla="*/ 169 w 325"/>
                          <a:gd name="T5" fmla="*/ 263 h 265"/>
                          <a:gd name="T6" fmla="*/ 177 w 325"/>
                          <a:gd name="T7" fmla="*/ 257 h 265"/>
                          <a:gd name="T8" fmla="*/ 189 w 325"/>
                          <a:gd name="T9" fmla="*/ 250 h 265"/>
                          <a:gd name="T10" fmla="*/ 198 w 325"/>
                          <a:gd name="T11" fmla="*/ 246 h 265"/>
                          <a:gd name="T12" fmla="*/ 207 w 325"/>
                          <a:gd name="T13" fmla="*/ 244 h 265"/>
                          <a:gd name="T14" fmla="*/ 218 w 325"/>
                          <a:gd name="T15" fmla="*/ 241 h 265"/>
                          <a:gd name="T16" fmla="*/ 230 w 325"/>
                          <a:gd name="T17" fmla="*/ 240 h 265"/>
                          <a:gd name="T18" fmla="*/ 242 w 325"/>
                          <a:gd name="T19" fmla="*/ 240 h 265"/>
                          <a:gd name="T20" fmla="*/ 257 w 325"/>
                          <a:gd name="T21" fmla="*/ 241 h 265"/>
                          <a:gd name="T22" fmla="*/ 272 w 325"/>
                          <a:gd name="T23" fmla="*/ 242 h 265"/>
                          <a:gd name="T24" fmla="*/ 288 w 325"/>
                          <a:gd name="T25" fmla="*/ 248 h 265"/>
                          <a:gd name="T26" fmla="*/ 306 w 325"/>
                          <a:gd name="T27" fmla="*/ 255 h 265"/>
                          <a:gd name="T28" fmla="*/ 325 w 325"/>
                          <a:gd name="T29" fmla="*/ 263 h 265"/>
                          <a:gd name="T30" fmla="*/ 325 w 325"/>
                          <a:gd name="T31" fmla="*/ 26 h 265"/>
                          <a:gd name="T32" fmla="*/ 325 w 325"/>
                          <a:gd name="T33" fmla="*/ 26 h 265"/>
                          <a:gd name="T34" fmla="*/ 307 w 325"/>
                          <a:gd name="T35" fmla="*/ 18 h 265"/>
                          <a:gd name="T36" fmla="*/ 288 w 325"/>
                          <a:gd name="T37" fmla="*/ 9 h 265"/>
                          <a:gd name="T38" fmla="*/ 265 w 325"/>
                          <a:gd name="T39" fmla="*/ 4 h 265"/>
                          <a:gd name="T40" fmla="*/ 253 w 325"/>
                          <a:gd name="T41" fmla="*/ 1 h 265"/>
                          <a:gd name="T42" fmla="*/ 240 w 325"/>
                          <a:gd name="T43" fmla="*/ 0 h 265"/>
                          <a:gd name="T44" fmla="*/ 226 w 325"/>
                          <a:gd name="T45" fmla="*/ 0 h 265"/>
                          <a:gd name="T46" fmla="*/ 212 w 325"/>
                          <a:gd name="T47" fmla="*/ 1 h 265"/>
                          <a:gd name="T48" fmla="*/ 199 w 325"/>
                          <a:gd name="T49" fmla="*/ 4 h 265"/>
                          <a:gd name="T50" fmla="*/ 187 w 325"/>
                          <a:gd name="T51" fmla="*/ 8 h 265"/>
                          <a:gd name="T52" fmla="*/ 175 w 325"/>
                          <a:gd name="T53" fmla="*/ 16 h 265"/>
                          <a:gd name="T54" fmla="*/ 162 w 325"/>
                          <a:gd name="T55" fmla="*/ 26 h 265"/>
                          <a:gd name="T56" fmla="*/ 0 w 325"/>
                          <a:gd name="T57" fmla="*/ 26 h 265"/>
                          <a:gd name="T58" fmla="*/ 0 w 325"/>
                          <a:gd name="T59" fmla="*/ 264 h 265"/>
                          <a:gd name="T60" fmla="*/ 166 w 325"/>
                          <a:gd name="T61" fmla="*/ 265 h 2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</a:cxnLst>
                        <a:rect l="0" t="0" r="r" b="b"/>
                        <a:pathLst>
                          <a:path w="325" h="265">
                            <a:moveTo>
                              <a:pt x="166" y="265"/>
                            </a:moveTo>
                            <a:lnTo>
                              <a:pt x="166" y="265"/>
                            </a:lnTo>
                            <a:lnTo>
                              <a:pt x="169" y="263"/>
                            </a:lnTo>
                            <a:lnTo>
                              <a:pt x="177" y="257"/>
                            </a:lnTo>
                            <a:lnTo>
                              <a:pt x="189" y="250"/>
                            </a:lnTo>
                            <a:lnTo>
                              <a:pt x="198" y="246"/>
                            </a:lnTo>
                            <a:lnTo>
                              <a:pt x="207" y="244"/>
                            </a:lnTo>
                            <a:lnTo>
                              <a:pt x="218" y="241"/>
                            </a:lnTo>
                            <a:lnTo>
                              <a:pt x="230" y="240"/>
                            </a:lnTo>
                            <a:lnTo>
                              <a:pt x="242" y="240"/>
                            </a:lnTo>
                            <a:lnTo>
                              <a:pt x="257" y="241"/>
                            </a:lnTo>
                            <a:lnTo>
                              <a:pt x="272" y="242"/>
                            </a:lnTo>
                            <a:lnTo>
                              <a:pt x="288" y="248"/>
                            </a:lnTo>
                            <a:lnTo>
                              <a:pt x="306" y="255"/>
                            </a:lnTo>
                            <a:lnTo>
                              <a:pt x="325" y="263"/>
                            </a:lnTo>
                            <a:lnTo>
                              <a:pt x="325" y="26"/>
                            </a:lnTo>
                            <a:lnTo>
                              <a:pt x="325" y="26"/>
                            </a:lnTo>
                            <a:lnTo>
                              <a:pt x="307" y="18"/>
                            </a:lnTo>
                            <a:lnTo>
                              <a:pt x="288" y="9"/>
                            </a:lnTo>
                            <a:lnTo>
                              <a:pt x="265" y="4"/>
                            </a:lnTo>
                            <a:lnTo>
                              <a:pt x="253" y="1"/>
                            </a:lnTo>
                            <a:lnTo>
                              <a:pt x="240" y="0"/>
                            </a:lnTo>
                            <a:lnTo>
                              <a:pt x="226" y="0"/>
                            </a:lnTo>
                            <a:lnTo>
                              <a:pt x="212" y="1"/>
                            </a:lnTo>
                            <a:lnTo>
                              <a:pt x="199" y="4"/>
                            </a:lnTo>
                            <a:lnTo>
                              <a:pt x="187" y="8"/>
                            </a:lnTo>
                            <a:lnTo>
                              <a:pt x="175" y="16"/>
                            </a:lnTo>
                            <a:lnTo>
                              <a:pt x="162" y="26"/>
                            </a:lnTo>
                            <a:lnTo>
                              <a:pt x="0" y="26"/>
                            </a:lnTo>
                            <a:lnTo>
                              <a:pt x="0" y="264"/>
                            </a:lnTo>
                            <a:lnTo>
                              <a:pt x="166" y="265"/>
                            </a:lnTo>
                            <a:close/>
                          </a:path>
                        </a:pathLst>
                      </a:custGeom>
                      <a:solidFill>
                        <a:srgbClr val="F246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Tx/>
                          <a:buNone/>
                        </a:pPr>
                        <a:endParaRPr lang="zh-CN" altLang="en-US">
                          <a:solidFill>
                            <a:prstClr val="black"/>
                          </a:solidFill>
                          <a:latin typeface="Impact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6" name="Freeform 141">
                        <a:extLst>
                          <a:ext uri="{FF2B5EF4-FFF2-40B4-BE49-F238E27FC236}">
                            <a16:creationId xmlns:a16="http://schemas.microsoft.com/office/drawing/2014/main" id="{EC12B0FA-00F8-415D-B46C-60E0862C02CB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701384" y="3603423"/>
                        <a:ext cx="628650" cy="519113"/>
                      </a:xfrm>
                      <a:custGeom>
                        <a:avLst/>
                        <a:gdLst>
                          <a:gd name="T0" fmla="*/ 365 w 396"/>
                          <a:gd name="T1" fmla="*/ 0 h 327"/>
                          <a:gd name="T2" fmla="*/ 383 w 396"/>
                          <a:gd name="T3" fmla="*/ 5 h 327"/>
                          <a:gd name="T4" fmla="*/ 394 w 396"/>
                          <a:gd name="T5" fmla="*/ 19 h 327"/>
                          <a:gd name="T6" fmla="*/ 396 w 396"/>
                          <a:gd name="T7" fmla="*/ 197 h 327"/>
                          <a:gd name="T8" fmla="*/ 394 w 396"/>
                          <a:gd name="T9" fmla="*/ 210 h 327"/>
                          <a:gd name="T10" fmla="*/ 383 w 396"/>
                          <a:gd name="T11" fmla="*/ 224 h 327"/>
                          <a:gd name="T12" fmla="*/ 365 w 396"/>
                          <a:gd name="T13" fmla="*/ 230 h 327"/>
                          <a:gd name="T14" fmla="*/ 295 w 396"/>
                          <a:gd name="T15" fmla="*/ 260 h 327"/>
                          <a:gd name="T16" fmla="*/ 307 w 396"/>
                          <a:gd name="T17" fmla="*/ 262 h 327"/>
                          <a:gd name="T18" fmla="*/ 321 w 396"/>
                          <a:gd name="T19" fmla="*/ 273 h 327"/>
                          <a:gd name="T20" fmla="*/ 326 w 396"/>
                          <a:gd name="T21" fmla="*/ 291 h 327"/>
                          <a:gd name="T22" fmla="*/ 326 w 396"/>
                          <a:gd name="T23" fmla="*/ 302 h 327"/>
                          <a:gd name="T24" fmla="*/ 318 w 396"/>
                          <a:gd name="T25" fmla="*/ 318 h 327"/>
                          <a:gd name="T26" fmla="*/ 302 w 396"/>
                          <a:gd name="T27" fmla="*/ 326 h 327"/>
                          <a:gd name="T28" fmla="*/ 199 w 396"/>
                          <a:gd name="T29" fmla="*/ 208 h 327"/>
                          <a:gd name="T30" fmla="*/ 348 w 396"/>
                          <a:gd name="T31" fmla="*/ 208 h 327"/>
                          <a:gd name="T32" fmla="*/ 361 w 396"/>
                          <a:gd name="T33" fmla="*/ 204 h 327"/>
                          <a:gd name="T34" fmla="*/ 371 w 396"/>
                          <a:gd name="T35" fmla="*/ 192 h 327"/>
                          <a:gd name="T36" fmla="*/ 373 w 396"/>
                          <a:gd name="T37" fmla="*/ 47 h 327"/>
                          <a:gd name="T38" fmla="*/ 371 w 396"/>
                          <a:gd name="T39" fmla="*/ 36 h 327"/>
                          <a:gd name="T40" fmla="*/ 361 w 396"/>
                          <a:gd name="T41" fmla="*/ 25 h 327"/>
                          <a:gd name="T42" fmla="*/ 348 w 396"/>
                          <a:gd name="T43" fmla="*/ 20 h 327"/>
                          <a:gd name="T44" fmla="*/ 127 w 396"/>
                          <a:gd name="T45" fmla="*/ 260 h 327"/>
                          <a:gd name="T46" fmla="*/ 127 w 396"/>
                          <a:gd name="T47" fmla="*/ 230 h 327"/>
                          <a:gd name="T48" fmla="*/ 199 w 396"/>
                          <a:gd name="T49" fmla="*/ 327 h 327"/>
                          <a:gd name="T50" fmla="*/ 154 w 396"/>
                          <a:gd name="T51" fmla="*/ 288 h 327"/>
                          <a:gd name="T52" fmla="*/ 158 w 396"/>
                          <a:gd name="T53" fmla="*/ 287 h 327"/>
                          <a:gd name="T54" fmla="*/ 159 w 396"/>
                          <a:gd name="T55" fmla="*/ 283 h 327"/>
                          <a:gd name="T56" fmla="*/ 155 w 396"/>
                          <a:gd name="T57" fmla="*/ 277 h 327"/>
                          <a:gd name="T58" fmla="*/ 127 w 396"/>
                          <a:gd name="T59" fmla="*/ 260 h 327"/>
                          <a:gd name="T60" fmla="*/ 199 w 396"/>
                          <a:gd name="T61" fmla="*/ 0 h 327"/>
                          <a:gd name="T62" fmla="*/ 127 w 396"/>
                          <a:gd name="T63" fmla="*/ 0 h 327"/>
                          <a:gd name="T64" fmla="*/ 127 w 396"/>
                          <a:gd name="T65" fmla="*/ 276 h 327"/>
                          <a:gd name="T66" fmla="*/ 97 w 396"/>
                          <a:gd name="T67" fmla="*/ 277 h 327"/>
                          <a:gd name="T68" fmla="*/ 94 w 396"/>
                          <a:gd name="T69" fmla="*/ 283 h 327"/>
                          <a:gd name="T70" fmla="*/ 96 w 396"/>
                          <a:gd name="T71" fmla="*/ 287 h 327"/>
                          <a:gd name="T72" fmla="*/ 100 w 396"/>
                          <a:gd name="T73" fmla="*/ 288 h 327"/>
                          <a:gd name="T74" fmla="*/ 101 w 396"/>
                          <a:gd name="T75" fmla="*/ 327 h 327"/>
                          <a:gd name="T76" fmla="*/ 88 w 396"/>
                          <a:gd name="T77" fmla="*/ 325 h 327"/>
                          <a:gd name="T78" fmla="*/ 74 w 396"/>
                          <a:gd name="T79" fmla="*/ 314 h 327"/>
                          <a:gd name="T80" fmla="*/ 69 w 396"/>
                          <a:gd name="T81" fmla="*/ 295 h 327"/>
                          <a:gd name="T82" fmla="*/ 70 w 396"/>
                          <a:gd name="T83" fmla="*/ 285 h 327"/>
                          <a:gd name="T84" fmla="*/ 78 w 396"/>
                          <a:gd name="T85" fmla="*/ 269 h 327"/>
                          <a:gd name="T86" fmla="*/ 94 w 396"/>
                          <a:gd name="T87" fmla="*/ 260 h 327"/>
                          <a:gd name="T88" fmla="*/ 127 w 396"/>
                          <a:gd name="T89" fmla="*/ 230 h 327"/>
                          <a:gd name="T90" fmla="*/ 25 w 396"/>
                          <a:gd name="T91" fmla="*/ 229 h 327"/>
                          <a:gd name="T92" fmla="*/ 9 w 396"/>
                          <a:gd name="T93" fmla="*/ 220 h 327"/>
                          <a:gd name="T94" fmla="*/ 1 w 396"/>
                          <a:gd name="T95" fmla="*/ 204 h 327"/>
                          <a:gd name="T96" fmla="*/ 0 w 396"/>
                          <a:gd name="T97" fmla="*/ 31 h 327"/>
                          <a:gd name="T98" fmla="*/ 5 w 396"/>
                          <a:gd name="T99" fmla="*/ 13 h 327"/>
                          <a:gd name="T100" fmla="*/ 20 w 396"/>
                          <a:gd name="T101" fmla="*/ 2 h 327"/>
                          <a:gd name="T102" fmla="*/ 127 w 396"/>
                          <a:gd name="T103" fmla="*/ 0 h 327"/>
                          <a:gd name="T104" fmla="*/ 50 w 396"/>
                          <a:gd name="T105" fmla="*/ 20 h 327"/>
                          <a:gd name="T106" fmla="*/ 35 w 396"/>
                          <a:gd name="T107" fmla="*/ 25 h 327"/>
                          <a:gd name="T108" fmla="*/ 25 w 396"/>
                          <a:gd name="T109" fmla="*/ 36 h 327"/>
                          <a:gd name="T110" fmla="*/ 24 w 396"/>
                          <a:gd name="T111" fmla="*/ 182 h 327"/>
                          <a:gd name="T112" fmla="*/ 25 w 396"/>
                          <a:gd name="T113" fmla="*/ 192 h 327"/>
                          <a:gd name="T114" fmla="*/ 35 w 396"/>
                          <a:gd name="T115" fmla="*/ 204 h 327"/>
                          <a:gd name="T116" fmla="*/ 50 w 396"/>
                          <a:gd name="T117" fmla="*/ 208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</a:cxnLst>
                        <a:rect l="0" t="0" r="r" b="b"/>
                        <a:pathLst>
                          <a:path w="396" h="327">
                            <a:moveTo>
                              <a:pt x="199" y="0"/>
                            </a:moveTo>
                            <a:lnTo>
                              <a:pt x="365" y="0"/>
                            </a:lnTo>
                            <a:lnTo>
                              <a:pt x="365" y="0"/>
                            </a:lnTo>
                            <a:lnTo>
                              <a:pt x="372" y="0"/>
                            </a:lnTo>
                            <a:lnTo>
                              <a:pt x="377" y="2"/>
                            </a:lnTo>
                            <a:lnTo>
                              <a:pt x="383" y="5"/>
                            </a:lnTo>
                            <a:lnTo>
                              <a:pt x="387" y="9"/>
                            </a:lnTo>
                            <a:lnTo>
                              <a:pt x="391" y="13"/>
                            </a:lnTo>
                            <a:lnTo>
                              <a:pt x="394" y="19"/>
                            </a:lnTo>
                            <a:lnTo>
                              <a:pt x="396" y="24"/>
                            </a:lnTo>
                            <a:lnTo>
                              <a:pt x="396" y="31"/>
                            </a:lnTo>
                            <a:lnTo>
                              <a:pt x="396" y="197"/>
                            </a:lnTo>
                            <a:lnTo>
                              <a:pt x="396" y="197"/>
                            </a:lnTo>
                            <a:lnTo>
                              <a:pt x="396" y="204"/>
                            </a:lnTo>
                            <a:lnTo>
                              <a:pt x="394" y="210"/>
                            </a:lnTo>
                            <a:lnTo>
                              <a:pt x="391" y="215"/>
                            </a:lnTo>
                            <a:lnTo>
                              <a:pt x="387" y="220"/>
                            </a:lnTo>
                            <a:lnTo>
                              <a:pt x="383" y="224"/>
                            </a:lnTo>
                            <a:lnTo>
                              <a:pt x="377" y="227"/>
                            </a:lnTo>
                            <a:lnTo>
                              <a:pt x="372" y="229"/>
                            </a:lnTo>
                            <a:lnTo>
                              <a:pt x="365" y="230"/>
                            </a:lnTo>
                            <a:lnTo>
                              <a:pt x="238" y="230"/>
                            </a:lnTo>
                            <a:lnTo>
                              <a:pt x="238" y="260"/>
                            </a:lnTo>
                            <a:lnTo>
                              <a:pt x="295" y="260"/>
                            </a:lnTo>
                            <a:lnTo>
                              <a:pt x="295" y="260"/>
                            </a:lnTo>
                            <a:lnTo>
                              <a:pt x="302" y="260"/>
                            </a:lnTo>
                            <a:lnTo>
                              <a:pt x="307" y="262"/>
                            </a:lnTo>
                            <a:lnTo>
                              <a:pt x="312" y="265"/>
                            </a:lnTo>
                            <a:lnTo>
                              <a:pt x="318" y="269"/>
                            </a:lnTo>
                            <a:lnTo>
                              <a:pt x="321" y="273"/>
                            </a:lnTo>
                            <a:lnTo>
                              <a:pt x="325" y="279"/>
                            </a:lnTo>
                            <a:lnTo>
                              <a:pt x="326" y="285"/>
                            </a:lnTo>
                            <a:lnTo>
                              <a:pt x="326" y="291"/>
                            </a:lnTo>
                            <a:lnTo>
                              <a:pt x="326" y="295"/>
                            </a:lnTo>
                            <a:lnTo>
                              <a:pt x="326" y="295"/>
                            </a:lnTo>
                            <a:lnTo>
                              <a:pt x="326" y="302"/>
                            </a:lnTo>
                            <a:lnTo>
                              <a:pt x="325" y="308"/>
                            </a:lnTo>
                            <a:lnTo>
                              <a:pt x="321" y="314"/>
                            </a:lnTo>
                            <a:lnTo>
                              <a:pt x="318" y="318"/>
                            </a:lnTo>
                            <a:lnTo>
                              <a:pt x="312" y="322"/>
                            </a:lnTo>
                            <a:lnTo>
                              <a:pt x="307" y="325"/>
                            </a:lnTo>
                            <a:lnTo>
                              <a:pt x="302" y="326"/>
                            </a:lnTo>
                            <a:lnTo>
                              <a:pt x="295" y="327"/>
                            </a:lnTo>
                            <a:lnTo>
                              <a:pt x="199" y="327"/>
                            </a:lnTo>
                            <a:lnTo>
                              <a:pt x="199" y="208"/>
                            </a:lnTo>
                            <a:lnTo>
                              <a:pt x="348" y="208"/>
                            </a:lnTo>
                            <a:lnTo>
                              <a:pt x="348" y="208"/>
                            </a:lnTo>
                            <a:lnTo>
                              <a:pt x="348" y="208"/>
                            </a:lnTo>
                            <a:lnTo>
                              <a:pt x="352" y="207"/>
                            </a:lnTo>
                            <a:lnTo>
                              <a:pt x="357" y="205"/>
                            </a:lnTo>
                            <a:lnTo>
                              <a:pt x="361" y="204"/>
                            </a:lnTo>
                            <a:lnTo>
                              <a:pt x="365" y="200"/>
                            </a:lnTo>
                            <a:lnTo>
                              <a:pt x="368" y="196"/>
                            </a:lnTo>
                            <a:lnTo>
                              <a:pt x="371" y="192"/>
                            </a:lnTo>
                            <a:lnTo>
                              <a:pt x="372" y="188"/>
                            </a:lnTo>
                            <a:lnTo>
                              <a:pt x="373" y="182"/>
                            </a:lnTo>
                            <a:lnTo>
                              <a:pt x="373" y="47"/>
                            </a:lnTo>
                            <a:lnTo>
                              <a:pt x="373" y="47"/>
                            </a:lnTo>
                            <a:lnTo>
                              <a:pt x="372" y="42"/>
                            </a:lnTo>
                            <a:lnTo>
                              <a:pt x="371" y="36"/>
                            </a:lnTo>
                            <a:lnTo>
                              <a:pt x="368" y="32"/>
                            </a:lnTo>
                            <a:lnTo>
                              <a:pt x="365" y="28"/>
                            </a:lnTo>
                            <a:lnTo>
                              <a:pt x="361" y="25"/>
                            </a:lnTo>
                            <a:lnTo>
                              <a:pt x="357" y="23"/>
                            </a:lnTo>
                            <a:lnTo>
                              <a:pt x="352" y="21"/>
                            </a:lnTo>
                            <a:lnTo>
                              <a:pt x="348" y="20"/>
                            </a:lnTo>
                            <a:lnTo>
                              <a:pt x="199" y="20"/>
                            </a:lnTo>
                            <a:lnTo>
                              <a:pt x="199" y="0"/>
                            </a:lnTo>
                            <a:close/>
                            <a:moveTo>
                              <a:pt x="127" y="260"/>
                            </a:moveTo>
                            <a:lnTo>
                              <a:pt x="159" y="260"/>
                            </a:lnTo>
                            <a:lnTo>
                              <a:pt x="159" y="230"/>
                            </a:lnTo>
                            <a:lnTo>
                              <a:pt x="127" y="230"/>
                            </a:lnTo>
                            <a:lnTo>
                              <a:pt x="127" y="208"/>
                            </a:lnTo>
                            <a:lnTo>
                              <a:pt x="199" y="208"/>
                            </a:lnTo>
                            <a:lnTo>
                              <a:pt x="199" y="327"/>
                            </a:lnTo>
                            <a:lnTo>
                              <a:pt x="127" y="327"/>
                            </a:lnTo>
                            <a:lnTo>
                              <a:pt x="127" y="288"/>
                            </a:lnTo>
                            <a:lnTo>
                              <a:pt x="154" y="288"/>
                            </a:lnTo>
                            <a:lnTo>
                              <a:pt x="154" y="288"/>
                            </a:lnTo>
                            <a:lnTo>
                              <a:pt x="155" y="288"/>
                            </a:lnTo>
                            <a:lnTo>
                              <a:pt x="158" y="287"/>
                            </a:lnTo>
                            <a:lnTo>
                              <a:pt x="159" y="284"/>
                            </a:lnTo>
                            <a:lnTo>
                              <a:pt x="159" y="283"/>
                            </a:lnTo>
                            <a:lnTo>
                              <a:pt x="159" y="283"/>
                            </a:lnTo>
                            <a:lnTo>
                              <a:pt x="159" y="280"/>
                            </a:lnTo>
                            <a:lnTo>
                              <a:pt x="158" y="279"/>
                            </a:lnTo>
                            <a:lnTo>
                              <a:pt x="155" y="277"/>
                            </a:lnTo>
                            <a:lnTo>
                              <a:pt x="154" y="276"/>
                            </a:lnTo>
                            <a:lnTo>
                              <a:pt x="127" y="276"/>
                            </a:lnTo>
                            <a:lnTo>
                              <a:pt x="127" y="260"/>
                            </a:lnTo>
                            <a:lnTo>
                              <a:pt x="127" y="260"/>
                            </a:lnTo>
                            <a:close/>
                            <a:moveTo>
                              <a:pt x="127" y="0"/>
                            </a:moveTo>
                            <a:lnTo>
                              <a:pt x="199" y="0"/>
                            </a:lnTo>
                            <a:lnTo>
                              <a:pt x="199" y="20"/>
                            </a:lnTo>
                            <a:lnTo>
                              <a:pt x="127" y="20"/>
                            </a:lnTo>
                            <a:lnTo>
                              <a:pt x="127" y="0"/>
                            </a:lnTo>
                            <a:close/>
                            <a:moveTo>
                              <a:pt x="101" y="260"/>
                            </a:moveTo>
                            <a:lnTo>
                              <a:pt x="127" y="260"/>
                            </a:lnTo>
                            <a:lnTo>
                              <a:pt x="127" y="276"/>
                            </a:lnTo>
                            <a:lnTo>
                              <a:pt x="100" y="276"/>
                            </a:lnTo>
                            <a:lnTo>
                              <a:pt x="100" y="276"/>
                            </a:lnTo>
                            <a:lnTo>
                              <a:pt x="97" y="277"/>
                            </a:lnTo>
                            <a:lnTo>
                              <a:pt x="96" y="279"/>
                            </a:lnTo>
                            <a:lnTo>
                              <a:pt x="94" y="280"/>
                            </a:lnTo>
                            <a:lnTo>
                              <a:pt x="94" y="283"/>
                            </a:lnTo>
                            <a:lnTo>
                              <a:pt x="94" y="283"/>
                            </a:lnTo>
                            <a:lnTo>
                              <a:pt x="94" y="284"/>
                            </a:lnTo>
                            <a:lnTo>
                              <a:pt x="96" y="287"/>
                            </a:lnTo>
                            <a:lnTo>
                              <a:pt x="97" y="288"/>
                            </a:lnTo>
                            <a:lnTo>
                              <a:pt x="100" y="288"/>
                            </a:lnTo>
                            <a:lnTo>
                              <a:pt x="100" y="288"/>
                            </a:lnTo>
                            <a:lnTo>
                              <a:pt x="127" y="288"/>
                            </a:lnTo>
                            <a:lnTo>
                              <a:pt x="127" y="327"/>
                            </a:lnTo>
                            <a:lnTo>
                              <a:pt x="101" y="327"/>
                            </a:lnTo>
                            <a:lnTo>
                              <a:pt x="101" y="327"/>
                            </a:lnTo>
                            <a:lnTo>
                              <a:pt x="94" y="326"/>
                            </a:lnTo>
                            <a:lnTo>
                              <a:pt x="88" y="325"/>
                            </a:lnTo>
                            <a:lnTo>
                              <a:pt x="82" y="322"/>
                            </a:lnTo>
                            <a:lnTo>
                              <a:pt x="78" y="318"/>
                            </a:lnTo>
                            <a:lnTo>
                              <a:pt x="74" y="314"/>
                            </a:lnTo>
                            <a:lnTo>
                              <a:pt x="71" y="308"/>
                            </a:lnTo>
                            <a:lnTo>
                              <a:pt x="70" y="302"/>
                            </a:lnTo>
                            <a:lnTo>
                              <a:pt x="69" y="295"/>
                            </a:lnTo>
                            <a:lnTo>
                              <a:pt x="69" y="291"/>
                            </a:lnTo>
                            <a:lnTo>
                              <a:pt x="69" y="291"/>
                            </a:lnTo>
                            <a:lnTo>
                              <a:pt x="70" y="285"/>
                            </a:lnTo>
                            <a:lnTo>
                              <a:pt x="71" y="279"/>
                            </a:lnTo>
                            <a:lnTo>
                              <a:pt x="74" y="273"/>
                            </a:lnTo>
                            <a:lnTo>
                              <a:pt x="78" y="269"/>
                            </a:lnTo>
                            <a:lnTo>
                              <a:pt x="82" y="265"/>
                            </a:lnTo>
                            <a:lnTo>
                              <a:pt x="88" y="262"/>
                            </a:lnTo>
                            <a:lnTo>
                              <a:pt x="94" y="260"/>
                            </a:lnTo>
                            <a:lnTo>
                              <a:pt x="101" y="260"/>
                            </a:lnTo>
                            <a:lnTo>
                              <a:pt x="101" y="260"/>
                            </a:lnTo>
                            <a:close/>
                            <a:moveTo>
                              <a:pt x="127" y="230"/>
                            </a:moveTo>
                            <a:lnTo>
                              <a:pt x="32" y="230"/>
                            </a:lnTo>
                            <a:lnTo>
                              <a:pt x="32" y="230"/>
                            </a:lnTo>
                            <a:lnTo>
                              <a:pt x="25" y="229"/>
                            </a:lnTo>
                            <a:lnTo>
                              <a:pt x="20" y="227"/>
                            </a:lnTo>
                            <a:lnTo>
                              <a:pt x="14" y="224"/>
                            </a:lnTo>
                            <a:lnTo>
                              <a:pt x="9" y="220"/>
                            </a:lnTo>
                            <a:lnTo>
                              <a:pt x="5" y="215"/>
                            </a:lnTo>
                            <a:lnTo>
                              <a:pt x="2" y="210"/>
                            </a:lnTo>
                            <a:lnTo>
                              <a:pt x="1" y="204"/>
                            </a:lnTo>
                            <a:lnTo>
                              <a:pt x="0" y="197"/>
                            </a:lnTo>
                            <a:lnTo>
                              <a:pt x="0" y="31"/>
                            </a:lnTo>
                            <a:lnTo>
                              <a:pt x="0" y="31"/>
                            </a:lnTo>
                            <a:lnTo>
                              <a:pt x="1" y="24"/>
                            </a:lnTo>
                            <a:lnTo>
                              <a:pt x="2" y="19"/>
                            </a:lnTo>
                            <a:lnTo>
                              <a:pt x="5" y="13"/>
                            </a:lnTo>
                            <a:lnTo>
                              <a:pt x="9" y="9"/>
                            </a:lnTo>
                            <a:lnTo>
                              <a:pt x="14" y="5"/>
                            </a:lnTo>
                            <a:lnTo>
                              <a:pt x="20" y="2"/>
                            </a:lnTo>
                            <a:lnTo>
                              <a:pt x="25" y="0"/>
                            </a:lnTo>
                            <a:lnTo>
                              <a:pt x="32" y="0"/>
                            </a:lnTo>
                            <a:lnTo>
                              <a:pt x="127" y="0"/>
                            </a:lnTo>
                            <a:lnTo>
                              <a:pt x="127" y="20"/>
                            </a:lnTo>
                            <a:lnTo>
                              <a:pt x="50" y="20"/>
                            </a:lnTo>
                            <a:lnTo>
                              <a:pt x="50" y="20"/>
                            </a:lnTo>
                            <a:lnTo>
                              <a:pt x="44" y="21"/>
                            </a:lnTo>
                            <a:lnTo>
                              <a:pt x="40" y="23"/>
                            </a:lnTo>
                            <a:lnTo>
                              <a:pt x="35" y="25"/>
                            </a:lnTo>
                            <a:lnTo>
                              <a:pt x="31" y="28"/>
                            </a:lnTo>
                            <a:lnTo>
                              <a:pt x="28" y="32"/>
                            </a:lnTo>
                            <a:lnTo>
                              <a:pt x="25" y="36"/>
                            </a:lnTo>
                            <a:lnTo>
                              <a:pt x="24" y="42"/>
                            </a:lnTo>
                            <a:lnTo>
                              <a:pt x="24" y="47"/>
                            </a:lnTo>
                            <a:lnTo>
                              <a:pt x="24" y="182"/>
                            </a:lnTo>
                            <a:lnTo>
                              <a:pt x="24" y="182"/>
                            </a:lnTo>
                            <a:lnTo>
                              <a:pt x="24" y="188"/>
                            </a:lnTo>
                            <a:lnTo>
                              <a:pt x="25" y="192"/>
                            </a:lnTo>
                            <a:lnTo>
                              <a:pt x="28" y="196"/>
                            </a:lnTo>
                            <a:lnTo>
                              <a:pt x="31" y="200"/>
                            </a:lnTo>
                            <a:lnTo>
                              <a:pt x="35" y="204"/>
                            </a:lnTo>
                            <a:lnTo>
                              <a:pt x="40" y="205"/>
                            </a:lnTo>
                            <a:lnTo>
                              <a:pt x="44" y="207"/>
                            </a:lnTo>
                            <a:lnTo>
                              <a:pt x="50" y="208"/>
                            </a:lnTo>
                            <a:lnTo>
                              <a:pt x="127" y="208"/>
                            </a:lnTo>
                            <a:lnTo>
                              <a:pt x="127" y="230"/>
                            </a:lnTo>
                            <a:close/>
                          </a:path>
                        </a:pathLst>
                      </a:custGeom>
                      <a:solidFill>
                        <a:srgbClr val="7CBE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Tx/>
                          <a:buNone/>
                        </a:pPr>
                        <a:endParaRPr lang="zh-CN" altLang="en-US">
                          <a:solidFill>
                            <a:prstClr val="black"/>
                          </a:solidFill>
                          <a:latin typeface="Impact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7" name="Freeform 142">
                        <a:extLst>
                          <a:ext uri="{FF2B5EF4-FFF2-40B4-BE49-F238E27FC236}">
                            <a16:creationId xmlns:a16="http://schemas.microsoft.com/office/drawing/2014/main" id="{C3F1F81E-73D8-436C-A608-25CE8D55591F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2409159" y="2562023"/>
                        <a:ext cx="808038" cy="941388"/>
                      </a:xfrm>
                      <a:custGeom>
                        <a:avLst/>
                        <a:gdLst>
                          <a:gd name="T0" fmla="*/ 92 w 509"/>
                          <a:gd name="T1" fmla="*/ 126 h 593"/>
                          <a:gd name="T2" fmla="*/ 147 w 509"/>
                          <a:gd name="T3" fmla="*/ 94 h 593"/>
                          <a:gd name="T4" fmla="*/ 137 w 509"/>
                          <a:gd name="T5" fmla="*/ 133 h 593"/>
                          <a:gd name="T6" fmla="*/ 168 w 509"/>
                          <a:gd name="T7" fmla="*/ 120 h 593"/>
                          <a:gd name="T8" fmla="*/ 157 w 509"/>
                          <a:gd name="T9" fmla="*/ 157 h 593"/>
                          <a:gd name="T10" fmla="*/ 189 w 509"/>
                          <a:gd name="T11" fmla="*/ 144 h 593"/>
                          <a:gd name="T12" fmla="*/ 177 w 509"/>
                          <a:gd name="T13" fmla="*/ 183 h 593"/>
                          <a:gd name="T14" fmla="*/ 210 w 509"/>
                          <a:gd name="T15" fmla="*/ 170 h 593"/>
                          <a:gd name="T16" fmla="*/ 174 w 509"/>
                          <a:gd name="T17" fmla="*/ 228 h 593"/>
                          <a:gd name="T18" fmla="*/ 230 w 509"/>
                          <a:gd name="T19" fmla="*/ 195 h 593"/>
                          <a:gd name="T20" fmla="*/ 219 w 509"/>
                          <a:gd name="T21" fmla="*/ 235 h 593"/>
                          <a:gd name="T22" fmla="*/ 252 w 509"/>
                          <a:gd name="T23" fmla="*/ 221 h 593"/>
                          <a:gd name="T24" fmla="*/ 239 w 509"/>
                          <a:gd name="T25" fmla="*/ 259 h 593"/>
                          <a:gd name="T26" fmla="*/ 272 w 509"/>
                          <a:gd name="T27" fmla="*/ 245 h 593"/>
                          <a:gd name="T28" fmla="*/ 261 w 509"/>
                          <a:gd name="T29" fmla="*/ 285 h 593"/>
                          <a:gd name="T30" fmla="*/ 294 w 509"/>
                          <a:gd name="T31" fmla="*/ 271 h 593"/>
                          <a:gd name="T32" fmla="*/ 258 w 509"/>
                          <a:gd name="T33" fmla="*/ 329 h 593"/>
                          <a:gd name="T34" fmla="*/ 314 w 509"/>
                          <a:gd name="T35" fmla="*/ 297 h 593"/>
                          <a:gd name="T36" fmla="*/ 302 w 509"/>
                          <a:gd name="T37" fmla="*/ 336 h 593"/>
                          <a:gd name="T38" fmla="*/ 334 w 509"/>
                          <a:gd name="T39" fmla="*/ 323 h 593"/>
                          <a:gd name="T40" fmla="*/ 323 w 509"/>
                          <a:gd name="T41" fmla="*/ 362 h 593"/>
                          <a:gd name="T42" fmla="*/ 356 w 509"/>
                          <a:gd name="T43" fmla="*/ 347 h 593"/>
                          <a:gd name="T44" fmla="*/ 344 w 509"/>
                          <a:gd name="T45" fmla="*/ 386 h 593"/>
                          <a:gd name="T46" fmla="*/ 376 w 509"/>
                          <a:gd name="T47" fmla="*/ 373 h 593"/>
                          <a:gd name="T48" fmla="*/ 341 w 509"/>
                          <a:gd name="T49" fmla="*/ 431 h 593"/>
                          <a:gd name="T50" fmla="*/ 397 w 509"/>
                          <a:gd name="T51" fmla="*/ 398 h 593"/>
                          <a:gd name="T52" fmla="*/ 386 w 509"/>
                          <a:gd name="T53" fmla="*/ 438 h 593"/>
                          <a:gd name="T54" fmla="*/ 418 w 509"/>
                          <a:gd name="T55" fmla="*/ 424 h 593"/>
                          <a:gd name="T56" fmla="*/ 406 w 509"/>
                          <a:gd name="T57" fmla="*/ 463 h 593"/>
                          <a:gd name="T58" fmla="*/ 438 w 509"/>
                          <a:gd name="T59" fmla="*/ 450 h 593"/>
                          <a:gd name="T60" fmla="*/ 426 w 509"/>
                          <a:gd name="T61" fmla="*/ 488 h 593"/>
                          <a:gd name="T62" fmla="*/ 459 w 509"/>
                          <a:gd name="T63" fmla="*/ 474 h 593"/>
                          <a:gd name="T64" fmla="*/ 424 w 509"/>
                          <a:gd name="T65" fmla="*/ 532 h 593"/>
                          <a:gd name="T66" fmla="*/ 480 w 509"/>
                          <a:gd name="T67" fmla="*/ 500 h 593"/>
                          <a:gd name="T68" fmla="*/ 437 w 509"/>
                          <a:gd name="T69" fmla="*/ 593 h 593"/>
                          <a:gd name="T70" fmla="*/ 70 w 509"/>
                          <a:gd name="T71" fmla="*/ 82 h 593"/>
                          <a:gd name="T72" fmla="*/ 77 w 509"/>
                          <a:gd name="T73" fmla="*/ 80 h 593"/>
                          <a:gd name="T74" fmla="*/ 82 w 509"/>
                          <a:gd name="T75" fmla="*/ 78 h 593"/>
                          <a:gd name="T76" fmla="*/ 88 w 509"/>
                          <a:gd name="T77" fmla="*/ 65 h 593"/>
                          <a:gd name="T78" fmla="*/ 84 w 509"/>
                          <a:gd name="T79" fmla="*/ 52 h 593"/>
                          <a:gd name="T80" fmla="*/ 81 w 509"/>
                          <a:gd name="T81" fmla="*/ 49 h 593"/>
                          <a:gd name="T82" fmla="*/ 74 w 509"/>
                          <a:gd name="T83" fmla="*/ 45 h 593"/>
                          <a:gd name="T84" fmla="*/ 70 w 509"/>
                          <a:gd name="T85" fmla="*/ 2 h 593"/>
                          <a:gd name="T86" fmla="*/ 141 w 509"/>
                          <a:gd name="T87" fmla="*/ 86 h 593"/>
                          <a:gd name="T88" fmla="*/ 0 w 509"/>
                          <a:gd name="T89" fmla="*/ 59 h 593"/>
                          <a:gd name="T90" fmla="*/ 70 w 509"/>
                          <a:gd name="T91" fmla="*/ 45 h 593"/>
                          <a:gd name="T92" fmla="*/ 65 w 509"/>
                          <a:gd name="T93" fmla="*/ 46 h 593"/>
                          <a:gd name="T94" fmla="*/ 59 w 509"/>
                          <a:gd name="T95" fmla="*/ 49 h 593"/>
                          <a:gd name="T96" fmla="*/ 53 w 509"/>
                          <a:gd name="T97" fmla="*/ 61 h 593"/>
                          <a:gd name="T98" fmla="*/ 57 w 509"/>
                          <a:gd name="T99" fmla="*/ 75 h 593"/>
                          <a:gd name="T100" fmla="*/ 57 w 509"/>
                          <a:gd name="T101" fmla="*/ 75 h 593"/>
                          <a:gd name="T102" fmla="*/ 63 w 509"/>
                          <a:gd name="T103" fmla="*/ 79 h 593"/>
                          <a:gd name="T104" fmla="*/ 70 w 509"/>
                          <a:gd name="T105" fmla="*/ 82 h 59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509" h="593">
                            <a:moveTo>
                              <a:pt x="141" y="86"/>
                            </a:moveTo>
                            <a:lnTo>
                              <a:pt x="92" y="126"/>
                            </a:lnTo>
                            <a:lnTo>
                              <a:pt x="99" y="134"/>
                            </a:lnTo>
                            <a:lnTo>
                              <a:pt x="147" y="94"/>
                            </a:lnTo>
                            <a:lnTo>
                              <a:pt x="162" y="111"/>
                            </a:lnTo>
                            <a:lnTo>
                              <a:pt x="137" y="133"/>
                            </a:lnTo>
                            <a:lnTo>
                              <a:pt x="142" y="140"/>
                            </a:lnTo>
                            <a:lnTo>
                              <a:pt x="168" y="120"/>
                            </a:lnTo>
                            <a:lnTo>
                              <a:pt x="183" y="137"/>
                            </a:lnTo>
                            <a:lnTo>
                              <a:pt x="157" y="157"/>
                            </a:lnTo>
                            <a:lnTo>
                              <a:pt x="164" y="166"/>
                            </a:lnTo>
                            <a:lnTo>
                              <a:pt x="189" y="144"/>
                            </a:lnTo>
                            <a:lnTo>
                              <a:pt x="203" y="161"/>
                            </a:lnTo>
                            <a:lnTo>
                              <a:pt x="177" y="183"/>
                            </a:lnTo>
                            <a:lnTo>
                              <a:pt x="184" y="191"/>
                            </a:lnTo>
                            <a:lnTo>
                              <a:pt x="210" y="170"/>
                            </a:lnTo>
                            <a:lnTo>
                              <a:pt x="225" y="187"/>
                            </a:lnTo>
                            <a:lnTo>
                              <a:pt x="174" y="228"/>
                            </a:lnTo>
                            <a:lnTo>
                              <a:pt x="181" y="236"/>
                            </a:lnTo>
                            <a:lnTo>
                              <a:pt x="230" y="195"/>
                            </a:lnTo>
                            <a:lnTo>
                              <a:pt x="245" y="213"/>
                            </a:lnTo>
                            <a:lnTo>
                              <a:pt x="219" y="235"/>
                            </a:lnTo>
                            <a:lnTo>
                              <a:pt x="226" y="241"/>
                            </a:lnTo>
                            <a:lnTo>
                              <a:pt x="252" y="221"/>
                            </a:lnTo>
                            <a:lnTo>
                              <a:pt x="267" y="239"/>
                            </a:lnTo>
                            <a:lnTo>
                              <a:pt x="239" y="259"/>
                            </a:lnTo>
                            <a:lnTo>
                              <a:pt x="246" y="267"/>
                            </a:lnTo>
                            <a:lnTo>
                              <a:pt x="272" y="245"/>
                            </a:lnTo>
                            <a:lnTo>
                              <a:pt x="287" y="263"/>
                            </a:lnTo>
                            <a:lnTo>
                              <a:pt x="261" y="285"/>
                            </a:lnTo>
                            <a:lnTo>
                              <a:pt x="267" y="293"/>
                            </a:lnTo>
                            <a:lnTo>
                              <a:pt x="294" y="271"/>
                            </a:lnTo>
                            <a:lnTo>
                              <a:pt x="307" y="289"/>
                            </a:lnTo>
                            <a:lnTo>
                              <a:pt x="258" y="329"/>
                            </a:lnTo>
                            <a:lnTo>
                              <a:pt x="264" y="338"/>
                            </a:lnTo>
                            <a:lnTo>
                              <a:pt x="314" y="297"/>
                            </a:lnTo>
                            <a:lnTo>
                              <a:pt x="329" y="314"/>
                            </a:lnTo>
                            <a:lnTo>
                              <a:pt x="302" y="336"/>
                            </a:lnTo>
                            <a:lnTo>
                              <a:pt x="308" y="343"/>
                            </a:lnTo>
                            <a:lnTo>
                              <a:pt x="334" y="323"/>
                            </a:lnTo>
                            <a:lnTo>
                              <a:pt x="349" y="340"/>
                            </a:lnTo>
                            <a:lnTo>
                              <a:pt x="323" y="362"/>
                            </a:lnTo>
                            <a:lnTo>
                              <a:pt x="329" y="369"/>
                            </a:lnTo>
                            <a:lnTo>
                              <a:pt x="356" y="347"/>
                            </a:lnTo>
                            <a:lnTo>
                              <a:pt x="369" y="366"/>
                            </a:lnTo>
                            <a:lnTo>
                              <a:pt x="344" y="386"/>
                            </a:lnTo>
                            <a:lnTo>
                              <a:pt x="350" y="394"/>
                            </a:lnTo>
                            <a:lnTo>
                              <a:pt x="376" y="373"/>
                            </a:lnTo>
                            <a:lnTo>
                              <a:pt x="391" y="390"/>
                            </a:lnTo>
                            <a:lnTo>
                              <a:pt x="341" y="431"/>
                            </a:lnTo>
                            <a:lnTo>
                              <a:pt x="348" y="439"/>
                            </a:lnTo>
                            <a:lnTo>
                              <a:pt x="397" y="398"/>
                            </a:lnTo>
                            <a:lnTo>
                              <a:pt x="411" y="416"/>
                            </a:lnTo>
                            <a:lnTo>
                              <a:pt x="386" y="438"/>
                            </a:lnTo>
                            <a:lnTo>
                              <a:pt x="391" y="446"/>
                            </a:lnTo>
                            <a:lnTo>
                              <a:pt x="418" y="424"/>
                            </a:lnTo>
                            <a:lnTo>
                              <a:pt x="432" y="442"/>
                            </a:lnTo>
                            <a:lnTo>
                              <a:pt x="406" y="463"/>
                            </a:lnTo>
                            <a:lnTo>
                              <a:pt x="413" y="470"/>
                            </a:lnTo>
                            <a:lnTo>
                              <a:pt x="438" y="450"/>
                            </a:lnTo>
                            <a:lnTo>
                              <a:pt x="453" y="467"/>
                            </a:lnTo>
                            <a:lnTo>
                              <a:pt x="426" y="488"/>
                            </a:lnTo>
                            <a:lnTo>
                              <a:pt x="433" y="496"/>
                            </a:lnTo>
                            <a:lnTo>
                              <a:pt x="459" y="474"/>
                            </a:lnTo>
                            <a:lnTo>
                              <a:pt x="474" y="492"/>
                            </a:lnTo>
                            <a:lnTo>
                              <a:pt x="424" y="532"/>
                            </a:lnTo>
                            <a:lnTo>
                              <a:pt x="430" y="541"/>
                            </a:lnTo>
                            <a:lnTo>
                              <a:pt x="480" y="500"/>
                            </a:lnTo>
                            <a:lnTo>
                              <a:pt x="509" y="535"/>
                            </a:lnTo>
                            <a:lnTo>
                              <a:pt x="437" y="593"/>
                            </a:lnTo>
                            <a:lnTo>
                              <a:pt x="70" y="145"/>
                            </a:lnTo>
                            <a:lnTo>
                              <a:pt x="70" y="82"/>
                            </a:lnTo>
                            <a:lnTo>
                              <a:pt x="70" y="82"/>
                            </a:lnTo>
                            <a:lnTo>
                              <a:pt x="77" y="80"/>
                            </a:lnTo>
                            <a:lnTo>
                              <a:pt x="82" y="78"/>
                            </a:lnTo>
                            <a:lnTo>
                              <a:pt x="82" y="78"/>
                            </a:lnTo>
                            <a:lnTo>
                              <a:pt x="86" y="72"/>
                            </a:lnTo>
                            <a:lnTo>
                              <a:pt x="88" y="65"/>
                            </a:lnTo>
                            <a:lnTo>
                              <a:pt x="88" y="59"/>
                            </a:lnTo>
                            <a:lnTo>
                              <a:pt x="84" y="52"/>
                            </a:lnTo>
                            <a:lnTo>
                              <a:pt x="84" y="52"/>
                            </a:lnTo>
                            <a:lnTo>
                              <a:pt x="81" y="49"/>
                            </a:lnTo>
                            <a:lnTo>
                              <a:pt x="78" y="46"/>
                            </a:lnTo>
                            <a:lnTo>
                              <a:pt x="74" y="45"/>
                            </a:lnTo>
                            <a:lnTo>
                              <a:pt x="70" y="45"/>
                            </a:lnTo>
                            <a:lnTo>
                              <a:pt x="70" y="2"/>
                            </a:lnTo>
                            <a:lnTo>
                              <a:pt x="72" y="0"/>
                            </a:lnTo>
                            <a:lnTo>
                              <a:pt x="141" y="86"/>
                            </a:lnTo>
                            <a:close/>
                            <a:moveTo>
                              <a:pt x="70" y="145"/>
                            </a:moveTo>
                            <a:lnTo>
                              <a:pt x="0" y="59"/>
                            </a:lnTo>
                            <a:lnTo>
                              <a:pt x="70" y="2"/>
                            </a:lnTo>
                            <a:lnTo>
                              <a:pt x="70" y="45"/>
                            </a:lnTo>
                            <a:lnTo>
                              <a:pt x="70" y="45"/>
                            </a:lnTo>
                            <a:lnTo>
                              <a:pt x="65" y="46"/>
                            </a:lnTo>
                            <a:lnTo>
                              <a:pt x="59" y="49"/>
                            </a:lnTo>
                            <a:lnTo>
                              <a:pt x="59" y="49"/>
                            </a:lnTo>
                            <a:lnTo>
                              <a:pt x="54" y="55"/>
                            </a:lnTo>
                            <a:lnTo>
                              <a:pt x="53" y="61"/>
                            </a:lnTo>
                            <a:lnTo>
                              <a:pt x="53" y="68"/>
                            </a:lnTo>
                            <a:lnTo>
                              <a:pt x="57" y="75"/>
                            </a:lnTo>
                            <a:lnTo>
                              <a:pt x="57" y="75"/>
                            </a:lnTo>
                            <a:lnTo>
                              <a:pt x="57" y="75"/>
                            </a:lnTo>
                            <a:lnTo>
                              <a:pt x="59" y="78"/>
                            </a:lnTo>
                            <a:lnTo>
                              <a:pt x="63" y="79"/>
                            </a:lnTo>
                            <a:lnTo>
                              <a:pt x="66" y="80"/>
                            </a:lnTo>
                            <a:lnTo>
                              <a:pt x="70" y="82"/>
                            </a:lnTo>
                            <a:lnTo>
                              <a:pt x="70" y="145"/>
                            </a:lnTo>
                            <a:close/>
                          </a:path>
                        </a:pathLst>
                      </a:custGeom>
                      <a:solidFill>
                        <a:srgbClr val="F2463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Tx/>
                          <a:buNone/>
                        </a:pPr>
                        <a:endParaRPr lang="zh-CN" altLang="en-US">
                          <a:solidFill>
                            <a:prstClr val="black"/>
                          </a:solidFill>
                          <a:latin typeface="Impact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68" name="Freeform 143">
                        <a:extLst>
                          <a:ext uri="{FF2B5EF4-FFF2-40B4-BE49-F238E27FC236}">
                            <a16:creationId xmlns:a16="http://schemas.microsoft.com/office/drawing/2014/main" id="{3B8CBA47-4BB1-4CA8-919A-ADA6CE97AC0D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2264696" y="2839835"/>
                        <a:ext cx="339725" cy="684213"/>
                      </a:xfrm>
                      <a:custGeom>
                        <a:avLst/>
                        <a:gdLst>
                          <a:gd name="T0" fmla="*/ 194 w 214"/>
                          <a:gd name="T1" fmla="*/ 431 h 431"/>
                          <a:gd name="T2" fmla="*/ 169 w 214"/>
                          <a:gd name="T3" fmla="*/ 408 h 431"/>
                          <a:gd name="T4" fmla="*/ 209 w 214"/>
                          <a:gd name="T5" fmla="*/ 349 h 431"/>
                          <a:gd name="T6" fmla="*/ 203 w 214"/>
                          <a:gd name="T7" fmla="*/ 341 h 431"/>
                          <a:gd name="T8" fmla="*/ 188 w 214"/>
                          <a:gd name="T9" fmla="*/ 337 h 431"/>
                          <a:gd name="T10" fmla="*/ 180 w 214"/>
                          <a:gd name="T11" fmla="*/ 344 h 431"/>
                          <a:gd name="T12" fmla="*/ 179 w 214"/>
                          <a:gd name="T13" fmla="*/ 353 h 431"/>
                          <a:gd name="T14" fmla="*/ 171 w 214"/>
                          <a:gd name="T15" fmla="*/ 347 h 431"/>
                          <a:gd name="T16" fmla="*/ 125 w 214"/>
                          <a:gd name="T17" fmla="*/ 385 h 431"/>
                          <a:gd name="T18" fmla="*/ 50 w 214"/>
                          <a:gd name="T19" fmla="*/ 194 h 431"/>
                          <a:gd name="T20" fmla="*/ 54 w 214"/>
                          <a:gd name="T21" fmla="*/ 186 h 431"/>
                          <a:gd name="T22" fmla="*/ 81 w 214"/>
                          <a:gd name="T23" fmla="*/ 176 h 431"/>
                          <a:gd name="T24" fmla="*/ 74 w 214"/>
                          <a:gd name="T25" fmla="*/ 173 h 431"/>
                          <a:gd name="T26" fmla="*/ 50 w 214"/>
                          <a:gd name="T27" fmla="*/ 115 h 431"/>
                          <a:gd name="T28" fmla="*/ 99 w 214"/>
                          <a:gd name="T29" fmla="*/ 61 h 431"/>
                          <a:gd name="T30" fmla="*/ 111 w 214"/>
                          <a:gd name="T31" fmla="*/ 65 h 431"/>
                          <a:gd name="T32" fmla="*/ 144 w 214"/>
                          <a:gd name="T33" fmla="*/ 146 h 431"/>
                          <a:gd name="T34" fmla="*/ 144 w 214"/>
                          <a:gd name="T35" fmla="*/ 156 h 431"/>
                          <a:gd name="T36" fmla="*/ 168 w 214"/>
                          <a:gd name="T37" fmla="*/ 347 h 431"/>
                          <a:gd name="T38" fmla="*/ 163 w 214"/>
                          <a:gd name="T39" fmla="*/ 348 h 431"/>
                          <a:gd name="T40" fmla="*/ 153 w 214"/>
                          <a:gd name="T41" fmla="*/ 357 h 431"/>
                          <a:gd name="T42" fmla="*/ 150 w 214"/>
                          <a:gd name="T43" fmla="*/ 359 h 431"/>
                          <a:gd name="T44" fmla="*/ 135 w 214"/>
                          <a:gd name="T45" fmla="*/ 357 h 431"/>
                          <a:gd name="T46" fmla="*/ 129 w 214"/>
                          <a:gd name="T47" fmla="*/ 366 h 431"/>
                          <a:gd name="T48" fmla="*/ 130 w 214"/>
                          <a:gd name="T49" fmla="*/ 381 h 431"/>
                          <a:gd name="T50" fmla="*/ 125 w 214"/>
                          <a:gd name="T51" fmla="*/ 385 h 431"/>
                          <a:gd name="T52" fmla="*/ 50 w 214"/>
                          <a:gd name="T53" fmla="*/ 77 h 431"/>
                          <a:gd name="T54" fmla="*/ 87 w 214"/>
                          <a:gd name="T55" fmla="*/ 28 h 431"/>
                          <a:gd name="T56" fmla="*/ 77 w 214"/>
                          <a:gd name="T57" fmla="*/ 14 h 431"/>
                          <a:gd name="T58" fmla="*/ 62 w 214"/>
                          <a:gd name="T59" fmla="*/ 3 h 431"/>
                          <a:gd name="T60" fmla="*/ 50 w 214"/>
                          <a:gd name="T61" fmla="*/ 0 h 431"/>
                          <a:gd name="T62" fmla="*/ 45 w 214"/>
                          <a:gd name="T63" fmla="*/ 191 h 431"/>
                          <a:gd name="T64" fmla="*/ 11 w 214"/>
                          <a:gd name="T65" fmla="*/ 108 h 431"/>
                          <a:gd name="T66" fmla="*/ 12 w 214"/>
                          <a:gd name="T67" fmla="*/ 96 h 431"/>
                          <a:gd name="T68" fmla="*/ 4 w 214"/>
                          <a:gd name="T69" fmla="*/ 61 h 431"/>
                          <a:gd name="T70" fmla="*/ 1 w 214"/>
                          <a:gd name="T71" fmla="*/ 35 h 431"/>
                          <a:gd name="T72" fmla="*/ 15 w 214"/>
                          <a:gd name="T73" fmla="*/ 12 h 431"/>
                          <a:gd name="T74" fmla="*/ 30 w 214"/>
                          <a:gd name="T75" fmla="*/ 3 h 431"/>
                          <a:gd name="T76" fmla="*/ 50 w 214"/>
                          <a:gd name="T77" fmla="*/ 77 h 431"/>
                          <a:gd name="T78" fmla="*/ 50 w 214"/>
                          <a:gd name="T79" fmla="*/ 115 h 431"/>
                          <a:gd name="T80" fmla="*/ 43 w 214"/>
                          <a:gd name="T81" fmla="*/ 98 h 431"/>
                          <a:gd name="T82" fmla="*/ 47 w 214"/>
                          <a:gd name="T83" fmla="*/ 88 h 431"/>
                          <a:gd name="T84" fmla="*/ 22 w 214"/>
                          <a:gd name="T85" fmla="*/ 99 h 431"/>
                          <a:gd name="T86" fmla="*/ 19 w 214"/>
                          <a:gd name="T87" fmla="*/ 111 h 431"/>
                          <a:gd name="T88" fmla="*/ 47 w 214"/>
                          <a:gd name="T89" fmla="*/ 181 h 43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214" h="431">
                            <a:moveTo>
                              <a:pt x="168" y="228"/>
                            </a:moveTo>
                            <a:lnTo>
                              <a:pt x="214" y="349"/>
                            </a:lnTo>
                            <a:lnTo>
                              <a:pt x="194" y="431"/>
                            </a:lnTo>
                            <a:lnTo>
                              <a:pt x="168" y="413"/>
                            </a:lnTo>
                            <a:lnTo>
                              <a:pt x="168" y="405"/>
                            </a:lnTo>
                            <a:lnTo>
                              <a:pt x="169" y="408"/>
                            </a:lnTo>
                            <a:lnTo>
                              <a:pt x="196" y="397"/>
                            </a:lnTo>
                            <a:lnTo>
                              <a:pt x="209" y="349"/>
                            </a:lnTo>
                            <a:lnTo>
                              <a:pt x="209" y="349"/>
                            </a:lnTo>
                            <a:lnTo>
                              <a:pt x="206" y="345"/>
                            </a:lnTo>
                            <a:lnTo>
                              <a:pt x="206" y="345"/>
                            </a:lnTo>
                            <a:lnTo>
                              <a:pt x="203" y="341"/>
                            </a:lnTo>
                            <a:lnTo>
                              <a:pt x="199" y="337"/>
                            </a:lnTo>
                            <a:lnTo>
                              <a:pt x="194" y="336"/>
                            </a:lnTo>
                            <a:lnTo>
                              <a:pt x="188" y="337"/>
                            </a:lnTo>
                            <a:lnTo>
                              <a:pt x="188" y="337"/>
                            </a:lnTo>
                            <a:lnTo>
                              <a:pt x="184" y="340"/>
                            </a:lnTo>
                            <a:lnTo>
                              <a:pt x="180" y="344"/>
                            </a:lnTo>
                            <a:lnTo>
                              <a:pt x="179" y="348"/>
                            </a:lnTo>
                            <a:lnTo>
                              <a:pt x="179" y="353"/>
                            </a:lnTo>
                            <a:lnTo>
                              <a:pt x="179" y="353"/>
                            </a:lnTo>
                            <a:lnTo>
                              <a:pt x="176" y="351"/>
                            </a:lnTo>
                            <a:lnTo>
                              <a:pt x="173" y="348"/>
                            </a:lnTo>
                            <a:lnTo>
                              <a:pt x="171" y="347"/>
                            </a:lnTo>
                            <a:lnTo>
                              <a:pt x="168" y="347"/>
                            </a:lnTo>
                            <a:lnTo>
                              <a:pt x="168" y="228"/>
                            </a:lnTo>
                            <a:close/>
                            <a:moveTo>
                              <a:pt x="125" y="385"/>
                            </a:moveTo>
                            <a:lnTo>
                              <a:pt x="51" y="194"/>
                            </a:lnTo>
                            <a:lnTo>
                              <a:pt x="51" y="194"/>
                            </a:lnTo>
                            <a:lnTo>
                              <a:pt x="50" y="194"/>
                            </a:lnTo>
                            <a:lnTo>
                              <a:pt x="50" y="183"/>
                            </a:lnTo>
                            <a:lnTo>
                              <a:pt x="50" y="183"/>
                            </a:lnTo>
                            <a:lnTo>
                              <a:pt x="54" y="186"/>
                            </a:lnTo>
                            <a:lnTo>
                              <a:pt x="60" y="184"/>
                            </a:lnTo>
                            <a:lnTo>
                              <a:pt x="81" y="176"/>
                            </a:lnTo>
                            <a:lnTo>
                              <a:pt x="81" y="176"/>
                            </a:lnTo>
                            <a:lnTo>
                              <a:pt x="81" y="176"/>
                            </a:lnTo>
                            <a:lnTo>
                              <a:pt x="79" y="175"/>
                            </a:lnTo>
                            <a:lnTo>
                              <a:pt x="74" y="173"/>
                            </a:lnTo>
                            <a:lnTo>
                              <a:pt x="73" y="172"/>
                            </a:lnTo>
                            <a:lnTo>
                              <a:pt x="70" y="168"/>
                            </a:lnTo>
                            <a:lnTo>
                              <a:pt x="50" y="115"/>
                            </a:lnTo>
                            <a:lnTo>
                              <a:pt x="50" y="80"/>
                            </a:lnTo>
                            <a:lnTo>
                              <a:pt x="99" y="61"/>
                            </a:lnTo>
                            <a:lnTo>
                              <a:pt x="99" y="61"/>
                            </a:lnTo>
                            <a:lnTo>
                              <a:pt x="104" y="61"/>
                            </a:lnTo>
                            <a:lnTo>
                              <a:pt x="107" y="62"/>
                            </a:lnTo>
                            <a:lnTo>
                              <a:pt x="111" y="65"/>
                            </a:lnTo>
                            <a:lnTo>
                              <a:pt x="114" y="69"/>
                            </a:lnTo>
                            <a:lnTo>
                              <a:pt x="144" y="146"/>
                            </a:lnTo>
                            <a:lnTo>
                              <a:pt x="144" y="146"/>
                            </a:lnTo>
                            <a:lnTo>
                              <a:pt x="144" y="149"/>
                            </a:lnTo>
                            <a:lnTo>
                              <a:pt x="144" y="153"/>
                            </a:lnTo>
                            <a:lnTo>
                              <a:pt x="144" y="156"/>
                            </a:lnTo>
                            <a:lnTo>
                              <a:pt x="141" y="158"/>
                            </a:lnTo>
                            <a:lnTo>
                              <a:pt x="168" y="228"/>
                            </a:lnTo>
                            <a:lnTo>
                              <a:pt x="168" y="347"/>
                            </a:lnTo>
                            <a:lnTo>
                              <a:pt x="168" y="347"/>
                            </a:lnTo>
                            <a:lnTo>
                              <a:pt x="163" y="348"/>
                            </a:lnTo>
                            <a:lnTo>
                              <a:pt x="163" y="348"/>
                            </a:lnTo>
                            <a:lnTo>
                              <a:pt x="157" y="349"/>
                            </a:lnTo>
                            <a:lnTo>
                              <a:pt x="154" y="353"/>
                            </a:lnTo>
                            <a:lnTo>
                              <a:pt x="153" y="357"/>
                            </a:lnTo>
                            <a:lnTo>
                              <a:pt x="153" y="363"/>
                            </a:lnTo>
                            <a:lnTo>
                              <a:pt x="153" y="363"/>
                            </a:lnTo>
                            <a:lnTo>
                              <a:pt x="150" y="359"/>
                            </a:lnTo>
                            <a:lnTo>
                              <a:pt x="145" y="357"/>
                            </a:lnTo>
                            <a:lnTo>
                              <a:pt x="141" y="356"/>
                            </a:lnTo>
                            <a:lnTo>
                              <a:pt x="135" y="357"/>
                            </a:lnTo>
                            <a:lnTo>
                              <a:pt x="135" y="357"/>
                            </a:lnTo>
                            <a:lnTo>
                              <a:pt x="131" y="360"/>
                            </a:lnTo>
                            <a:lnTo>
                              <a:pt x="129" y="366"/>
                            </a:lnTo>
                            <a:lnTo>
                              <a:pt x="127" y="370"/>
                            </a:lnTo>
                            <a:lnTo>
                              <a:pt x="127" y="376"/>
                            </a:lnTo>
                            <a:lnTo>
                              <a:pt x="130" y="381"/>
                            </a:lnTo>
                            <a:lnTo>
                              <a:pt x="168" y="405"/>
                            </a:lnTo>
                            <a:lnTo>
                              <a:pt x="168" y="413"/>
                            </a:lnTo>
                            <a:lnTo>
                              <a:pt x="125" y="385"/>
                            </a:lnTo>
                            <a:lnTo>
                              <a:pt x="125" y="385"/>
                            </a:lnTo>
                            <a:close/>
                            <a:moveTo>
                              <a:pt x="50" y="0"/>
                            </a:moveTo>
                            <a:lnTo>
                              <a:pt x="50" y="77"/>
                            </a:lnTo>
                            <a:lnTo>
                              <a:pt x="95" y="49"/>
                            </a:lnTo>
                            <a:lnTo>
                              <a:pt x="87" y="28"/>
                            </a:lnTo>
                            <a:lnTo>
                              <a:pt x="87" y="28"/>
                            </a:lnTo>
                            <a:lnTo>
                              <a:pt x="84" y="23"/>
                            </a:lnTo>
                            <a:lnTo>
                              <a:pt x="81" y="18"/>
                            </a:lnTo>
                            <a:lnTo>
                              <a:pt x="77" y="14"/>
                            </a:lnTo>
                            <a:lnTo>
                              <a:pt x="72" y="10"/>
                            </a:lnTo>
                            <a:lnTo>
                              <a:pt x="68" y="5"/>
                            </a:lnTo>
                            <a:lnTo>
                              <a:pt x="62" y="3"/>
                            </a:lnTo>
                            <a:lnTo>
                              <a:pt x="56" y="1"/>
                            </a:lnTo>
                            <a:lnTo>
                              <a:pt x="50" y="0"/>
                            </a:lnTo>
                            <a:lnTo>
                              <a:pt x="50" y="0"/>
                            </a:lnTo>
                            <a:close/>
                            <a:moveTo>
                              <a:pt x="50" y="194"/>
                            </a:moveTo>
                            <a:lnTo>
                              <a:pt x="50" y="194"/>
                            </a:lnTo>
                            <a:lnTo>
                              <a:pt x="45" y="191"/>
                            </a:lnTo>
                            <a:lnTo>
                              <a:pt x="41" y="186"/>
                            </a:lnTo>
                            <a:lnTo>
                              <a:pt x="11" y="108"/>
                            </a:lnTo>
                            <a:lnTo>
                              <a:pt x="11" y="108"/>
                            </a:lnTo>
                            <a:lnTo>
                              <a:pt x="9" y="104"/>
                            </a:lnTo>
                            <a:lnTo>
                              <a:pt x="11" y="99"/>
                            </a:lnTo>
                            <a:lnTo>
                              <a:pt x="12" y="96"/>
                            </a:lnTo>
                            <a:lnTo>
                              <a:pt x="16" y="92"/>
                            </a:lnTo>
                            <a:lnTo>
                              <a:pt x="4" y="61"/>
                            </a:lnTo>
                            <a:lnTo>
                              <a:pt x="4" y="61"/>
                            </a:lnTo>
                            <a:lnTo>
                              <a:pt x="1" y="53"/>
                            </a:lnTo>
                            <a:lnTo>
                              <a:pt x="0" y="43"/>
                            </a:lnTo>
                            <a:lnTo>
                              <a:pt x="1" y="35"/>
                            </a:lnTo>
                            <a:lnTo>
                              <a:pt x="4" y="27"/>
                            </a:lnTo>
                            <a:lnTo>
                              <a:pt x="8" y="19"/>
                            </a:lnTo>
                            <a:lnTo>
                              <a:pt x="15" y="12"/>
                            </a:lnTo>
                            <a:lnTo>
                              <a:pt x="22" y="7"/>
                            </a:lnTo>
                            <a:lnTo>
                              <a:pt x="30" y="3"/>
                            </a:lnTo>
                            <a:lnTo>
                              <a:pt x="30" y="3"/>
                            </a:lnTo>
                            <a:lnTo>
                              <a:pt x="39" y="0"/>
                            </a:lnTo>
                            <a:lnTo>
                              <a:pt x="50" y="0"/>
                            </a:lnTo>
                            <a:lnTo>
                              <a:pt x="50" y="77"/>
                            </a:lnTo>
                            <a:lnTo>
                              <a:pt x="43" y="81"/>
                            </a:lnTo>
                            <a:lnTo>
                              <a:pt x="50" y="80"/>
                            </a:lnTo>
                            <a:lnTo>
                              <a:pt x="50" y="115"/>
                            </a:lnTo>
                            <a:lnTo>
                              <a:pt x="45" y="100"/>
                            </a:lnTo>
                            <a:lnTo>
                              <a:pt x="45" y="100"/>
                            </a:lnTo>
                            <a:lnTo>
                              <a:pt x="43" y="98"/>
                            </a:lnTo>
                            <a:lnTo>
                              <a:pt x="45" y="93"/>
                            </a:lnTo>
                            <a:lnTo>
                              <a:pt x="46" y="91"/>
                            </a:lnTo>
                            <a:lnTo>
                              <a:pt x="47" y="88"/>
                            </a:lnTo>
                            <a:lnTo>
                              <a:pt x="26" y="96"/>
                            </a:lnTo>
                            <a:lnTo>
                              <a:pt x="26" y="96"/>
                            </a:lnTo>
                            <a:lnTo>
                              <a:pt x="22" y="99"/>
                            </a:lnTo>
                            <a:lnTo>
                              <a:pt x="19" y="103"/>
                            </a:lnTo>
                            <a:lnTo>
                              <a:pt x="19" y="107"/>
                            </a:lnTo>
                            <a:lnTo>
                              <a:pt x="19" y="111"/>
                            </a:lnTo>
                            <a:lnTo>
                              <a:pt x="45" y="177"/>
                            </a:lnTo>
                            <a:lnTo>
                              <a:pt x="45" y="177"/>
                            </a:lnTo>
                            <a:lnTo>
                              <a:pt x="47" y="181"/>
                            </a:lnTo>
                            <a:lnTo>
                              <a:pt x="50" y="183"/>
                            </a:lnTo>
                            <a:lnTo>
                              <a:pt x="50" y="194"/>
                            </a:lnTo>
                            <a:close/>
                          </a:path>
                        </a:pathLst>
                      </a:custGeom>
                      <a:solidFill>
                        <a:srgbClr val="5ABB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Tx/>
                          <a:buNone/>
                        </a:pPr>
                        <a:endParaRPr lang="zh-CN" altLang="en-US">
                          <a:solidFill>
                            <a:prstClr val="black"/>
                          </a:solidFill>
                          <a:latin typeface="Impact"/>
                          <a:ea typeface="微软雅黑"/>
                        </a:endParaRPr>
                      </a:p>
                    </p:txBody>
                  </p:sp>
                  <p:grpSp>
                    <p:nvGrpSpPr>
                      <p:cNvPr id="69" name="组合 213">
                        <a:extLst>
                          <a:ext uri="{FF2B5EF4-FFF2-40B4-BE49-F238E27FC236}">
                            <a16:creationId xmlns:a16="http://schemas.microsoft.com/office/drawing/2014/main" id="{633B5D10-E7E9-4040-8F24-6A151E0C62B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2121" y="2925560"/>
                        <a:ext cx="571500" cy="574675"/>
                        <a:chOff x="2157413" y="3054350"/>
                        <a:chExt cx="571500" cy="574675"/>
                      </a:xfrm>
                    </p:grpSpPr>
                    <p:sp>
                      <p:nvSpPr>
                        <p:cNvPr id="115" name="Freeform 144">
                          <a:extLst>
                            <a:ext uri="{FF2B5EF4-FFF2-40B4-BE49-F238E27FC236}">
                              <a16:creationId xmlns:a16="http://schemas.microsoft.com/office/drawing/2014/main" id="{0E8F81EF-5CA2-4537-98AF-24807B1376D9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157413" y="3054350"/>
                          <a:ext cx="571500" cy="574675"/>
                        </a:xfrm>
                        <a:custGeom>
                          <a:avLst/>
                          <a:gdLst>
                            <a:gd name="T0" fmla="*/ 180 w 360"/>
                            <a:gd name="T1" fmla="*/ 0 h 362"/>
                            <a:gd name="T2" fmla="*/ 232 w 360"/>
                            <a:gd name="T3" fmla="*/ 8 h 362"/>
                            <a:gd name="T4" fmla="*/ 280 w 360"/>
                            <a:gd name="T5" fmla="*/ 31 h 362"/>
                            <a:gd name="T6" fmla="*/ 319 w 360"/>
                            <a:gd name="T7" fmla="*/ 67 h 362"/>
                            <a:gd name="T8" fmla="*/ 346 w 360"/>
                            <a:gd name="T9" fmla="*/ 111 h 362"/>
                            <a:gd name="T10" fmla="*/ 358 w 360"/>
                            <a:gd name="T11" fmla="*/ 163 h 362"/>
                            <a:gd name="T12" fmla="*/ 358 w 360"/>
                            <a:gd name="T13" fmla="*/ 199 h 362"/>
                            <a:gd name="T14" fmla="*/ 346 w 360"/>
                            <a:gd name="T15" fmla="*/ 251 h 362"/>
                            <a:gd name="T16" fmla="*/ 319 w 360"/>
                            <a:gd name="T17" fmla="*/ 295 h 362"/>
                            <a:gd name="T18" fmla="*/ 280 w 360"/>
                            <a:gd name="T19" fmla="*/ 331 h 362"/>
                            <a:gd name="T20" fmla="*/ 232 w 360"/>
                            <a:gd name="T21" fmla="*/ 354 h 362"/>
                            <a:gd name="T22" fmla="*/ 180 w 360"/>
                            <a:gd name="T23" fmla="*/ 362 h 362"/>
                            <a:gd name="T24" fmla="*/ 180 w 360"/>
                            <a:gd name="T25" fmla="*/ 314 h 362"/>
                            <a:gd name="T26" fmla="*/ 193 w 360"/>
                            <a:gd name="T27" fmla="*/ 318 h 362"/>
                            <a:gd name="T28" fmla="*/ 201 w 360"/>
                            <a:gd name="T29" fmla="*/ 329 h 362"/>
                            <a:gd name="T30" fmla="*/ 237 w 360"/>
                            <a:gd name="T31" fmla="*/ 320 h 362"/>
                            <a:gd name="T32" fmla="*/ 268 w 360"/>
                            <a:gd name="T33" fmla="*/ 302 h 362"/>
                            <a:gd name="T34" fmla="*/ 293 w 360"/>
                            <a:gd name="T35" fmla="*/ 278 h 362"/>
                            <a:gd name="T36" fmla="*/ 312 w 360"/>
                            <a:gd name="T37" fmla="*/ 248 h 362"/>
                            <a:gd name="T38" fmla="*/ 325 w 360"/>
                            <a:gd name="T39" fmla="*/ 215 h 362"/>
                            <a:gd name="T40" fmla="*/ 322 w 360"/>
                            <a:gd name="T41" fmla="*/ 199 h 362"/>
                            <a:gd name="T42" fmla="*/ 312 w 360"/>
                            <a:gd name="T43" fmla="*/ 180 h 362"/>
                            <a:gd name="T44" fmla="*/ 316 w 360"/>
                            <a:gd name="T45" fmla="*/ 167 h 362"/>
                            <a:gd name="T46" fmla="*/ 327 w 360"/>
                            <a:gd name="T47" fmla="*/ 159 h 362"/>
                            <a:gd name="T48" fmla="*/ 318 w 360"/>
                            <a:gd name="T49" fmla="*/ 123 h 362"/>
                            <a:gd name="T50" fmla="*/ 300 w 360"/>
                            <a:gd name="T51" fmla="*/ 94 h 362"/>
                            <a:gd name="T52" fmla="*/ 277 w 360"/>
                            <a:gd name="T53" fmla="*/ 67 h 362"/>
                            <a:gd name="T54" fmla="*/ 247 w 360"/>
                            <a:gd name="T55" fmla="*/ 48 h 362"/>
                            <a:gd name="T56" fmla="*/ 214 w 360"/>
                            <a:gd name="T57" fmla="*/ 35 h 362"/>
                            <a:gd name="T58" fmla="*/ 199 w 360"/>
                            <a:gd name="T59" fmla="*/ 39 h 362"/>
                            <a:gd name="T60" fmla="*/ 180 w 360"/>
                            <a:gd name="T61" fmla="*/ 48 h 362"/>
                            <a:gd name="T62" fmla="*/ 180 w 360"/>
                            <a:gd name="T63" fmla="*/ 0 h 362"/>
                            <a:gd name="T64" fmla="*/ 180 w 360"/>
                            <a:gd name="T65" fmla="*/ 48 h 362"/>
                            <a:gd name="T66" fmla="*/ 161 w 360"/>
                            <a:gd name="T67" fmla="*/ 39 h 362"/>
                            <a:gd name="T68" fmla="*/ 146 w 360"/>
                            <a:gd name="T69" fmla="*/ 35 h 362"/>
                            <a:gd name="T70" fmla="*/ 112 w 360"/>
                            <a:gd name="T71" fmla="*/ 48 h 362"/>
                            <a:gd name="T72" fmla="*/ 82 w 360"/>
                            <a:gd name="T73" fmla="*/ 67 h 362"/>
                            <a:gd name="T74" fmla="*/ 59 w 360"/>
                            <a:gd name="T75" fmla="*/ 94 h 362"/>
                            <a:gd name="T76" fmla="*/ 42 w 360"/>
                            <a:gd name="T77" fmla="*/ 123 h 362"/>
                            <a:gd name="T78" fmla="*/ 32 w 360"/>
                            <a:gd name="T79" fmla="*/ 159 h 362"/>
                            <a:gd name="T80" fmla="*/ 43 w 360"/>
                            <a:gd name="T81" fmla="*/ 167 h 362"/>
                            <a:gd name="T82" fmla="*/ 47 w 360"/>
                            <a:gd name="T83" fmla="*/ 180 h 362"/>
                            <a:gd name="T84" fmla="*/ 37 w 360"/>
                            <a:gd name="T85" fmla="*/ 199 h 362"/>
                            <a:gd name="T86" fmla="*/ 33 w 360"/>
                            <a:gd name="T87" fmla="*/ 215 h 362"/>
                            <a:gd name="T88" fmla="*/ 46 w 360"/>
                            <a:gd name="T89" fmla="*/ 248 h 362"/>
                            <a:gd name="T90" fmla="*/ 66 w 360"/>
                            <a:gd name="T91" fmla="*/ 278 h 362"/>
                            <a:gd name="T92" fmla="*/ 92 w 360"/>
                            <a:gd name="T93" fmla="*/ 302 h 362"/>
                            <a:gd name="T94" fmla="*/ 123 w 360"/>
                            <a:gd name="T95" fmla="*/ 320 h 362"/>
                            <a:gd name="T96" fmla="*/ 158 w 360"/>
                            <a:gd name="T97" fmla="*/ 329 h 362"/>
                            <a:gd name="T98" fmla="*/ 161 w 360"/>
                            <a:gd name="T99" fmla="*/ 322 h 362"/>
                            <a:gd name="T100" fmla="*/ 180 w 360"/>
                            <a:gd name="T101" fmla="*/ 314 h 362"/>
                            <a:gd name="T102" fmla="*/ 180 w 360"/>
                            <a:gd name="T103" fmla="*/ 362 h 362"/>
                            <a:gd name="T104" fmla="*/ 126 w 360"/>
                            <a:gd name="T105" fmla="*/ 354 h 362"/>
                            <a:gd name="T106" fmla="*/ 78 w 360"/>
                            <a:gd name="T107" fmla="*/ 331 h 362"/>
                            <a:gd name="T108" fmla="*/ 40 w 360"/>
                            <a:gd name="T109" fmla="*/ 295 h 362"/>
                            <a:gd name="T110" fmla="*/ 13 w 360"/>
                            <a:gd name="T111" fmla="*/ 251 h 362"/>
                            <a:gd name="T112" fmla="*/ 0 w 360"/>
                            <a:gd name="T113" fmla="*/ 199 h 362"/>
                            <a:gd name="T114" fmla="*/ 0 w 360"/>
                            <a:gd name="T115" fmla="*/ 163 h 362"/>
                            <a:gd name="T116" fmla="*/ 13 w 360"/>
                            <a:gd name="T117" fmla="*/ 111 h 362"/>
                            <a:gd name="T118" fmla="*/ 40 w 360"/>
                            <a:gd name="T119" fmla="*/ 67 h 362"/>
                            <a:gd name="T120" fmla="*/ 78 w 360"/>
                            <a:gd name="T121" fmla="*/ 31 h 362"/>
                            <a:gd name="T122" fmla="*/ 126 w 360"/>
                            <a:gd name="T123" fmla="*/ 8 h 362"/>
                            <a:gd name="T124" fmla="*/ 180 w 360"/>
                            <a:gd name="T125" fmla="*/ 0 h 36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360" h="362">
                              <a:moveTo>
                                <a:pt x="180" y="0"/>
                              </a:moveTo>
                              <a:lnTo>
                                <a:pt x="180" y="0"/>
                              </a:lnTo>
                              <a:lnTo>
                                <a:pt x="180" y="0"/>
                              </a:lnTo>
                              <a:lnTo>
                                <a:pt x="197" y="2"/>
                              </a:lnTo>
                              <a:lnTo>
                                <a:pt x="216" y="4"/>
                              </a:lnTo>
                              <a:lnTo>
                                <a:pt x="232" y="8"/>
                              </a:lnTo>
                              <a:lnTo>
                                <a:pt x="250" y="15"/>
                              </a:lnTo>
                              <a:lnTo>
                                <a:pt x="265" y="22"/>
                              </a:lnTo>
                              <a:lnTo>
                                <a:pt x="280" y="31"/>
                              </a:lnTo>
                              <a:lnTo>
                                <a:pt x="295" y="42"/>
                              </a:lnTo>
                              <a:lnTo>
                                <a:pt x="307" y="53"/>
                              </a:lnTo>
                              <a:lnTo>
                                <a:pt x="319" y="67"/>
                              </a:lnTo>
                              <a:lnTo>
                                <a:pt x="329" y="80"/>
                              </a:lnTo>
                              <a:lnTo>
                                <a:pt x="338" y="95"/>
                              </a:lnTo>
                              <a:lnTo>
                                <a:pt x="346" y="111"/>
                              </a:lnTo>
                              <a:lnTo>
                                <a:pt x="352" y="127"/>
                              </a:lnTo>
                              <a:lnTo>
                                <a:pt x="356" y="145"/>
                              </a:lnTo>
                              <a:lnTo>
                                <a:pt x="358" y="163"/>
                              </a:lnTo>
                              <a:lnTo>
                                <a:pt x="360" y="180"/>
                              </a:lnTo>
                              <a:lnTo>
                                <a:pt x="360" y="180"/>
                              </a:lnTo>
                              <a:lnTo>
                                <a:pt x="358" y="199"/>
                              </a:lnTo>
                              <a:lnTo>
                                <a:pt x="356" y="217"/>
                              </a:lnTo>
                              <a:lnTo>
                                <a:pt x="352" y="234"/>
                              </a:lnTo>
                              <a:lnTo>
                                <a:pt x="346" y="251"/>
                              </a:lnTo>
                              <a:lnTo>
                                <a:pt x="338" y="267"/>
                              </a:lnTo>
                              <a:lnTo>
                                <a:pt x="329" y="282"/>
                              </a:lnTo>
                              <a:lnTo>
                                <a:pt x="319" y="295"/>
                              </a:lnTo>
                              <a:lnTo>
                                <a:pt x="307" y="309"/>
                              </a:lnTo>
                              <a:lnTo>
                                <a:pt x="295" y="320"/>
                              </a:lnTo>
                              <a:lnTo>
                                <a:pt x="280" y="331"/>
                              </a:lnTo>
                              <a:lnTo>
                                <a:pt x="265" y="340"/>
                              </a:lnTo>
                              <a:lnTo>
                                <a:pt x="250" y="347"/>
                              </a:lnTo>
                              <a:lnTo>
                                <a:pt x="232" y="354"/>
                              </a:lnTo>
                              <a:lnTo>
                                <a:pt x="216" y="358"/>
                              </a:lnTo>
                              <a:lnTo>
                                <a:pt x="197" y="360"/>
                              </a:lnTo>
                              <a:lnTo>
                                <a:pt x="180" y="362"/>
                              </a:lnTo>
                              <a:lnTo>
                                <a:pt x="180" y="362"/>
                              </a:lnTo>
                              <a:lnTo>
                                <a:pt x="180" y="314"/>
                              </a:lnTo>
                              <a:lnTo>
                                <a:pt x="180" y="314"/>
                              </a:lnTo>
                              <a:lnTo>
                                <a:pt x="180" y="314"/>
                              </a:lnTo>
                              <a:lnTo>
                                <a:pt x="186" y="314"/>
                              </a:lnTo>
                              <a:lnTo>
                                <a:pt x="193" y="318"/>
                              </a:lnTo>
                              <a:lnTo>
                                <a:pt x="199" y="322"/>
                              </a:lnTo>
                              <a:lnTo>
                                <a:pt x="201" y="329"/>
                              </a:lnTo>
                              <a:lnTo>
                                <a:pt x="201" y="329"/>
                              </a:lnTo>
                              <a:lnTo>
                                <a:pt x="214" y="327"/>
                              </a:lnTo>
                              <a:lnTo>
                                <a:pt x="226" y="324"/>
                              </a:lnTo>
                              <a:lnTo>
                                <a:pt x="237" y="320"/>
                              </a:lnTo>
                              <a:lnTo>
                                <a:pt x="247" y="314"/>
                              </a:lnTo>
                              <a:lnTo>
                                <a:pt x="258" y="309"/>
                              </a:lnTo>
                              <a:lnTo>
                                <a:pt x="268" y="302"/>
                              </a:lnTo>
                              <a:lnTo>
                                <a:pt x="277" y="294"/>
                              </a:lnTo>
                              <a:lnTo>
                                <a:pt x="285" y="286"/>
                              </a:lnTo>
                              <a:lnTo>
                                <a:pt x="293" y="278"/>
                              </a:lnTo>
                              <a:lnTo>
                                <a:pt x="300" y="268"/>
                              </a:lnTo>
                              <a:lnTo>
                                <a:pt x="307" y="259"/>
                              </a:lnTo>
                              <a:lnTo>
                                <a:pt x="312" y="248"/>
                              </a:lnTo>
                              <a:lnTo>
                                <a:pt x="318" y="237"/>
                              </a:lnTo>
                              <a:lnTo>
                                <a:pt x="322" y="226"/>
                              </a:lnTo>
                              <a:lnTo>
                                <a:pt x="325" y="215"/>
                              </a:lnTo>
                              <a:lnTo>
                                <a:pt x="327" y="203"/>
                              </a:lnTo>
                              <a:lnTo>
                                <a:pt x="327" y="203"/>
                              </a:lnTo>
                              <a:lnTo>
                                <a:pt x="322" y="199"/>
                              </a:lnTo>
                              <a:lnTo>
                                <a:pt x="316" y="194"/>
                              </a:lnTo>
                              <a:lnTo>
                                <a:pt x="314" y="188"/>
                              </a:lnTo>
                              <a:lnTo>
                                <a:pt x="312" y="180"/>
                              </a:lnTo>
                              <a:lnTo>
                                <a:pt x="312" y="180"/>
                              </a:lnTo>
                              <a:lnTo>
                                <a:pt x="314" y="174"/>
                              </a:lnTo>
                              <a:lnTo>
                                <a:pt x="316" y="167"/>
                              </a:lnTo>
                              <a:lnTo>
                                <a:pt x="322" y="163"/>
                              </a:lnTo>
                              <a:lnTo>
                                <a:pt x="327" y="159"/>
                              </a:lnTo>
                              <a:lnTo>
                                <a:pt x="327" y="159"/>
                              </a:lnTo>
                              <a:lnTo>
                                <a:pt x="325" y="146"/>
                              </a:lnTo>
                              <a:lnTo>
                                <a:pt x="322" y="136"/>
                              </a:lnTo>
                              <a:lnTo>
                                <a:pt x="318" y="123"/>
                              </a:lnTo>
                              <a:lnTo>
                                <a:pt x="312" y="113"/>
                              </a:lnTo>
                              <a:lnTo>
                                <a:pt x="307" y="103"/>
                              </a:lnTo>
                              <a:lnTo>
                                <a:pt x="300" y="94"/>
                              </a:lnTo>
                              <a:lnTo>
                                <a:pt x="293" y="84"/>
                              </a:lnTo>
                              <a:lnTo>
                                <a:pt x="285" y="75"/>
                              </a:lnTo>
                              <a:lnTo>
                                <a:pt x="277" y="67"/>
                              </a:lnTo>
                              <a:lnTo>
                                <a:pt x="268" y="60"/>
                              </a:lnTo>
                              <a:lnTo>
                                <a:pt x="258" y="53"/>
                              </a:lnTo>
                              <a:lnTo>
                                <a:pt x="247" y="48"/>
                              </a:lnTo>
                              <a:lnTo>
                                <a:pt x="237" y="42"/>
                              </a:lnTo>
                              <a:lnTo>
                                <a:pt x="226" y="38"/>
                              </a:lnTo>
                              <a:lnTo>
                                <a:pt x="214" y="35"/>
                              </a:lnTo>
                              <a:lnTo>
                                <a:pt x="201" y="33"/>
                              </a:lnTo>
                              <a:lnTo>
                                <a:pt x="201" y="33"/>
                              </a:lnTo>
                              <a:lnTo>
                                <a:pt x="199" y="39"/>
                              </a:lnTo>
                              <a:lnTo>
                                <a:pt x="193" y="44"/>
                              </a:lnTo>
                              <a:lnTo>
                                <a:pt x="186" y="46"/>
                              </a:lnTo>
                              <a:lnTo>
                                <a:pt x="180" y="48"/>
                              </a:lnTo>
                              <a:lnTo>
                                <a:pt x="180" y="48"/>
                              </a:lnTo>
                              <a:lnTo>
                                <a:pt x="180" y="0"/>
                              </a:lnTo>
                              <a:close/>
                              <a:moveTo>
                                <a:pt x="180" y="0"/>
                              </a:moveTo>
                              <a:lnTo>
                                <a:pt x="180" y="0"/>
                              </a:lnTo>
                              <a:lnTo>
                                <a:pt x="180" y="48"/>
                              </a:lnTo>
                              <a:lnTo>
                                <a:pt x="180" y="48"/>
                              </a:lnTo>
                              <a:lnTo>
                                <a:pt x="173" y="46"/>
                              </a:lnTo>
                              <a:lnTo>
                                <a:pt x="166" y="44"/>
                              </a:lnTo>
                              <a:lnTo>
                                <a:pt x="161" y="39"/>
                              </a:lnTo>
                              <a:lnTo>
                                <a:pt x="158" y="33"/>
                              </a:lnTo>
                              <a:lnTo>
                                <a:pt x="158" y="33"/>
                              </a:lnTo>
                              <a:lnTo>
                                <a:pt x="146" y="35"/>
                              </a:lnTo>
                              <a:lnTo>
                                <a:pt x="134" y="38"/>
                              </a:lnTo>
                              <a:lnTo>
                                <a:pt x="123" y="42"/>
                              </a:lnTo>
                              <a:lnTo>
                                <a:pt x="112" y="48"/>
                              </a:lnTo>
                              <a:lnTo>
                                <a:pt x="101" y="53"/>
                              </a:lnTo>
                              <a:lnTo>
                                <a:pt x="92" y="60"/>
                              </a:lnTo>
                              <a:lnTo>
                                <a:pt x="82" y="67"/>
                              </a:lnTo>
                              <a:lnTo>
                                <a:pt x="74" y="75"/>
                              </a:lnTo>
                              <a:lnTo>
                                <a:pt x="66" y="84"/>
                              </a:lnTo>
                              <a:lnTo>
                                <a:pt x="59" y="94"/>
                              </a:lnTo>
                              <a:lnTo>
                                <a:pt x="52" y="103"/>
                              </a:lnTo>
                              <a:lnTo>
                                <a:pt x="46" y="113"/>
                              </a:lnTo>
                              <a:lnTo>
                                <a:pt x="42" y="123"/>
                              </a:lnTo>
                              <a:lnTo>
                                <a:pt x="37" y="136"/>
                              </a:lnTo>
                              <a:lnTo>
                                <a:pt x="33" y="146"/>
                              </a:lnTo>
                              <a:lnTo>
                                <a:pt x="32" y="159"/>
                              </a:lnTo>
                              <a:lnTo>
                                <a:pt x="32" y="159"/>
                              </a:lnTo>
                              <a:lnTo>
                                <a:pt x="37" y="163"/>
                              </a:lnTo>
                              <a:lnTo>
                                <a:pt x="43" y="167"/>
                              </a:lnTo>
                              <a:lnTo>
                                <a:pt x="46" y="174"/>
                              </a:lnTo>
                              <a:lnTo>
                                <a:pt x="47" y="180"/>
                              </a:lnTo>
                              <a:lnTo>
                                <a:pt x="47" y="180"/>
                              </a:lnTo>
                              <a:lnTo>
                                <a:pt x="46" y="188"/>
                              </a:lnTo>
                              <a:lnTo>
                                <a:pt x="43" y="194"/>
                              </a:lnTo>
                              <a:lnTo>
                                <a:pt x="37" y="199"/>
                              </a:lnTo>
                              <a:lnTo>
                                <a:pt x="32" y="203"/>
                              </a:lnTo>
                              <a:lnTo>
                                <a:pt x="32" y="203"/>
                              </a:lnTo>
                              <a:lnTo>
                                <a:pt x="33" y="215"/>
                              </a:lnTo>
                              <a:lnTo>
                                <a:pt x="37" y="226"/>
                              </a:lnTo>
                              <a:lnTo>
                                <a:pt x="42" y="237"/>
                              </a:lnTo>
                              <a:lnTo>
                                <a:pt x="46" y="248"/>
                              </a:lnTo>
                              <a:lnTo>
                                <a:pt x="52" y="259"/>
                              </a:lnTo>
                              <a:lnTo>
                                <a:pt x="59" y="268"/>
                              </a:lnTo>
                              <a:lnTo>
                                <a:pt x="66" y="278"/>
                              </a:lnTo>
                              <a:lnTo>
                                <a:pt x="74" y="286"/>
                              </a:lnTo>
                              <a:lnTo>
                                <a:pt x="82" y="294"/>
                              </a:lnTo>
                              <a:lnTo>
                                <a:pt x="92" y="302"/>
                              </a:lnTo>
                              <a:lnTo>
                                <a:pt x="101" y="309"/>
                              </a:lnTo>
                              <a:lnTo>
                                <a:pt x="112" y="314"/>
                              </a:lnTo>
                              <a:lnTo>
                                <a:pt x="123" y="320"/>
                              </a:lnTo>
                              <a:lnTo>
                                <a:pt x="134" y="324"/>
                              </a:lnTo>
                              <a:lnTo>
                                <a:pt x="146" y="327"/>
                              </a:lnTo>
                              <a:lnTo>
                                <a:pt x="158" y="329"/>
                              </a:lnTo>
                              <a:lnTo>
                                <a:pt x="158" y="329"/>
                              </a:lnTo>
                              <a:lnTo>
                                <a:pt x="158" y="329"/>
                              </a:lnTo>
                              <a:lnTo>
                                <a:pt x="161" y="322"/>
                              </a:lnTo>
                              <a:lnTo>
                                <a:pt x="166" y="318"/>
                              </a:lnTo>
                              <a:lnTo>
                                <a:pt x="173" y="314"/>
                              </a:lnTo>
                              <a:lnTo>
                                <a:pt x="180" y="314"/>
                              </a:lnTo>
                              <a:lnTo>
                                <a:pt x="180" y="362"/>
                              </a:lnTo>
                              <a:lnTo>
                                <a:pt x="180" y="362"/>
                              </a:lnTo>
                              <a:lnTo>
                                <a:pt x="180" y="362"/>
                              </a:lnTo>
                              <a:lnTo>
                                <a:pt x="161" y="360"/>
                              </a:lnTo>
                              <a:lnTo>
                                <a:pt x="143" y="358"/>
                              </a:lnTo>
                              <a:lnTo>
                                <a:pt x="126" y="354"/>
                              </a:lnTo>
                              <a:lnTo>
                                <a:pt x="109" y="347"/>
                              </a:lnTo>
                              <a:lnTo>
                                <a:pt x="93" y="340"/>
                              </a:lnTo>
                              <a:lnTo>
                                <a:pt x="78" y="331"/>
                              </a:lnTo>
                              <a:lnTo>
                                <a:pt x="65" y="320"/>
                              </a:lnTo>
                              <a:lnTo>
                                <a:pt x="52" y="309"/>
                              </a:lnTo>
                              <a:lnTo>
                                <a:pt x="40" y="295"/>
                              </a:lnTo>
                              <a:lnTo>
                                <a:pt x="29" y="282"/>
                              </a:lnTo>
                              <a:lnTo>
                                <a:pt x="21" y="267"/>
                              </a:lnTo>
                              <a:lnTo>
                                <a:pt x="13" y="251"/>
                              </a:lnTo>
                              <a:lnTo>
                                <a:pt x="8" y="234"/>
                              </a:lnTo>
                              <a:lnTo>
                                <a:pt x="2" y="217"/>
                              </a:lnTo>
                              <a:lnTo>
                                <a:pt x="0" y="199"/>
                              </a:lnTo>
                              <a:lnTo>
                                <a:pt x="0" y="180"/>
                              </a:lnTo>
                              <a:lnTo>
                                <a:pt x="0" y="180"/>
                              </a:lnTo>
                              <a:lnTo>
                                <a:pt x="0" y="163"/>
                              </a:lnTo>
                              <a:lnTo>
                                <a:pt x="2" y="145"/>
                              </a:lnTo>
                              <a:lnTo>
                                <a:pt x="8" y="127"/>
                              </a:lnTo>
                              <a:lnTo>
                                <a:pt x="13" y="111"/>
                              </a:lnTo>
                              <a:lnTo>
                                <a:pt x="21" y="95"/>
                              </a:lnTo>
                              <a:lnTo>
                                <a:pt x="29" y="80"/>
                              </a:lnTo>
                              <a:lnTo>
                                <a:pt x="40" y="67"/>
                              </a:lnTo>
                              <a:lnTo>
                                <a:pt x="52" y="53"/>
                              </a:lnTo>
                              <a:lnTo>
                                <a:pt x="65" y="42"/>
                              </a:lnTo>
                              <a:lnTo>
                                <a:pt x="78" y="31"/>
                              </a:lnTo>
                              <a:lnTo>
                                <a:pt x="93" y="22"/>
                              </a:lnTo>
                              <a:lnTo>
                                <a:pt x="109" y="15"/>
                              </a:lnTo>
                              <a:lnTo>
                                <a:pt x="126" y="8"/>
                              </a:lnTo>
                              <a:lnTo>
                                <a:pt x="143" y="4"/>
                              </a:lnTo>
                              <a:lnTo>
                                <a:pt x="161" y="2"/>
                              </a:lnTo>
                              <a:lnTo>
                                <a:pt x="180" y="0"/>
                              </a:lnTo>
                              <a:lnTo>
                                <a:pt x="18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CD2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16" name="Freeform 145">
                          <a:extLst>
                            <a:ext uri="{FF2B5EF4-FFF2-40B4-BE49-F238E27FC236}">
                              <a16:creationId xmlns:a16="http://schemas.microsoft.com/office/drawing/2014/main" id="{35FDF34B-062E-4D3E-AE14-75A77EAEC52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36801" y="3235325"/>
                          <a:ext cx="285750" cy="150813"/>
                        </a:xfrm>
                        <a:custGeom>
                          <a:avLst/>
                          <a:gdLst>
                            <a:gd name="T0" fmla="*/ 13 w 180"/>
                            <a:gd name="T1" fmla="*/ 0 h 95"/>
                            <a:gd name="T2" fmla="*/ 54 w 180"/>
                            <a:gd name="T3" fmla="*/ 42 h 95"/>
                            <a:gd name="T4" fmla="*/ 54 w 180"/>
                            <a:gd name="T5" fmla="*/ 42 h 95"/>
                            <a:gd name="T6" fmla="*/ 60 w 180"/>
                            <a:gd name="T7" fmla="*/ 39 h 95"/>
                            <a:gd name="T8" fmla="*/ 67 w 180"/>
                            <a:gd name="T9" fmla="*/ 39 h 95"/>
                            <a:gd name="T10" fmla="*/ 67 w 180"/>
                            <a:gd name="T11" fmla="*/ 39 h 95"/>
                            <a:gd name="T12" fmla="*/ 75 w 180"/>
                            <a:gd name="T13" fmla="*/ 41 h 95"/>
                            <a:gd name="T14" fmla="*/ 83 w 180"/>
                            <a:gd name="T15" fmla="*/ 45 h 95"/>
                            <a:gd name="T16" fmla="*/ 88 w 180"/>
                            <a:gd name="T17" fmla="*/ 50 h 95"/>
                            <a:gd name="T18" fmla="*/ 92 w 180"/>
                            <a:gd name="T19" fmla="*/ 58 h 95"/>
                            <a:gd name="T20" fmla="*/ 180 w 180"/>
                            <a:gd name="T21" fmla="*/ 58 h 95"/>
                            <a:gd name="T22" fmla="*/ 180 w 180"/>
                            <a:gd name="T23" fmla="*/ 76 h 95"/>
                            <a:gd name="T24" fmla="*/ 92 w 180"/>
                            <a:gd name="T25" fmla="*/ 76 h 95"/>
                            <a:gd name="T26" fmla="*/ 92 w 180"/>
                            <a:gd name="T27" fmla="*/ 76 h 95"/>
                            <a:gd name="T28" fmla="*/ 88 w 180"/>
                            <a:gd name="T29" fmla="*/ 84 h 95"/>
                            <a:gd name="T30" fmla="*/ 83 w 180"/>
                            <a:gd name="T31" fmla="*/ 89 h 95"/>
                            <a:gd name="T32" fmla="*/ 75 w 180"/>
                            <a:gd name="T33" fmla="*/ 93 h 95"/>
                            <a:gd name="T34" fmla="*/ 67 w 180"/>
                            <a:gd name="T35" fmla="*/ 95 h 95"/>
                            <a:gd name="T36" fmla="*/ 67 w 180"/>
                            <a:gd name="T37" fmla="*/ 95 h 95"/>
                            <a:gd name="T38" fmla="*/ 61 w 180"/>
                            <a:gd name="T39" fmla="*/ 95 h 95"/>
                            <a:gd name="T40" fmla="*/ 56 w 180"/>
                            <a:gd name="T41" fmla="*/ 92 h 95"/>
                            <a:gd name="T42" fmla="*/ 50 w 180"/>
                            <a:gd name="T43" fmla="*/ 91 h 95"/>
                            <a:gd name="T44" fmla="*/ 46 w 180"/>
                            <a:gd name="T45" fmla="*/ 87 h 95"/>
                            <a:gd name="T46" fmla="*/ 44 w 180"/>
                            <a:gd name="T47" fmla="*/ 83 h 95"/>
                            <a:gd name="T48" fmla="*/ 41 w 180"/>
                            <a:gd name="T49" fmla="*/ 77 h 95"/>
                            <a:gd name="T50" fmla="*/ 40 w 180"/>
                            <a:gd name="T51" fmla="*/ 73 h 95"/>
                            <a:gd name="T52" fmla="*/ 38 w 180"/>
                            <a:gd name="T53" fmla="*/ 66 h 95"/>
                            <a:gd name="T54" fmla="*/ 38 w 180"/>
                            <a:gd name="T55" fmla="*/ 66 h 95"/>
                            <a:gd name="T56" fmla="*/ 40 w 180"/>
                            <a:gd name="T57" fmla="*/ 61 h 95"/>
                            <a:gd name="T58" fmla="*/ 41 w 180"/>
                            <a:gd name="T59" fmla="*/ 54 h 95"/>
                            <a:gd name="T60" fmla="*/ 0 w 180"/>
                            <a:gd name="T61" fmla="*/ 13 h 95"/>
                            <a:gd name="T62" fmla="*/ 13 w 180"/>
                            <a:gd name="T63" fmla="*/ 0 h 9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180" h="95">
                              <a:moveTo>
                                <a:pt x="13" y="0"/>
                              </a:moveTo>
                              <a:lnTo>
                                <a:pt x="54" y="42"/>
                              </a:lnTo>
                              <a:lnTo>
                                <a:pt x="54" y="42"/>
                              </a:lnTo>
                              <a:lnTo>
                                <a:pt x="60" y="39"/>
                              </a:lnTo>
                              <a:lnTo>
                                <a:pt x="67" y="39"/>
                              </a:lnTo>
                              <a:lnTo>
                                <a:pt x="67" y="39"/>
                              </a:lnTo>
                              <a:lnTo>
                                <a:pt x="75" y="41"/>
                              </a:lnTo>
                              <a:lnTo>
                                <a:pt x="83" y="45"/>
                              </a:lnTo>
                              <a:lnTo>
                                <a:pt x="88" y="50"/>
                              </a:lnTo>
                              <a:lnTo>
                                <a:pt x="92" y="58"/>
                              </a:lnTo>
                              <a:lnTo>
                                <a:pt x="180" y="58"/>
                              </a:lnTo>
                              <a:lnTo>
                                <a:pt x="180" y="76"/>
                              </a:lnTo>
                              <a:lnTo>
                                <a:pt x="92" y="76"/>
                              </a:lnTo>
                              <a:lnTo>
                                <a:pt x="92" y="76"/>
                              </a:lnTo>
                              <a:lnTo>
                                <a:pt x="88" y="84"/>
                              </a:lnTo>
                              <a:lnTo>
                                <a:pt x="83" y="89"/>
                              </a:lnTo>
                              <a:lnTo>
                                <a:pt x="75" y="93"/>
                              </a:lnTo>
                              <a:lnTo>
                                <a:pt x="67" y="95"/>
                              </a:lnTo>
                              <a:lnTo>
                                <a:pt x="67" y="95"/>
                              </a:lnTo>
                              <a:lnTo>
                                <a:pt x="61" y="95"/>
                              </a:lnTo>
                              <a:lnTo>
                                <a:pt x="56" y="92"/>
                              </a:lnTo>
                              <a:lnTo>
                                <a:pt x="50" y="91"/>
                              </a:lnTo>
                              <a:lnTo>
                                <a:pt x="46" y="87"/>
                              </a:lnTo>
                              <a:lnTo>
                                <a:pt x="44" y="83"/>
                              </a:lnTo>
                              <a:lnTo>
                                <a:pt x="41" y="77"/>
                              </a:lnTo>
                              <a:lnTo>
                                <a:pt x="40" y="73"/>
                              </a:lnTo>
                              <a:lnTo>
                                <a:pt x="38" y="66"/>
                              </a:lnTo>
                              <a:lnTo>
                                <a:pt x="38" y="66"/>
                              </a:lnTo>
                              <a:lnTo>
                                <a:pt x="40" y="61"/>
                              </a:lnTo>
                              <a:lnTo>
                                <a:pt x="41" y="54"/>
                              </a:lnTo>
                              <a:lnTo>
                                <a:pt x="0" y="13"/>
                              </a:lnTo>
                              <a:lnTo>
                                <a:pt x="1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CD2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  <p:grpSp>
                    <p:nvGrpSpPr>
                      <p:cNvPr id="70" name="组合 211">
                        <a:extLst>
                          <a:ext uri="{FF2B5EF4-FFF2-40B4-BE49-F238E27FC236}">
                            <a16:creationId xmlns:a16="http://schemas.microsoft.com/office/drawing/2014/main" id="{614C0C21-E064-421D-B43F-753F13AA2E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145759" y="3663748"/>
                        <a:ext cx="447675" cy="422275"/>
                        <a:chOff x="2051051" y="3792538"/>
                        <a:chExt cx="447675" cy="422275"/>
                      </a:xfrm>
                    </p:grpSpPr>
                    <p:sp>
                      <p:nvSpPr>
                        <p:cNvPr id="113" name="Freeform 146">
                          <a:extLst>
                            <a:ext uri="{FF2B5EF4-FFF2-40B4-BE49-F238E27FC236}">
                              <a16:creationId xmlns:a16="http://schemas.microsoft.com/office/drawing/2014/main" id="{A660B38C-D77E-4D91-BC63-D2A04BAACA9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1051" y="3879850"/>
                          <a:ext cx="447675" cy="334963"/>
                        </a:xfrm>
                        <a:custGeom>
                          <a:avLst/>
                          <a:gdLst>
                            <a:gd name="T0" fmla="*/ 86 w 282"/>
                            <a:gd name="T1" fmla="*/ 0 h 211"/>
                            <a:gd name="T2" fmla="*/ 115 w 282"/>
                            <a:gd name="T3" fmla="*/ 6 h 211"/>
                            <a:gd name="T4" fmla="*/ 141 w 282"/>
                            <a:gd name="T5" fmla="*/ 20 h 211"/>
                            <a:gd name="T6" fmla="*/ 153 w 282"/>
                            <a:gd name="T7" fmla="*/ 11 h 211"/>
                            <a:gd name="T8" fmla="*/ 182 w 282"/>
                            <a:gd name="T9" fmla="*/ 1 h 211"/>
                            <a:gd name="T10" fmla="*/ 198 w 282"/>
                            <a:gd name="T11" fmla="*/ 0 h 211"/>
                            <a:gd name="T12" fmla="*/ 214 w 282"/>
                            <a:gd name="T13" fmla="*/ 1 h 211"/>
                            <a:gd name="T14" fmla="*/ 245 w 282"/>
                            <a:gd name="T15" fmla="*/ 14 h 211"/>
                            <a:gd name="T16" fmla="*/ 268 w 282"/>
                            <a:gd name="T17" fmla="*/ 35 h 211"/>
                            <a:gd name="T18" fmla="*/ 278 w 282"/>
                            <a:gd name="T19" fmla="*/ 57 h 211"/>
                            <a:gd name="T20" fmla="*/ 282 w 282"/>
                            <a:gd name="T21" fmla="*/ 73 h 211"/>
                            <a:gd name="T22" fmla="*/ 282 w 282"/>
                            <a:gd name="T23" fmla="*/ 81 h 211"/>
                            <a:gd name="T24" fmla="*/ 281 w 282"/>
                            <a:gd name="T25" fmla="*/ 102 h 211"/>
                            <a:gd name="T26" fmla="*/ 274 w 282"/>
                            <a:gd name="T27" fmla="*/ 123 h 211"/>
                            <a:gd name="T28" fmla="*/ 263 w 282"/>
                            <a:gd name="T29" fmla="*/ 145 h 211"/>
                            <a:gd name="T30" fmla="*/ 248 w 282"/>
                            <a:gd name="T31" fmla="*/ 165 h 211"/>
                            <a:gd name="T32" fmla="*/ 228 w 282"/>
                            <a:gd name="T33" fmla="*/ 184 h 211"/>
                            <a:gd name="T34" fmla="*/ 203 w 282"/>
                            <a:gd name="T35" fmla="*/ 199 h 211"/>
                            <a:gd name="T36" fmla="*/ 172 w 282"/>
                            <a:gd name="T37" fmla="*/ 209 h 211"/>
                            <a:gd name="T38" fmla="*/ 137 w 282"/>
                            <a:gd name="T39" fmla="*/ 211 h 211"/>
                            <a:gd name="T40" fmla="*/ 118 w 282"/>
                            <a:gd name="T41" fmla="*/ 211 h 211"/>
                            <a:gd name="T42" fmla="*/ 86 w 282"/>
                            <a:gd name="T43" fmla="*/ 203 h 211"/>
                            <a:gd name="T44" fmla="*/ 58 w 282"/>
                            <a:gd name="T45" fmla="*/ 191 h 211"/>
                            <a:gd name="T46" fmla="*/ 38 w 282"/>
                            <a:gd name="T47" fmla="*/ 173 h 211"/>
                            <a:gd name="T48" fmla="*/ 22 w 282"/>
                            <a:gd name="T49" fmla="*/ 153 h 211"/>
                            <a:gd name="T50" fmla="*/ 11 w 282"/>
                            <a:gd name="T51" fmla="*/ 133 h 211"/>
                            <a:gd name="T52" fmla="*/ 4 w 282"/>
                            <a:gd name="T53" fmla="*/ 111 h 211"/>
                            <a:gd name="T54" fmla="*/ 0 w 282"/>
                            <a:gd name="T55" fmla="*/ 81 h 211"/>
                            <a:gd name="T56" fmla="*/ 0 w 282"/>
                            <a:gd name="T57" fmla="*/ 73 h 211"/>
                            <a:gd name="T58" fmla="*/ 4 w 282"/>
                            <a:gd name="T59" fmla="*/ 57 h 211"/>
                            <a:gd name="T60" fmla="*/ 15 w 282"/>
                            <a:gd name="T61" fmla="*/ 35 h 211"/>
                            <a:gd name="T62" fmla="*/ 38 w 282"/>
                            <a:gd name="T63" fmla="*/ 14 h 211"/>
                            <a:gd name="T64" fmla="*/ 68 w 282"/>
                            <a:gd name="T65" fmla="*/ 1 h 211"/>
                            <a:gd name="T66" fmla="*/ 86 w 282"/>
                            <a:gd name="T67" fmla="*/ 0 h 2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</a:cxnLst>
                          <a:rect l="0" t="0" r="r" b="b"/>
                          <a:pathLst>
                            <a:path w="282" h="211">
                              <a:moveTo>
                                <a:pt x="86" y="0"/>
                              </a:moveTo>
                              <a:lnTo>
                                <a:pt x="86" y="0"/>
                              </a:lnTo>
                              <a:lnTo>
                                <a:pt x="100" y="1"/>
                              </a:lnTo>
                              <a:lnTo>
                                <a:pt x="115" y="6"/>
                              </a:lnTo>
                              <a:lnTo>
                                <a:pt x="129" y="11"/>
                              </a:lnTo>
                              <a:lnTo>
                                <a:pt x="141" y="20"/>
                              </a:lnTo>
                              <a:lnTo>
                                <a:pt x="141" y="20"/>
                              </a:lnTo>
                              <a:lnTo>
                                <a:pt x="153" y="11"/>
                              </a:lnTo>
                              <a:lnTo>
                                <a:pt x="167" y="6"/>
                              </a:lnTo>
                              <a:lnTo>
                                <a:pt x="182" y="1"/>
                              </a:lnTo>
                              <a:lnTo>
                                <a:pt x="198" y="0"/>
                              </a:lnTo>
                              <a:lnTo>
                                <a:pt x="198" y="0"/>
                              </a:lnTo>
                              <a:lnTo>
                                <a:pt x="206" y="0"/>
                              </a:lnTo>
                              <a:lnTo>
                                <a:pt x="214" y="1"/>
                              </a:lnTo>
                              <a:lnTo>
                                <a:pt x="230" y="6"/>
                              </a:lnTo>
                              <a:lnTo>
                                <a:pt x="245" y="14"/>
                              </a:lnTo>
                              <a:lnTo>
                                <a:pt x="258" y="23"/>
                              </a:lnTo>
                              <a:lnTo>
                                <a:pt x="268" y="35"/>
                              </a:lnTo>
                              <a:lnTo>
                                <a:pt x="275" y="49"/>
                              </a:lnTo>
                              <a:lnTo>
                                <a:pt x="278" y="57"/>
                              </a:lnTo>
                              <a:lnTo>
                                <a:pt x="281" y="65"/>
                              </a:lnTo>
                              <a:lnTo>
                                <a:pt x="282" y="73"/>
                              </a:lnTo>
                              <a:lnTo>
                                <a:pt x="282" y="81"/>
                              </a:lnTo>
                              <a:lnTo>
                                <a:pt x="282" y="81"/>
                              </a:lnTo>
                              <a:lnTo>
                                <a:pt x="282" y="91"/>
                              </a:lnTo>
                              <a:lnTo>
                                <a:pt x="281" y="102"/>
                              </a:lnTo>
                              <a:lnTo>
                                <a:pt x="278" y="112"/>
                              </a:lnTo>
                              <a:lnTo>
                                <a:pt x="274" y="123"/>
                              </a:lnTo>
                              <a:lnTo>
                                <a:pt x="270" y="134"/>
                              </a:lnTo>
                              <a:lnTo>
                                <a:pt x="263" y="145"/>
                              </a:lnTo>
                              <a:lnTo>
                                <a:pt x="256" y="156"/>
                              </a:lnTo>
                              <a:lnTo>
                                <a:pt x="248" y="165"/>
                              </a:lnTo>
                              <a:lnTo>
                                <a:pt x="239" y="175"/>
                              </a:lnTo>
                              <a:lnTo>
                                <a:pt x="228" y="184"/>
                              </a:lnTo>
                              <a:lnTo>
                                <a:pt x="216" y="192"/>
                              </a:lnTo>
                              <a:lnTo>
                                <a:pt x="203" y="199"/>
                              </a:lnTo>
                              <a:lnTo>
                                <a:pt x="188" y="205"/>
                              </a:lnTo>
                              <a:lnTo>
                                <a:pt x="172" y="209"/>
                              </a:lnTo>
                              <a:lnTo>
                                <a:pt x="156" y="211"/>
                              </a:lnTo>
                              <a:lnTo>
                                <a:pt x="137" y="211"/>
                              </a:lnTo>
                              <a:lnTo>
                                <a:pt x="137" y="211"/>
                              </a:lnTo>
                              <a:lnTo>
                                <a:pt x="118" y="211"/>
                              </a:lnTo>
                              <a:lnTo>
                                <a:pt x="100" y="209"/>
                              </a:lnTo>
                              <a:lnTo>
                                <a:pt x="86" y="203"/>
                              </a:lnTo>
                              <a:lnTo>
                                <a:pt x="71" y="198"/>
                              </a:lnTo>
                              <a:lnTo>
                                <a:pt x="58" y="191"/>
                              </a:lnTo>
                              <a:lnTo>
                                <a:pt x="48" y="183"/>
                              </a:lnTo>
                              <a:lnTo>
                                <a:pt x="38" y="173"/>
                              </a:lnTo>
                              <a:lnTo>
                                <a:pt x="29" y="164"/>
                              </a:lnTo>
                              <a:lnTo>
                                <a:pt x="22" y="153"/>
                              </a:lnTo>
                              <a:lnTo>
                                <a:pt x="15" y="144"/>
                              </a:lnTo>
                              <a:lnTo>
                                <a:pt x="11" y="133"/>
                              </a:lnTo>
                              <a:lnTo>
                                <a:pt x="7" y="121"/>
                              </a:lnTo>
                              <a:lnTo>
                                <a:pt x="4" y="111"/>
                              </a:lnTo>
                              <a:lnTo>
                                <a:pt x="2" y="100"/>
                              </a:lnTo>
                              <a:lnTo>
                                <a:pt x="0" y="81"/>
                              </a:lnTo>
                              <a:lnTo>
                                <a:pt x="0" y="81"/>
                              </a:lnTo>
                              <a:lnTo>
                                <a:pt x="0" y="73"/>
                              </a:lnTo>
                              <a:lnTo>
                                <a:pt x="2" y="65"/>
                              </a:lnTo>
                              <a:lnTo>
                                <a:pt x="4" y="57"/>
                              </a:lnTo>
                              <a:lnTo>
                                <a:pt x="7" y="49"/>
                              </a:lnTo>
                              <a:lnTo>
                                <a:pt x="15" y="35"/>
                              </a:lnTo>
                              <a:lnTo>
                                <a:pt x="25" y="23"/>
                              </a:lnTo>
                              <a:lnTo>
                                <a:pt x="38" y="14"/>
                              </a:lnTo>
                              <a:lnTo>
                                <a:pt x="52" y="6"/>
                              </a:lnTo>
                              <a:lnTo>
                                <a:pt x="68" y="1"/>
                              </a:lnTo>
                              <a:lnTo>
                                <a:pt x="76" y="0"/>
                              </a:lnTo>
                              <a:lnTo>
                                <a:pt x="86" y="0"/>
                              </a:lnTo>
                              <a:lnTo>
                                <a:pt x="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5ABBC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14" name="Freeform 147">
                          <a:extLst>
                            <a:ext uri="{FF2B5EF4-FFF2-40B4-BE49-F238E27FC236}">
                              <a16:creationId xmlns:a16="http://schemas.microsoft.com/office/drawing/2014/main" id="{6BF6B828-9E82-4C1D-9FB9-8DF8E1C2FB1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78051" y="3792538"/>
                          <a:ext cx="107950" cy="153988"/>
                        </a:xfrm>
                        <a:custGeom>
                          <a:avLst/>
                          <a:gdLst>
                            <a:gd name="T0" fmla="*/ 60 w 68"/>
                            <a:gd name="T1" fmla="*/ 97 h 97"/>
                            <a:gd name="T2" fmla="*/ 60 w 68"/>
                            <a:gd name="T3" fmla="*/ 97 h 97"/>
                            <a:gd name="T4" fmla="*/ 65 w 68"/>
                            <a:gd name="T5" fmla="*/ 85 h 97"/>
                            <a:gd name="T6" fmla="*/ 68 w 68"/>
                            <a:gd name="T7" fmla="*/ 71 h 97"/>
                            <a:gd name="T8" fmla="*/ 68 w 68"/>
                            <a:gd name="T9" fmla="*/ 58 h 97"/>
                            <a:gd name="T10" fmla="*/ 66 w 68"/>
                            <a:gd name="T11" fmla="*/ 46 h 97"/>
                            <a:gd name="T12" fmla="*/ 62 w 68"/>
                            <a:gd name="T13" fmla="*/ 33 h 97"/>
                            <a:gd name="T14" fmla="*/ 56 w 68"/>
                            <a:gd name="T15" fmla="*/ 21 h 97"/>
                            <a:gd name="T16" fmla="*/ 49 w 68"/>
                            <a:gd name="T17" fmla="*/ 10 h 97"/>
                            <a:gd name="T18" fmla="*/ 39 w 68"/>
                            <a:gd name="T19" fmla="*/ 0 h 97"/>
                            <a:gd name="T20" fmla="*/ 0 w 68"/>
                            <a:gd name="T21" fmla="*/ 6 h 97"/>
                            <a:gd name="T22" fmla="*/ 0 w 68"/>
                            <a:gd name="T23" fmla="*/ 6 h 97"/>
                            <a:gd name="T24" fmla="*/ 14 w 68"/>
                            <a:gd name="T25" fmla="*/ 15 h 97"/>
                            <a:gd name="T26" fmla="*/ 24 w 68"/>
                            <a:gd name="T27" fmla="*/ 23 h 97"/>
                            <a:gd name="T28" fmla="*/ 35 w 68"/>
                            <a:gd name="T29" fmla="*/ 32 h 97"/>
                            <a:gd name="T30" fmla="*/ 43 w 68"/>
                            <a:gd name="T31" fmla="*/ 42 h 97"/>
                            <a:gd name="T32" fmla="*/ 50 w 68"/>
                            <a:gd name="T33" fmla="*/ 54 h 97"/>
                            <a:gd name="T34" fmla="*/ 56 w 68"/>
                            <a:gd name="T35" fmla="*/ 66 h 97"/>
                            <a:gd name="T36" fmla="*/ 58 w 68"/>
                            <a:gd name="T37" fmla="*/ 81 h 97"/>
                            <a:gd name="T38" fmla="*/ 60 w 68"/>
                            <a:gd name="T39" fmla="*/ 97 h 97"/>
                            <a:gd name="T40" fmla="*/ 60 w 68"/>
                            <a:gd name="T41" fmla="*/ 97 h 9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</a:cxnLst>
                          <a:rect l="0" t="0" r="r" b="b"/>
                          <a:pathLst>
                            <a:path w="68" h="97">
                              <a:moveTo>
                                <a:pt x="60" y="97"/>
                              </a:moveTo>
                              <a:lnTo>
                                <a:pt x="60" y="97"/>
                              </a:lnTo>
                              <a:lnTo>
                                <a:pt x="65" y="85"/>
                              </a:lnTo>
                              <a:lnTo>
                                <a:pt x="68" y="71"/>
                              </a:lnTo>
                              <a:lnTo>
                                <a:pt x="68" y="58"/>
                              </a:lnTo>
                              <a:lnTo>
                                <a:pt x="66" y="46"/>
                              </a:lnTo>
                              <a:lnTo>
                                <a:pt x="62" y="33"/>
                              </a:lnTo>
                              <a:lnTo>
                                <a:pt x="56" y="21"/>
                              </a:lnTo>
                              <a:lnTo>
                                <a:pt x="49" y="10"/>
                              </a:lnTo>
                              <a:lnTo>
                                <a:pt x="39" y="0"/>
                              </a:lnTo>
                              <a:lnTo>
                                <a:pt x="0" y="6"/>
                              </a:lnTo>
                              <a:lnTo>
                                <a:pt x="0" y="6"/>
                              </a:lnTo>
                              <a:lnTo>
                                <a:pt x="14" y="15"/>
                              </a:lnTo>
                              <a:lnTo>
                                <a:pt x="24" y="23"/>
                              </a:lnTo>
                              <a:lnTo>
                                <a:pt x="35" y="32"/>
                              </a:lnTo>
                              <a:lnTo>
                                <a:pt x="43" y="42"/>
                              </a:lnTo>
                              <a:lnTo>
                                <a:pt x="50" y="54"/>
                              </a:lnTo>
                              <a:lnTo>
                                <a:pt x="56" y="66"/>
                              </a:lnTo>
                              <a:lnTo>
                                <a:pt x="58" y="81"/>
                              </a:lnTo>
                              <a:lnTo>
                                <a:pt x="60" y="97"/>
                              </a:lnTo>
                              <a:lnTo>
                                <a:pt x="60" y="9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5ABBC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  <p:grpSp>
                    <p:nvGrpSpPr>
                      <p:cNvPr id="71" name="组合 200">
                        <a:extLst>
                          <a:ext uri="{FF2B5EF4-FFF2-40B4-BE49-F238E27FC236}">
                            <a16:creationId xmlns:a16="http://schemas.microsoft.com/office/drawing/2014/main" id="{EFC723AE-7D67-4FD1-B922-52512EB9F4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85584" y="1101523"/>
                        <a:ext cx="676275" cy="555625"/>
                        <a:chOff x="3190876" y="1230313"/>
                        <a:chExt cx="676275" cy="555625"/>
                      </a:xfrm>
                    </p:grpSpPr>
                    <p:sp>
                      <p:nvSpPr>
                        <p:cNvPr id="110" name="Freeform 148">
                          <a:extLst>
                            <a:ext uri="{FF2B5EF4-FFF2-40B4-BE49-F238E27FC236}">
                              <a16:creationId xmlns:a16="http://schemas.microsoft.com/office/drawing/2014/main" id="{75D389A1-874E-4828-9153-A1EFDC92214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09926" y="1257300"/>
                          <a:ext cx="657225" cy="528638"/>
                        </a:xfrm>
                        <a:custGeom>
                          <a:avLst/>
                          <a:gdLst>
                            <a:gd name="T0" fmla="*/ 0 w 414"/>
                            <a:gd name="T1" fmla="*/ 117 h 333"/>
                            <a:gd name="T2" fmla="*/ 10 w 414"/>
                            <a:gd name="T3" fmla="*/ 102 h 333"/>
                            <a:gd name="T4" fmla="*/ 316 w 414"/>
                            <a:gd name="T5" fmla="*/ 306 h 333"/>
                            <a:gd name="T6" fmla="*/ 316 w 414"/>
                            <a:gd name="T7" fmla="*/ 306 h 333"/>
                            <a:gd name="T8" fmla="*/ 325 w 414"/>
                            <a:gd name="T9" fmla="*/ 310 h 333"/>
                            <a:gd name="T10" fmla="*/ 335 w 414"/>
                            <a:gd name="T11" fmla="*/ 313 h 333"/>
                            <a:gd name="T12" fmla="*/ 343 w 414"/>
                            <a:gd name="T13" fmla="*/ 313 h 333"/>
                            <a:gd name="T14" fmla="*/ 352 w 414"/>
                            <a:gd name="T15" fmla="*/ 312 h 333"/>
                            <a:gd name="T16" fmla="*/ 362 w 414"/>
                            <a:gd name="T17" fmla="*/ 309 h 333"/>
                            <a:gd name="T18" fmla="*/ 371 w 414"/>
                            <a:gd name="T19" fmla="*/ 304 h 333"/>
                            <a:gd name="T20" fmla="*/ 378 w 414"/>
                            <a:gd name="T21" fmla="*/ 297 h 333"/>
                            <a:gd name="T22" fmla="*/ 385 w 414"/>
                            <a:gd name="T23" fmla="*/ 289 h 333"/>
                            <a:gd name="T24" fmla="*/ 385 w 414"/>
                            <a:gd name="T25" fmla="*/ 289 h 333"/>
                            <a:gd name="T26" fmla="*/ 390 w 414"/>
                            <a:gd name="T27" fmla="*/ 279 h 333"/>
                            <a:gd name="T28" fmla="*/ 393 w 414"/>
                            <a:gd name="T29" fmla="*/ 270 h 333"/>
                            <a:gd name="T30" fmla="*/ 394 w 414"/>
                            <a:gd name="T31" fmla="*/ 260 h 333"/>
                            <a:gd name="T32" fmla="*/ 394 w 414"/>
                            <a:gd name="T33" fmla="*/ 251 h 333"/>
                            <a:gd name="T34" fmla="*/ 391 w 414"/>
                            <a:gd name="T35" fmla="*/ 241 h 333"/>
                            <a:gd name="T36" fmla="*/ 387 w 414"/>
                            <a:gd name="T37" fmla="*/ 232 h 333"/>
                            <a:gd name="T38" fmla="*/ 382 w 414"/>
                            <a:gd name="T39" fmla="*/ 225 h 333"/>
                            <a:gd name="T40" fmla="*/ 375 w 414"/>
                            <a:gd name="T41" fmla="*/ 218 h 333"/>
                            <a:gd name="T42" fmla="*/ 69 w 414"/>
                            <a:gd name="T43" fmla="*/ 14 h 333"/>
                            <a:gd name="T44" fmla="*/ 79 w 414"/>
                            <a:gd name="T45" fmla="*/ 0 h 333"/>
                            <a:gd name="T46" fmla="*/ 389 w 414"/>
                            <a:gd name="T47" fmla="*/ 207 h 333"/>
                            <a:gd name="T48" fmla="*/ 389 w 414"/>
                            <a:gd name="T49" fmla="*/ 207 h 333"/>
                            <a:gd name="T50" fmla="*/ 398 w 414"/>
                            <a:gd name="T51" fmla="*/ 216 h 333"/>
                            <a:gd name="T52" fmla="*/ 405 w 414"/>
                            <a:gd name="T53" fmla="*/ 225 h 333"/>
                            <a:gd name="T54" fmla="*/ 410 w 414"/>
                            <a:gd name="T55" fmla="*/ 236 h 333"/>
                            <a:gd name="T56" fmla="*/ 414 w 414"/>
                            <a:gd name="T57" fmla="*/ 248 h 333"/>
                            <a:gd name="T58" fmla="*/ 414 w 414"/>
                            <a:gd name="T59" fmla="*/ 262 h 333"/>
                            <a:gd name="T60" fmla="*/ 413 w 414"/>
                            <a:gd name="T61" fmla="*/ 275 h 333"/>
                            <a:gd name="T62" fmla="*/ 409 w 414"/>
                            <a:gd name="T63" fmla="*/ 287 h 333"/>
                            <a:gd name="T64" fmla="*/ 402 w 414"/>
                            <a:gd name="T65" fmla="*/ 300 h 333"/>
                            <a:gd name="T66" fmla="*/ 402 w 414"/>
                            <a:gd name="T67" fmla="*/ 300 h 333"/>
                            <a:gd name="T68" fmla="*/ 393 w 414"/>
                            <a:gd name="T69" fmla="*/ 312 h 333"/>
                            <a:gd name="T70" fmla="*/ 382 w 414"/>
                            <a:gd name="T71" fmla="*/ 320 h 333"/>
                            <a:gd name="T72" fmla="*/ 371 w 414"/>
                            <a:gd name="T73" fmla="*/ 327 h 333"/>
                            <a:gd name="T74" fmla="*/ 359 w 414"/>
                            <a:gd name="T75" fmla="*/ 331 h 333"/>
                            <a:gd name="T76" fmla="*/ 347 w 414"/>
                            <a:gd name="T77" fmla="*/ 333 h 333"/>
                            <a:gd name="T78" fmla="*/ 335 w 414"/>
                            <a:gd name="T79" fmla="*/ 332 h 333"/>
                            <a:gd name="T80" fmla="*/ 322 w 414"/>
                            <a:gd name="T81" fmla="*/ 329 h 333"/>
                            <a:gd name="T82" fmla="*/ 310 w 414"/>
                            <a:gd name="T83" fmla="*/ 323 h 333"/>
                            <a:gd name="T84" fmla="*/ 0 w 414"/>
                            <a:gd name="T85" fmla="*/ 117 h 33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</a:cxnLst>
                          <a:rect l="0" t="0" r="r" b="b"/>
                          <a:pathLst>
                            <a:path w="414" h="333">
                              <a:moveTo>
                                <a:pt x="0" y="117"/>
                              </a:moveTo>
                              <a:lnTo>
                                <a:pt x="10" y="102"/>
                              </a:lnTo>
                              <a:lnTo>
                                <a:pt x="316" y="306"/>
                              </a:lnTo>
                              <a:lnTo>
                                <a:pt x="316" y="306"/>
                              </a:lnTo>
                              <a:lnTo>
                                <a:pt x="325" y="310"/>
                              </a:lnTo>
                              <a:lnTo>
                                <a:pt x="335" y="313"/>
                              </a:lnTo>
                              <a:lnTo>
                                <a:pt x="343" y="313"/>
                              </a:lnTo>
                              <a:lnTo>
                                <a:pt x="352" y="312"/>
                              </a:lnTo>
                              <a:lnTo>
                                <a:pt x="362" y="309"/>
                              </a:lnTo>
                              <a:lnTo>
                                <a:pt x="371" y="304"/>
                              </a:lnTo>
                              <a:lnTo>
                                <a:pt x="378" y="297"/>
                              </a:lnTo>
                              <a:lnTo>
                                <a:pt x="385" y="289"/>
                              </a:lnTo>
                              <a:lnTo>
                                <a:pt x="385" y="289"/>
                              </a:lnTo>
                              <a:lnTo>
                                <a:pt x="390" y="279"/>
                              </a:lnTo>
                              <a:lnTo>
                                <a:pt x="393" y="270"/>
                              </a:lnTo>
                              <a:lnTo>
                                <a:pt x="394" y="260"/>
                              </a:lnTo>
                              <a:lnTo>
                                <a:pt x="394" y="251"/>
                              </a:lnTo>
                              <a:lnTo>
                                <a:pt x="391" y="241"/>
                              </a:lnTo>
                              <a:lnTo>
                                <a:pt x="387" y="232"/>
                              </a:lnTo>
                              <a:lnTo>
                                <a:pt x="382" y="225"/>
                              </a:lnTo>
                              <a:lnTo>
                                <a:pt x="375" y="218"/>
                              </a:lnTo>
                              <a:lnTo>
                                <a:pt x="69" y="14"/>
                              </a:lnTo>
                              <a:lnTo>
                                <a:pt x="79" y="0"/>
                              </a:lnTo>
                              <a:lnTo>
                                <a:pt x="389" y="207"/>
                              </a:lnTo>
                              <a:lnTo>
                                <a:pt x="389" y="207"/>
                              </a:lnTo>
                              <a:lnTo>
                                <a:pt x="398" y="216"/>
                              </a:lnTo>
                              <a:lnTo>
                                <a:pt x="405" y="225"/>
                              </a:lnTo>
                              <a:lnTo>
                                <a:pt x="410" y="236"/>
                              </a:lnTo>
                              <a:lnTo>
                                <a:pt x="414" y="248"/>
                              </a:lnTo>
                              <a:lnTo>
                                <a:pt x="414" y="262"/>
                              </a:lnTo>
                              <a:lnTo>
                                <a:pt x="413" y="275"/>
                              </a:lnTo>
                              <a:lnTo>
                                <a:pt x="409" y="287"/>
                              </a:lnTo>
                              <a:lnTo>
                                <a:pt x="402" y="300"/>
                              </a:lnTo>
                              <a:lnTo>
                                <a:pt x="402" y="300"/>
                              </a:lnTo>
                              <a:lnTo>
                                <a:pt x="393" y="312"/>
                              </a:lnTo>
                              <a:lnTo>
                                <a:pt x="382" y="320"/>
                              </a:lnTo>
                              <a:lnTo>
                                <a:pt x="371" y="327"/>
                              </a:lnTo>
                              <a:lnTo>
                                <a:pt x="359" y="331"/>
                              </a:lnTo>
                              <a:lnTo>
                                <a:pt x="347" y="333"/>
                              </a:lnTo>
                              <a:lnTo>
                                <a:pt x="335" y="332"/>
                              </a:lnTo>
                              <a:lnTo>
                                <a:pt x="322" y="329"/>
                              </a:lnTo>
                              <a:lnTo>
                                <a:pt x="310" y="323"/>
                              </a:lnTo>
                              <a:lnTo>
                                <a:pt x="0" y="1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11" name="Freeform 149">
                          <a:extLst>
                            <a:ext uri="{FF2B5EF4-FFF2-40B4-BE49-F238E27FC236}">
                              <a16:creationId xmlns:a16="http://schemas.microsoft.com/office/drawing/2014/main" id="{B354E8C5-4FCA-4C5F-B6E8-A287FF49C19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90876" y="1230313"/>
                          <a:ext cx="176213" cy="246063"/>
                        </a:xfrm>
                        <a:custGeom>
                          <a:avLst/>
                          <a:gdLst>
                            <a:gd name="T0" fmla="*/ 5 w 111"/>
                            <a:gd name="T1" fmla="*/ 154 h 155"/>
                            <a:gd name="T2" fmla="*/ 5 w 111"/>
                            <a:gd name="T3" fmla="*/ 154 h 155"/>
                            <a:gd name="T4" fmla="*/ 9 w 111"/>
                            <a:gd name="T5" fmla="*/ 155 h 155"/>
                            <a:gd name="T6" fmla="*/ 15 w 111"/>
                            <a:gd name="T7" fmla="*/ 155 h 155"/>
                            <a:gd name="T8" fmla="*/ 19 w 111"/>
                            <a:gd name="T9" fmla="*/ 154 h 155"/>
                            <a:gd name="T10" fmla="*/ 23 w 111"/>
                            <a:gd name="T11" fmla="*/ 150 h 155"/>
                            <a:gd name="T12" fmla="*/ 110 w 111"/>
                            <a:gd name="T13" fmla="*/ 20 h 155"/>
                            <a:gd name="T14" fmla="*/ 110 w 111"/>
                            <a:gd name="T15" fmla="*/ 20 h 155"/>
                            <a:gd name="T16" fmla="*/ 111 w 111"/>
                            <a:gd name="T17" fmla="*/ 15 h 155"/>
                            <a:gd name="T18" fmla="*/ 111 w 111"/>
                            <a:gd name="T19" fmla="*/ 11 h 155"/>
                            <a:gd name="T20" fmla="*/ 110 w 111"/>
                            <a:gd name="T21" fmla="*/ 5 h 155"/>
                            <a:gd name="T22" fmla="*/ 106 w 111"/>
                            <a:gd name="T23" fmla="*/ 2 h 155"/>
                            <a:gd name="T24" fmla="*/ 106 w 111"/>
                            <a:gd name="T25" fmla="*/ 2 h 155"/>
                            <a:gd name="T26" fmla="*/ 101 w 111"/>
                            <a:gd name="T27" fmla="*/ 0 h 155"/>
                            <a:gd name="T28" fmla="*/ 96 w 111"/>
                            <a:gd name="T29" fmla="*/ 0 h 155"/>
                            <a:gd name="T30" fmla="*/ 92 w 111"/>
                            <a:gd name="T31" fmla="*/ 2 h 155"/>
                            <a:gd name="T32" fmla="*/ 89 w 111"/>
                            <a:gd name="T33" fmla="*/ 5 h 155"/>
                            <a:gd name="T34" fmla="*/ 1 w 111"/>
                            <a:gd name="T35" fmla="*/ 136 h 155"/>
                            <a:gd name="T36" fmla="*/ 1 w 111"/>
                            <a:gd name="T37" fmla="*/ 136 h 155"/>
                            <a:gd name="T38" fmla="*/ 0 w 111"/>
                            <a:gd name="T39" fmla="*/ 140 h 155"/>
                            <a:gd name="T40" fmla="*/ 0 w 111"/>
                            <a:gd name="T41" fmla="*/ 146 h 155"/>
                            <a:gd name="T42" fmla="*/ 1 w 111"/>
                            <a:gd name="T43" fmla="*/ 150 h 155"/>
                            <a:gd name="T44" fmla="*/ 5 w 111"/>
                            <a:gd name="T45" fmla="*/ 154 h 155"/>
                            <a:gd name="T46" fmla="*/ 5 w 111"/>
                            <a:gd name="T47" fmla="*/ 154 h 15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</a:cxnLst>
                          <a:rect l="0" t="0" r="r" b="b"/>
                          <a:pathLst>
                            <a:path w="111" h="155">
                              <a:moveTo>
                                <a:pt x="5" y="154"/>
                              </a:moveTo>
                              <a:lnTo>
                                <a:pt x="5" y="154"/>
                              </a:lnTo>
                              <a:lnTo>
                                <a:pt x="9" y="155"/>
                              </a:lnTo>
                              <a:lnTo>
                                <a:pt x="15" y="155"/>
                              </a:lnTo>
                              <a:lnTo>
                                <a:pt x="19" y="154"/>
                              </a:lnTo>
                              <a:lnTo>
                                <a:pt x="23" y="150"/>
                              </a:lnTo>
                              <a:lnTo>
                                <a:pt x="110" y="20"/>
                              </a:lnTo>
                              <a:lnTo>
                                <a:pt x="110" y="20"/>
                              </a:lnTo>
                              <a:lnTo>
                                <a:pt x="111" y="15"/>
                              </a:lnTo>
                              <a:lnTo>
                                <a:pt x="111" y="11"/>
                              </a:lnTo>
                              <a:lnTo>
                                <a:pt x="110" y="5"/>
                              </a:lnTo>
                              <a:lnTo>
                                <a:pt x="106" y="2"/>
                              </a:lnTo>
                              <a:lnTo>
                                <a:pt x="106" y="2"/>
                              </a:lnTo>
                              <a:lnTo>
                                <a:pt x="101" y="0"/>
                              </a:lnTo>
                              <a:lnTo>
                                <a:pt x="96" y="0"/>
                              </a:lnTo>
                              <a:lnTo>
                                <a:pt x="92" y="2"/>
                              </a:lnTo>
                              <a:lnTo>
                                <a:pt x="89" y="5"/>
                              </a:lnTo>
                              <a:lnTo>
                                <a:pt x="1" y="136"/>
                              </a:lnTo>
                              <a:lnTo>
                                <a:pt x="1" y="136"/>
                              </a:lnTo>
                              <a:lnTo>
                                <a:pt x="0" y="140"/>
                              </a:lnTo>
                              <a:lnTo>
                                <a:pt x="0" y="146"/>
                              </a:lnTo>
                              <a:lnTo>
                                <a:pt x="1" y="150"/>
                              </a:lnTo>
                              <a:lnTo>
                                <a:pt x="5" y="154"/>
                              </a:lnTo>
                              <a:lnTo>
                                <a:pt x="5" y="1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12" name="Freeform 150">
                          <a:extLst>
                            <a:ext uri="{FF2B5EF4-FFF2-40B4-BE49-F238E27FC236}">
                              <a16:creationId xmlns:a16="http://schemas.microsoft.com/office/drawing/2014/main" id="{F418E1B8-26BA-4A5F-AC91-B640537266E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87713" y="1400175"/>
                          <a:ext cx="504825" cy="323850"/>
                        </a:xfrm>
                        <a:custGeom>
                          <a:avLst/>
                          <a:gdLst>
                            <a:gd name="T0" fmla="*/ 0 w 318"/>
                            <a:gd name="T1" fmla="*/ 19 h 204"/>
                            <a:gd name="T2" fmla="*/ 11 w 318"/>
                            <a:gd name="T3" fmla="*/ 0 h 204"/>
                            <a:gd name="T4" fmla="*/ 284 w 318"/>
                            <a:gd name="T5" fmla="*/ 182 h 204"/>
                            <a:gd name="T6" fmla="*/ 284 w 318"/>
                            <a:gd name="T7" fmla="*/ 182 h 204"/>
                            <a:gd name="T8" fmla="*/ 292 w 318"/>
                            <a:gd name="T9" fmla="*/ 186 h 204"/>
                            <a:gd name="T10" fmla="*/ 302 w 318"/>
                            <a:gd name="T11" fmla="*/ 188 h 204"/>
                            <a:gd name="T12" fmla="*/ 310 w 318"/>
                            <a:gd name="T13" fmla="*/ 188 h 204"/>
                            <a:gd name="T14" fmla="*/ 318 w 318"/>
                            <a:gd name="T15" fmla="*/ 185 h 204"/>
                            <a:gd name="T16" fmla="*/ 318 w 318"/>
                            <a:gd name="T17" fmla="*/ 185 h 204"/>
                            <a:gd name="T18" fmla="*/ 317 w 318"/>
                            <a:gd name="T19" fmla="*/ 186 h 204"/>
                            <a:gd name="T20" fmla="*/ 317 w 318"/>
                            <a:gd name="T21" fmla="*/ 186 h 204"/>
                            <a:gd name="T22" fmla="*/ 313 w 318"/>
                            <a:gd name="T23" fmla="*/ 192 h 204"/>
                            <a:gd name="T24" fmla="*/ 307 w 318"/>
                            <a:gd name="T25" fmla="*/ 197 h 204"/>
                            <a:gd name="T26" fmla="*/ 302 w 318"/>
                            <a:gd name="T27" fmla="*/ 200 h 204"/>
                            <a:gd name="T28" fmla="*/ 295 w 318"/>
                            <a:gd name="T29" fmla="*/ 203 h 204"/>
                            <a:gd name="T30" fmla="*/ 288 w 318"/>
                            <a:gd name="T31" fmla="*/ 204 h 204"/>
                            <a:gd name="T32" fmla="*/ 282 w 318"/>
                            <a:gd name="T33" fmla="*/ 203 h 204"/>
                            <a:gd name="T34" fmla="*/ 276 w 318"/>
                            <a:gd name="T35" fmla="*/ 201 h 204"/>
                            <a:gd name="T36" fmla="*/ 269 w 318"/>
                            <a:gd name="T37" fmla="*/ 199 h 204"/>
                            <a:gd name="T38" fmla="*/ 0 w 318"/>
                            <a:gd name="T39" fmla="*/ 19 h 20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</a:cxnLst>
                          <a:rect l="0" t="0" r="r" b="b"/>
                          <a:pathLst>
                            <a:path w="318" h="204">
                              <a:moveTo>
                                <a:pt x="0" y="19"/>
                              </a:moveTo>
                              <a:lnTo>
                                <a:pt x="11" y="0"/>
                              </a:lnTo>
                              <a:lnTo>
                                <a:pt x="284" y="182"/>
                              </a:lnTo>
                              <a:lnTo>
                                <a:pt x="284" y="182"/>
                              </a:lnTo>
                              <a:lnTo>
                                <a:pt x="292" y="186"/>
                              </a:lnTo>
                              <a:lnTo>
                                <a:pt x="302" y="188"/>
                              </a:lnTo>
                              <a:lnTo>
                                <a:pt x="310" y="188"/>
                              </a:lnTo>
                              <a:lnTo>
                                <a:pt x="318" y="185"/>
                              </a:lnTo>
                              <a:lnTo>
                                <a:pt x="318" y="185"/>
                              </a:lnTo>
                              <a:lnTo>
                                <a:pt x="317" y="186"/>
                              </a:lnTo>
                              <a:lnTo>
                                <a:pt x="317" y="186"/>
                              </a:lnTo>
                              <a:lnTo>
                                <a:pt x="313" y="192"/>
                              </a:lnTo>
                              <a:lnTo>
                                <a:pt x="307" y="197"/>
                              </a:lnTo>
                              <a:lnTo>
                                <a:pt x="302" y="200"/>
                              </a:lnTo>
                              <a:lnTo>
                                <a:pt x="295" y="203"/>
                              </a:lnTo>
                              <a:lnTo>
                                <a:pt x="288" y="204"/>
                              </a:lnTo>
                              <a:lnTo>
                                <a:pt x="282" y="203"/>
                              </a:lnTo>
                              <a:lnTo>
                                <a:pt x="276" y="201"/>
                              </a:lnTo>
                              <a:lnTo>
                                <a:pt x="269" y="199"/>
                              </a:lnTo>
                              <a:lnTo>
                                <a:pt x="0" y="1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CBE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  <p:sp>
                    <p:nvSpPr>
                      <p:cNvPr id="72" name="Freeform 151">
                        <a:extLst>
                          <a:ext uri="{FF2B5EF4-FFF2-40B4-BE49-F238E27FC236}">
                            <a16:creationId xmlns:a16="http://schemas.microsoft.com/office/drawing/2014/main" id="{89745B66-812E-4E12-91D7-7440C4C88708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2647284" y="3503410"/>
                        <a:ext cx="381000" cy="660400"/>
                      </a:xfrm>
                      <a:custGeom>
                        <a:avLst/>
                        <a:gdLst>
                          <a:gd name="T0" fmla="*/ 144 w 240"/>
                          <a:gd name="T1" fmla="*/ 352 h 416"/>
                          <a:gd name="T2" fmla="*/ 154 w 240"/>
                          <a:gd name="T3" fmla="*/ 354 h 416"/>
                          <a:gd name="T4" fmla="*/ 164 w 240"/>
                          <a:gd name="T5" fmla="*/ 359 h 416"/>
                          <a:gd name="T6" fmla="*/ 171 w 240"/>
                          <a:gd name="T7" fmla="*/ 366 h 416"/>
                          <a:gd name="T8" fmla="*/ 175 w 240"/>
                          <a:gd name="T9" fmla="*/ 375 h 416"/>
                          <a:gd name="T10" fmla="*/ 176 w 240"/>
                          <a:gd name="T11" fmla="*/ 382 h 416"/>
                          <a:gd name="T12" fmla="*/ 175 w 240"/>
                          <a:gd name="T13" fmla="*/ 394 h 416"/>
                          <a:gd name="T14" fmla="*/ 168 w 240"/>
                          <a:gd name="T15" fmla="*/ 405 h 416"/>
                          <a:gd name="T16" fmla="*/ 158 w 240"/>
                          <a:gd name="T17" fmla="*/ 413 h 416"/>
                          <a:gd name="T18" fmla="*/ 152 w 240"/>
                          <a:gd name="T19" fmla="*/ 415 h 416"/>
                          <a:gd name="T20" fmla="*/ 144 w 240"/>
                          <a:gd name="T21" fmla="*/ 352 h 416"/>
                          <a:gd name="T22" fmla="*/ 144 w 240"/>
                          <a:gd name="T23" fmla="*/ 325 h 416"/>
                          <a:gd name="T24" fmla="*/ 144 w 240"/>
                          <a:gd name="T25" fmla="*/ 141 h 416"/>
                          <a:gd name="T26" fmla="*/ 163 w 240"/>
                          <a:gd name="T27" fmla="*/ 160 h 416"/>
                          <a:gd name="T28" fmla="*/ 175 w 240"/>
                          <a:gd name="T29" fmla="*/ 189 h 416"/>
                          <a:gd name="T30" fmla="*/ 188 w 240"/>
                          <a:gd name="T31" fmla="*/ 243 h 416"/>
                          <a:gd name="T32" fmla="*/ 192 w 240"/>
                          <a:gd name="T33" fmla="*/ 251 h 416"/>
                          <a:gd name="T34" fmla="*/ 205 w 240"/>
                          <a:gd name="T35" fmla="*/ 260 h 416"/>
                          <a:gd name="T36" fmla="*/ 225 w 240"/>
                          <a:gd name="T37" fmla="*/ 264 h 416"/>
                          <a:gd name="T38" fmla="*/ 240 w 240"/>
                          <a:gd name="T39" fmla="*/ 300 h 416"/>
                          <a:gd name="T40" fmla="*/ 135 w 240"/>
                          <a:gd name="T41" fmla="*/ 352 h 416"/>
                          <a:gd name="T42" fmla="*/ 144 w 240"/>
                          <a:gd name="T43" fmla="*/ 352 h 416"/>
                          <a:gd name="T44" fmla="*/ 144 w 240"/>
                          <a:gd name="T45" fmla="*/ 416 h 416"/>
                          <a:gd name="T46" fmla="*/ 134 w 240"/>
                          <a:gd name="T47" fmla="*/ 415 h 416"/>
                          <a:gd name="T48" fmla="*/ 125 w 240"/>
                          <a:gd name="T49" fmla="*/ 409 h 416"/>
                          <a:gd name="T50" fmla="*/ 118 w 240"/>
                          <a:gd name="T51" fmla="*/ 403 h 416"/>
                          <a:gd name="T52" fmla="*/ 112 w 240"/>
                          <a:gd name="T53" fmla="*/ 392 h 416"/>
                          <a:gd name="T54" fmla="*/ 112 w 240"/>
                          <a:gd name="T55" fmla="*/ 386 h 416"/>
                          <a:gd name="T56" fmla="*/ 114 w 240"/>
                          <a:gd name="T57" fmla="*/ 374 h 416"/>
                          <a:gd name="T58" fmla="*/ 121 w 240"/>
                          <a:gd name="T59" fmla="*/ 363 h 416"/>
                          <a:gd name="T60" fmla="*/ 130 w 240"/>
                          <a:gd name="T61" fmla="*/ 355 h 416"/>
                          <a:gd name="T62" fmla="*/ 135 w 240"/>
                          <a:gd name="T63" fmla="*/ 352 h 416"/>
                          <a:gd name="T64" fmla="*/ 144 w 240"/>
                          <a:gd name="T65" fmla="*/ 141 h 416"/>
                          <a:gd name="T66" fmla="*/ 122 w 240"/>
                          <a:gd name="T67" fmla="*/ 130 h 416"/>
                          <a:gd name="T68" fmla="*/ 98 w 240"/>
                          <a:gd name="T69" fmla="*/ 126 h 416"/>
                          <a:gd name="T70" fmla="*/ 69 w 240"/>
                          <a:gd name="T71" fmla="*/ 19 h 416"/>
                          <a:gd name="T72" fmla="*/ 65 w 240"/>
                          <a:gd name="T73" fmla="*/ 10 h 416"/>
                          <a:gd name="T74" fmla="*/ 58 w 240"/>
                          <a:gd name="T75" fmla="*/ 4 h 416"/>
                          <a:gd name="T76" fmla="*/ 49 w 240"/>
                          <a:gd name="T77" fmla="*/ 0 h 416"/>
                          <a:gd name="T78" fmla="*/ 39 w 240"/>
                          <a:gd name="T79" fmla="*/ 2 h 416"/>
                          <a:gd name="T80" fmla="*/ 34 w 240"/>
                          <a:gd name="T81" fmla="*/ 3 h 416"/>
                          <a:gd name="T82" fmla="*/ 26 w 240"/>
                          <a:gd name="T83" fmla="*/ 10 h 416"/>
                          <a:gd name="T84" fmla="*/ 22 w 240"/>
                          <a:gd name="T85" fmla="*/ 18 h 416"/>
                          <a:gd name="T86" fmla="*/ 20 w 240"/>
                          <a:gd name="T87" fmla="*/ 27 h 416"/>
                          <a:gd name="T88" fmla="*/ 49 w 240"/>
                          <a:gd name="T89" fmla="*/ 139 h 416"/>
                          <a:gd name="T90" fmla="*/ 38 w 240"/>
                          <a:gd name="T91" fmla="*/ 145 h 416"/>
                          <a:gd name="T92" fmla="*/ 20 w 240"/>
                          <a:gd name="T93" fmla="*/ 164 h 416"/>
                          <a:gd name="T94" fmla="*/ 11 w 240"/>
                          <a:gd name="T95" fmla="*/ 187 h 416"/>
                          <a:gd name="T96" fmla="*/ 8 w 240"/>
                          <a:gd name="T97" fmla="*/ 216 h 416"/>
                          <a:gd name="T98" fmla="*/ 11 w 240"/>
                          <a:gd name="T99" fmla="*/ 232 h 416"/>
                          <a:gd name="T100" fmla="*/ 26 w 240"/>
                          <a:gd name="T101" fmla="*/ 285 h 416"/>
                          <a:gd name="T102" fmla="*/ 26 w 240"/>
                          <a:gd name="T103" fmla="*/ 294 h 416"/>
                          <a:gd name="T104" fmla="*/ 20 w 240"/>
                          <a:gd name="T105" fmla="*/ 308 h 416"/>
                          <a:gd name="T106" fmla="*/ 5 w 240"/>
                          <a:gd name="T107" fmla="*/ 321 h 416"/>
                          <a:gd name="T108" fmla="*/ 10 w 240"/>
                          <a:gd name="T109" fmla="*/ 361 h 416"/>
                          <a:gd name="T110" fmla="*/ 144 w 240"/>
                          <a:gd name="T111" fmla="*/ 141 h 4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</a:cxnLst>
                        <a:rect l="0" t="0" r="r" b="b"/>
                        <a:pathLst>
                          <a:path w="240" h="416">
                            <a:moveTo>
                              <a:pt x="144" y="352"/>
                            </a:moveTo>
                            <a:lnTo>
                              <a:pt x="144" y="352"/>
                            </a:lnTo>
                            <a:lnTo>
                              <a:pt x="149" y="352"/>
                            </a:lnTo>
                            <a:lnTo>
                              <a:pt x="154" y="354"/>
                            </a:lnTo>
                            <a:lnTo>
                              <a:pt x="160" y="355"/>
                            </a:lnTo>
                            <a:lnTo>
                              <a:pt x="164" y="359"/>
                            </a:lnTo>
                            <a:lnTo>
                              <a:pt x="168" y="362"/>
                            </a:lnTo>
                            <a:lnTo>
                              <a:pt x="171" y="366"/>
                            </a:lnTo>
                            <a:lnTo>
                              <a:pt x="173" y="371"/>
                            </a:lnTo>
                            <a:lnTo>
                              <a:pt x="175" y="375"/>
                            </a:lnTo>
                            <a:lnTo>
                              <a:pt x="175" y="375"/>
                            </a:lnTo>
                            <a:lnTo>
                              <a:pt x="176" y="382"/>
                            </a:lnTo>
                            <a:lnTo>
                              <a:pt x="176" y="389"/>
                            </a:lnTo>
                            <a:lnTo>
                              <a:pt x="175" y="394"/>
                            </a:lnTo>
                            <a:lnTo>
                              <a:pt x="172" y="400"/>
                            </a:lnTo>
                            <a:lnTo>
                              <a:pt x="168" y="405"/>
                            </a:lnTo>
                            <a:lnTo>
                              <a:pt x="164" y="409"/>
                            </a:lnTo>
                            <a:lnTo>
                              <a:pt x="158" y="413"/>
                            </a:lnTo>
                            <a:lnTo>
                              <a:pt x="152" y="415"/>
                            </a:lnTo>
                            <a:lnTo>
                              <a:pt x="152" y="415"/>
                            </a:lnTo>
                            <a:lnTo>
                              <a:pt x="144" y="416"/>
                            </a:lnTo>
                            <a:lnTo>
                              <a:pt x="144" y="352"/>
                            </a:lnTo>
                            <a:lnTo>
                              <a:pt x="144" y="352"/>
                            </a:lnTo>
                            <a:close/>
                            <a:moveTo>
                              <a:pt x="144" y="325"/>
                            </a:moveTo>
                            <a:lnTo>
                              <a:pt x="144" y="141"/>
                            </a:lnTo>
                            <a:lnTo>
                              <a:pt x="144" y="141"/>
                            </a:lnTo>
                            <a:lnTo>
                              <a:pt x="154" y="149"/>
                            </a:lnTo>
                            <a:lnTo>
                              <a:pt x="163" y="160"/>
                            </a:lnTo>
                            <a:lnTo>
                              <a:pt x="169" y="174"/>
                            </a:lnTo>
                            <a:lnTo>
                              <a:pt x="175" y="189"/>
                            </a:lnTo>
                            <a:lnTo>
                              <a:pt x="175" y="189"/>
                            </a:lnTo>
                            <a:lnTo>
                              <a:pt x="188" y="243"/>
                            </a:lnTo>
                            <a:lnTo>
                              <a:pt x="188" y="243"/>
                            </a:lnTo>
                            <a:lnTo>
                              <a:pt x="192" y="251"/>
                            </a:lnTo>
                            <a:lnTo>
                              <a:pt x="198" y="256"/>
                            </a:lnTo>
                            <a:lnTo>
                              <a:pt x="205" y="260"/>
                            </a:lnTo>
                            <a:lnTo>
                              <a:pt x="211" y="263"/>
                            </a:lnTo>
                            <a:lnTo>
                              <a:pt x="225" y="264"/>
                            </a:lnTo>
                            <a:lnTo>
                              <a:pt x="230" y="264"/>
                            </a:lnTo>
                            <a:lnTo>
                              <a:pt x="240" y="300"/>
                            </a:lnTo>
                            <a:lnTo>
                              <a:pt x="144" y="325"/>
                            </a:lnTo>
                            <a:close/>
                            <a:moveTo>
                              <a:pt x="135" y="352"/>
                            </a:moveTo>
                            <a:lnTo>
                              <a:pt x="135" y="352"/>
                            </a:lnTo>
                            <a:lnTo>
                              <a:pt x="144" y="352"/>
                            </a:lnTo>
                            <a:lnTo>
                              <a:pt x="144" y="416"/>
                            </a:lnTo>
                            <a:lnTo>
                              <a:pt x="144" y="416"/>
                            </a:lnTo>
                            <a:lnTo>
                              <a:pt x="138" y="416"/>
                            </a:lnTo>
                            <a:lnTo>
                              <a:pt x="134" y="415"/>
                            </a:lnTo>
                            <a:lnTo>
                              <a:pt x="129" y="412"/>
                            </a:lnTo>
                            <a:lnTo>
                              <a:pt x="125" y="409"/>
                            </a:lnTo>
                            <a:lnTo>
                              <a:pt x="121" y="407"/>
                            </a:lnTo>
                            <a:lnTo>
                              <a:pt x="118" y="403"/>
                            </a:lnTo>
                            <a:lnTo>
                              <a:pt x="115" y="397"/>
                            </a:lnTo>
                            <a:lnTo>
                              <a:pt x="112" y="392"/>
                            </a:lnTo>
                            <a:lnTo>
                              <a:pt x="112" y="392"/>
                            </a:lnTo>
                            <a:lnTo>
                              <a:pt x="112" y="386"/>
                            </a:lnTo>
                            <a:lnTo>
                              <a:pt x="112" y="380"/>
                            </a:lnTo>
                            <a:lnTo>
                              <a:pt x="114" y="374"/>
                            </a:lnTo>
                            <a:lnTo>
                              <a:pt x="117" y="367"/>
                            </a:lnTo>
                            <a:lnTo>
                              <a:pt x="121" y="363"/>
                            </a:lnTo>
                            <a:lnTo>
                              <a:pt x="125" y="359"/>
                            </a:lnTo>
                            <a:lnTo>
                              <a:pt x="130" y="355"/>
                            </a:lnTo>
                            <a:lnTo>
                              <a:pt x="135" y="352"/>
                            </a:lnTo>
                            <a:lnTo>
                              <a:pt x="135" y="352"/>
                            </a:lnTo>
                            <a:close/>
                            <a:moveTo>
                              <a:pt x="144" y="141"/>
                            </a:moveTo>
                            <a:lnTo>
                              <a:pt x="144" y="141"/>
                            </a:lnTo>
                            <a:lnTo>
                              <a:pt x="133" y="134"/>
                            </a:lnTo>
                            <a:lnTo>
                              <a:pt x="122" y="130"/>
                            </a:lnTo>
                            <a:lnTo>
                              <a:pt x="110" y="128"/>
                            </a:lnTo>
                            <a:lnTo>
                              <a:pt x="98" y="126"/>
                            </a:lnTo>
                            <a:lnTo>
                              <a:pt x="69" y="19"/>
                            </a:lnTo>
                            <a:lnTo>
                              <a:pt x="69" y="19"/>
                            </a:lnTo>
                            <a:lnTo>
                              <a:pt x="68" y="15"/>
                            </a:lnTo>
                            <a:lnTo>
                              <a:pt x="65" y="10"/>
                            </a:lnTo>
                            <a:lnTo>
                              <a:pt x="61" y="7"/>
                            </a:lnTo>
                            <a:lnTo>
                              <a:pt x="58" y="4"/>
                            </a:lnTo>
                            <a:lnTo>
                              <a:pt x="53" y="2"/>
                            </a:lnTo>
                            <a:lnTo>
                              <a:pt x="49" y="0"/>
                            </a:lnTo>
                            <a:lnTo>
                              <a:pt x="43" y="0"/>
                            </a:lnTo>
                            <a:lnTo>
                              <a:pt x="39" y="2"/>
                            </a:lnTo>
                            <a:lnTo>
                              <a:pt x="39" y="2"/>
                            </a:lnTo>
                            <a:lnTo>
                              <a:pt x="34" y="3"/>
                            </a:lnTo>
                            <a:lnTo>
                              <a:pt x="30" y="6"/>
                            </a:lnTo>
                            <a:lnTo>
                              <a:pt x="26" y="10"/>
                            </a:lnTo>
                            <a:lnTo>
                              <a:pt x="23" y="13"/>
                            </a:lnTo>
                            <a:lnTo>
                              <a:pt x="22" y="18"/>
                            </a:lnTo>
                            <a:lnTo>
                              <a:pt x="20" y="22"/>
                            </a:lnTo>
                            <a:lnTo>
                              <a:pt x="20" y="27"/>
                            </a:lnTo>
                            <a:lnTo>
                              <a:pt x="20" y="32"/>
                            </a:lnTo>
                            <a:lnTo>
                              <a:pt x="49" y="139"/>
                            </a:lnTo>
                            <a:lnTo>
                              <a:pt x="49" y="139"/>
                            </a:lnTo>
                            <a:lnTo>
                              <a:pt x="38" y="145"/>
                            </a:lnTo>
                            <a:lnTo>
                              <a:pt x="28" y="155"/>
                            </a:lnTo>
                            <a:lnTo>
                              <a:pt x="20" y="164"/>
                            </a:lnTo>
                            <a:lnTo>
                              <a:pt x="15" y="175"/>
                            </a:lnTo>
                            <a:lnTo>
                              <a:pt x="11" y="187"/>
                            </a:lnTo>
                            <a:lnTo>
                              <a:pt x="8" y="201"/>
                            </a:lnTo>
                            <a:lnTo>
                              <a:pt x="8" y="216"/>
                            </a:lnTo>
                            <a:lnTo>
                              <a:pt x="11" y="232"/>
                            </a:lnTo>
                            <a:lnTo>
                              <a:pt x="11" y="232"/>
                            </a:lnTo>
                            <a:lnTo>
                              <a:pt x="26" y="285"/>
                            </a:lnTo>
                            <a:lnTo>
                              <a:pt x="26" y="285"/>
                            </a:lnTo>
                            <a:lnTo>
                              <a:pt x="26" y="285"/>
                            </a:lnTo>
                            <a:lnTo>
                              <a:pt x="26" y="294"/>
                            </a:lnTo>
                            <a:lnTo>
                              <a:pt x="24" y="301"/>
                            </a:lnTo>
                            <a:lnTo>
                              <a:pt x="20" y="308"/>
                            </a:lnTo>
                            <a:lnTo>
                              <a:pt x="15" y="313"/>
                            </a:lnTo>
                            <a:lnTo>
                              <a:pt x="5" y="321"/>
                            </a:lnTo>
                            <a:lnTo>
                              <a:pt x="0" y="324"/>
                            </a:lnTo>
                            <a:lnTo>
                              <a:pt x="10" y="361"/>
                            </a:lnTo>
                            <a:lnTo>
                              <a:pt x="144" y="325"/>
                            </a:lnTo>
                            <a:lnTo>
                              <a:pt x="144" y="141"/>
                            </a:lnTo>
                            <a:close/>
                          </a:path>
                        </a:pathLst>
                      </a:custGeom>
                      <a:solidFill>
                        <a:srgbClr val="C160D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Tx/>
                          <a:buNone/>
                        </a:pPr>
                        <a:endParaRPr lang="zh-CN" altLang="en-US">
                          <a:solidFill>
                            <a:prstClr val="black"/>
                          </a:solidFill>
                          <a:latin typeface="Impact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3" name="Freeform 152">
                        <a:extLst>
                          <a:ext uri="{FF2B5EF4-FFF2-40B4-BE49-F238E27FC236}">
                            <a16:creationId xmlns:a16="http://schemas.microsoft.com/office/drawing/2014/main" id="{B0ECC2FC-54CC-48E0-A0B5-6434BBD1CD67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5019009" y="2639810"/>
                        <a:ext cx="547688" cy="595313"/>
                      </a:xfrm>
                      <a:custGeom>
                        <a:avLst/>
                        <a:gdLst>
                          <a:gd name="T0" fmla="*/ 268 w 345"/>
                          <a:gd name="T1" fmla="*/ 172 h 375"/>
                          <a:gd name="T2" fmla="*/ 258 w 345"/>
                          <a:gd name="T3" fmla="*/ 130 h 375"/>
                          <a:gd name="T4" fmla="*/ 264 w 345"/>
                          <a:gd name="T5" fmla="*/ 252 h 375"/>
                          <a:gd name="T6" fmla="*/ 296 w 345"/>
                          <a:gd name="T7" fmla="*/ 291 h 375"/>
                          <a:gd name="T8" fmla="*/ 281 w 345"/>
                          <a:gd name="T9" fmla="*/ 295 h 375"/>
                          <a:gd name="T10" fmla="*/ 281 w 345"/>
                          <a:gd name="T11" fmla="*/ 50 h 375"/>
                          <a:gd name="T12" fmla="*/ 296 w 345"/>
                          <a:gd name="T13" fmla="*/ 53 h 375"/>
                          <a:gd name="T14" fmla="*/ 264 w 345"/>
                          <a:gd name="T15" fmla="*/ 94 h 375"/>
                          <a:gd name="T16" fmla="*/ 284 w 345"/>
                          <a:gd name="T17" fmla="*/ 172 h 375"/>
                          <a:gd name="T18" fmla="*/ 336 w 345"/>
                          <a:gd name="T19" fmla="*/ 164 h 375"/>
                          <a:gd name="T20" fmla="*/ 344 w 345"/>
                          <a:gd name="T21" fmla="*/ 176 h 375"/>
                          <a:gd name="T22" fmla="*/ 289 w 345"/>
                          <a:gd name="T23" fmla="*/ 180 h 375"/>
                          <a:gd name="T24" fmla="*/ 173 w 345"/>
                          <a:gd name="T25" fmla="*/ 77 h 375"/>
                          <a:gd name="T26" fmla="*/ 243 w 345"/>
                          <a:gd name="T27" fmla="*/ 108 h 375"/>
                          <a:gd name="T28" fmla="*/ 245 w 345"/>
                          <a:gd name="T29" fmla="*/ 236 h 375"/>
                          <a:gd name="T30" fmla="*/ 222 w 345"/>
                          <a:gd name="T31" fmla="*/ 345 h 375"/>
                          <a:gd name="T32" fmla="*/ 178 w 345"/>
                          <a:gd name="T33" fmla="*/ 375 h 375"/>
                          <a:gd name="T34" fmla="*/ 207 w 345"/>
                          <a:gd name="T35" fmla="*/ 242 h 375"/>
                          <a:gd name="T36" fmla="*/ 238 w 345"/>
                          <a:gd name="T37" fmla="*/ 211 h 375"/>
                          <a:gd name="T38" fmla="*/ 248 w 345"/>
                          <a:gd name="T39" fmla="*/ 157 h 375"/>
                          <a:gd name="T40" fmla="*/ 203 w 345"/>
                          <a:gd name="T41" fmla="*/ 103 h 375"/>
                          <a:gd name="T42" fmla="*/ 173 w 345"/>
                          <a:gd name="T43" fmla="*/ 77 h 375"/>
                          <a:gd name="T44" fmla="*/ 250 w 345"/>
                          <a:gd name="T45" fmla="*/ 91 h 375"/>
                          <a:gd name="T46" fmla="*/ 258 w 345"/>
                          <a:gd name="T47" fmla="*/ 73 h 375"/>
                          <a:gd name="T48" fmla="*/ 250 w 345"/>
                          <a:gd name="T49" fmla="*/ 255 h 375"/>
                          <a:gd name="T50" fmla="*/ 258 w 345"/>
                          <a:gd name="T51" fmla="*/ 249 h 375"/>
                          <a:gd name="T52" fmla="*/ 180 w 345"/>
                          <a:gd name="T53" fmla="*/ 6 h 375"/>
                          <a:gd name="T54" fmla="*/ 176 w 345"/>
                          <a:gd name="T55" fmla="*/ 60 h 375"/>
                          <a:gd name="T56" fmla="*/ 157 w 345"/>
                          <a:gd name="T57" fmla="*/ 374 h 375"/>
                          <a:gd name="T58" fmla="*/ 120 w 345"/>
                          <a:gd name="T59" fmla="*/ 337 h 375"/>
                          <a:gd name="T60" fmla="*/ 93 w 345"/>
                          <a:gd name="T61" fmla="*/ 224 h 375"/>
                          <a:gd name="T62" fmla="*/ 111 w 345"/>
                          <a:gd name="T63" fmla="*/ 100 h 375"/>
                          <a:gd name="T64" fmla="*/ 173 w 345"/>
                          <a:gd name="T65" fmla="*/ 96 h 375"/>
                          <a:gd name="T66" fmla="*/ 119 w 345"/>
                          <a:gd name="T67" fmla="*/ 119 h 375"/>
                          <a:gd name="T68" fmla="*/ 97 w 345"/>
                          <a:gd name="T69" fmla="*/ 183 h 375"/>
                          <a:gd name="T70" fmla="*/ 126 w 345"/>
                          <a:gd name="T71" fmla="*/ 232 h 375"/>
                          <a:gd name="T72" fmla="*/ 139 w 345"/>
                          <a:gd name="T73" fmla="*/ 290 h 375"/>
                          <a:gd name="T74" fmla="*/ 173 w 345"/>
                          <a:gd name="T75" fmla="*/ 60 h 375"/>
                          <a:gd name="T76" fmla="*/ 164 w 345"/>
                          <a:gd name="T77" fmla="*/ 54 h 375"/>
                          <a:gd name="T78" fmla="*/ 169 w 345"/>
                          <a:gd name="T79" fmla="*/ 0 h 375"/>
                          <a:gd name="T80" fmla="*/ 93 w 345"/>
                          <a:gd name="T81" fmla="*/ 264 h 375"/>
                          <a:gd name="T82" fmla="*/ 93 w 345"/>
                          <a:gd name="T83" fmla="*/ 252 h 375"/>
                          <a:gd name="T84" fmla="*/ 86 w 345"/>
                          <a:gd name="T85" fmla="*/ 96 h 375"/>
                          <a:gd name="T86" fmla="*/ 94 w 345"/>
                          <a:gd name="T87" fmla="*/ 84 h 375"/>
                          <a:gd name="T88" fmla="*/ 82 w 345"/>
                          <a:gd name="T89" fmla="*/ 203 h 375"/>
                          <a:gd name="T90" fmla="*/ 80 w 345"/>
                          <a:gd name="T91" fmla="*/ 152 h 375"/>
                          <a:gd name="T92" fmla="*/ 86 w 345"/>
                          <a:gd name="T93" fmla="*/ 96 h 375"/>
                          <a:gd name="T94" fmla="*/ 50 w 345"/>
                          <a:gd name="T95" fmla="*/ 64 h 375"/>
                          <a:gd name="T96" fmla="*/ 53 w 345"/>
                          <a:gd name="T97" fmla="*/ 49 h 375"/>
                          <a:gd name="T98" fmla="*/ 86 w 345"/>
                          <a:gd name="T99" fmla="*/ 249 h 375"/>
                          <a:gd name="T100" fmla="*/ 53 w 345"/>
                          <a:gd name="T101" fmla="*/ 297 h 375"/>
                          <a:gd name="T102" fmla="*/ 50 w 345"/>
                          <a:gd name="T103" fmla="*/ 282 h 375"/>
                          <a:gd name="T104" fmla="*/ 86 w 345"/>
                          <a:gd name="T105" fmla="*/ 249 h 375"/>
                          <a:gd name="T106" fmla="*/ 57 w 345"/>
                          <a:gd name="T107" fmla="*/ 167 h 375"/>
                          <a:gd name="T108" fmla="*/ 54 w 345"/>
                          <a:gd name="T109" fmla="*/ 180 h 375"/>
                          <a:gd name="T110" fmla="*/ 0 w 345"/>
                          <a:gd name="T111" fmla="*/ 176 h 375"/>
                          <a:gd name="T112" fmla="*/ 8 w 345"/>
                          <a:gd name="T113" fmla="*/ 164 h 3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345" h="375">
                            <a:moveTo>
                              <a:pt x="258" y="130"/>
                            </a:moveTo>
                            <a:lnTo>
                              <a:pt x="258" y="130"/>
                            </a:lnTo>
                            <a:lnTo>
                              <a:pt x="262" y="141"/>
                            </a:lnTo>
                            <a:lnTo>
                              <a:pt x="266" y="150"/>
                            </a:lnTo>
                            <a:lnTo>
                              <a:pt x="268" y="161"/>
                            </a:lnTo>
                            <a:lnTo>
                              <a:pt x="268" y="172"/>
                            </a:lnTo>
                            <a:lnTo>
                              <a:pt x="268" y="172"/>
                            </a:lnTo>
                            <a:lnTo>
                              <a:pt x="268" y="184"/>
                            </a:lnTo>
                            <a:lnTo>
                              <a:pt x="266" y="194"/>
                            </a:lnTo>
                            <a:lnTo>
                              <a:pt x="262" y="205"/>
                            </a:lnTo>
                            <a:lnTo>
                              <a:pt x="258" y="214"/>
                            </a:lnTo>
                            <a:lnTo>
                              <a:pt x="258" y="130"/>
                            </a:lnTo>
                            <a:lnTo>
                              <a:pt x="258" y="130"/>
                            </a:lnTo>
                            <a:close/>
                            <a:moveTo>
                              <a:pt x="258" y="272"/>
                            </a:moveTo>
                            <a:lnTo>
                              <a:pt x="258" y="249"/>
                            </a:lnTo>
                            <a:lnTo>
                              <a:pt x="258" y="249"/>
                            </a:lnTo>
                            <a:lnTo>
                              <a:pt x="261" y="251"/>
                            </a:lnTo>
                            <a:lnTo>
                              <a:pt x="264" y="252"/>
                            </a:lnTo>
                            <a:lnTo>
                              <a:pt x="264" y="252"/>
                            </a:lnTo>
                            <a:lnTo>
                              <a:pt x="295" y="282"/>
                            </a:lnTo>
                            <a:lnTo>
                              <a:pt x="295" y="282"/>
                            </a:lnTo>
                            <a:lnTo>
                              <a:pt x="296" y="286"/>
                            </a:lnTo>
                            <a:lnTo>
                              <a:pt x="296" y="289"/>
                            </a:lnTo>
                            <a:lnTo>
                              <a:pt x="296" y="291"/>
                            </a:lnTo>
                            <a:lnTo>
                              <a:pt x="295" y="295"/>
                            </a:lnTo>
                            <a:lnTo>
                              <a:pt x="295" y="295"/>
                            </a:lnTo>
                            <a:lnTo>
                              <a:pt x="291" y="297"/>
                            </a:lnTo>
                            <a:lnTo>
                              <a:pt x="288" y="298"/>
                            </a:lnTo>
                            <a:lnTo>
                              <a:pt x="284" y="297"/>
                            </a:lnTo>
                            <a:lnTo>
                              <a:pt x="281" y="295"/>
                            </a:lnTo>
                            <a:lnTo>
                              <a:pt x="258" y="272"/>
                            </a:lnTo>
                            <a:lnTo>
                              <a:pt x="258" y="272"/>
                            </a:lnTo>
                            <a:close/>
                            <a:moveTo>
                              <a:pt x="258" y="96"/>
                            </a:moveTo>
                            <a:lnTo>
                              <a:pt x="258" y="73"/>
                            </a:lnTo>
                            <a:lnTo>
                              <a:pt x="281" y="50"/>
                            </a:lnTo>
                            <a:lnTo>
                              <a:pt x="281" y="50"/>
                            </a:lnTo>
                            <a:lnTo>
                              <a:pt x="284" y="49"/>
                            </a:lnTo>
                            <a:lnTo>
                              <a:pt x="288" y="48"/>
                            </a:lnTo>
                            <a:lnTo>
                              <a:pt x="291" y="49"/>
                            </a:lnTo>
                            <a:lnTo>
                              <a:pt x="295" y="50"/>
                            </a:lnTo>
                            <a:lnTo>
                              <a:pt x="295" y="50"/>
                            </a:lnTo>
                            <a:lnTo>
                              <a:pt x="296" y="53"/>
                            </a:lnTo>
                            <a:lnTo>
                              <a:pt x="296" y="57"/>
                            </a:lnTo>
                            <a:lnTo>
                              <a:pt x="296" y="60"/>
                            </a:lnTo>
                            <a:lnTo>
                              <a:pt x="295" y="64"/>
                            </a:lnTo>
                            <a:lnTo>
                              <a:pt x="264" y="94"/>
                            </a:lnTo>
                            <a:lnTo>
                              <a:pt x="264" y="94"/>
                            </a:lnTo>
                            <a:lnTo>
                              <a:pt x="264" y="94"/>
                            </a:lnTo>
                            <a:lnTo>
                              <a:pt x="261" y="95"/>
                            </a:lnTo>
                            <a:lnTo>
                              <a:pt x="258" y="96"/>
                            </a:lnTo>
                            <a:lnTo>
                              <a:pt x="258" y="96"/>
                            </a:lnTo>
                            <a:close/>
                            <a:moveTo>
                              <a:pt x="284" y="172"/>
                            </a:moveTo>
                            <a:lnTo>
                              <a:pt x="284" y="172"/>
                            </a:lnTo>
                            <a:lnTo>
                              <a:pt x="284" y="172"/>
                            </a:lnTo>
                            <a:lnTo>
                              <a:pt x="285" y="169"/>
                            </a:lnTo>
                            <a:lnTo>
                              <a:pt x="287" y="167"/>
                            </a:lnTo>
                            <a:lnTo>
                              <a:pt x="289" y="164"/>
                            </a:lnTo>
                            <a:lnTo>
                              <a:pt x="294" y="164"/>
                            </a:lnTo>
                            <a:lnTo>
                              <a:pt x="336" y="164"/>
                            </a:lnTo>
                            <a:lnTo>
                              <a:pt x="336" y="164"/>
                            </a:lnTo>
                            <a:lnTo>
                              <a:pt x="340" y="164"/>
                            </a:lnTo>
                            <a:lnTo>
                              <a:pt x="342" y="167"/>
                            </a:lnTo>
                            <a:lnTo>
                              <a:pt x="344" y="169"/>
                            </a:lnTo>
                            <a:lnTo>
                              <a:pt x="345" y="172"/>
                            </a:lnTo>
                            <a:lnTo>
                              <a:pt x="345" y="172"/>
                            </a:lnTo>
                            <a:lnTo>
                              <a:pt x="344" y="176"/>
                            </a:lnTo>
                            <a:lnTo>
                              <a:pt x="342" y="179"/>
                            </a:lnTo>
                            <a:lnTo>
                              <a:pt x="340" y="180"/>
                            </a:lnTo>
                            <a:lnTo>
                              <a:pt x="336" y="182"/>
                            </a:lnTo>
                            <a:lnTo>
                              <a:pt x="294" y="182"/>
                            </a:lnTo>
                            <a:lnTo>
                              <a:pt x="294" y="182"/>
                            </a:lnTo>
                            <a:lnTo>
                              <a:pt x="289" y="180"/>
                            </a:lnTo>
                            <a:lnTo>
                              <a:pt x="287" y="179"/>
                            </a:lnTo>
                            <a:lnTo>
                              <a:pt x="285" y="176"/>
                            </a:lnTo>
                            <a:lnTo>
                              <a:pt x="284" y="172"/>
                            </a:lnTo>
                            <a:lnTo>
                              <a:pt x="284" y="172"/>
                            </a:lnTo>
                            <a:close/>
                            <a:moveTo>
                              <a:pt x="173" y="77"/>
                            </a:moveTo>
                            <a:lnTo>
                              <a:pt x="173" y="77"/>
                            </a:lnTo>
                            <a:lnTo>
                              <a:pt x="187" y="79"/>
                            </a:lnTo>
                            <a:lnTo>
                              <a:pt x="200" y="81"/>
                            </a:lnTo>
                            <a:lnTo>
                              <a:pt x="212" y="85"/>
                            </a:lnTo>
                            <a:lnTo>
                              <a:pt x="224" y="92"/>
                            </a:lnTo>
                            <a:lnTo>
                              <a:pt x="235" y="100"/>
                            </a:lnTo>
                            <a:lnTo>
                              <a:pt x="243" y="108"/>
                            </a:lnTo>
                            <a:lnTo>
                              <a:pt x="252" y="119"/>
                            </a:lnTo>
                            <a:lnTo>
                              <a:pt x="258" y="130"/>
                            </a:lnTo>
                            <a:lnTo>
                              <a:pt x="258" y="214"/>
                            </a:lnTo>
                            <a:lnTo>
                              <a:pt x="258" y="214"/>
                            </a:lnTo>
                            <a:lnTo>
                              <a:pt x="252" y="225"/>
                            </a:lnTo>
                            <a:lnTo>
                              <a:pt x="245" y="236"/>
                            </a:lnTo>
                            <a:lnTo>
                              <a:pt x="235" y="245"/>
                            </a:lnTo>
                            <a:lnTo>
                              <a:pt x="224" y="252"/>
                            </a:lnTo>
                            <a:lnTo>
                              <a:pt x="224" y="328"/>
                            </a:lnTo>
                            <a:lnTo>
                              <a:pt x="224" y="328"/>
                            </a:lnTo>
                            <a:lnTo>
                              <a:pt x="224" y="337"/>
                            </a:lnTo>
                            <a:lnTo>
                              <a:pt x="222" y="345"/>
                            </a:lnTo>
                            <a:lnTo>
                              <a:pt x="216" y="354"/>
                            </a:lnTo>
                            <a:lnTo>
                              <a:pt x="211" y="360"/>
                            </a:lnTo>
                            <a:lnTo>
                              <a:pt x="204" y="367"/>
                            </a:lnTo>
                            <a:lnTo>
                              <a:pt x="196" y="371"/>
                            </a:lnTo>
                            <a:lnTo>
                              <a:pt x="188" y="374"/>
                            </a:lnTo>
                            <a:lnTo>
                              <a:pt x="178" y="375"/>
                            </a:lnTo>
                            <a:lnTo>
                              <a:pt x="173" y="375"/>
                            </a:lnTo>
                            <a:lnTo>
                              <a:pt x="173" y="290"/>
                            </a:lnTo>
                            <a:lnTo>
                              <a:pt x="206" y="290"/>
                            </a:lnTo>
                            <a:lnTo>
                              <a:pt x="206" y="247"/>
                            </a:lnTo>
                            <a:lnTo>
                              <a:pt x="206" y="247"/>
                            </a:lnTo>
                            <a:lnTo>
                              <a:pt x="207" y="242"/>
                            </a:lnTo>
                            <a:lnTo>
                              <a:pt x="211" y="238"/>
                            </a:lnTo>
                            <a:lnTo>
                              <a:pt x="211" y="238"/>
                            </a:lnTo>
                            <a:lnTo>
                              <a:pt x="219" y="233"/>
                            </a:lnTo>
                            <a:lnTo>
                              <a:pt x="226" y="226"/>
                            </a:lnTo>
                            <a:lnTo>
                              <a:pt x="233" y="219"/>
                            </a:lnTo>
                            <a:lnTo>
                              <a:pt x="238" y="211"/>
                            </a:lnTo>
                            <a:lnTo>
                              <a:pt x="242" y="202"/>
                            </a:lnTo>
                            <a:lnTo>
                              <a:pt x="246" y="192"/>
                            </a:lnTo>
                            <a:lnTo>
                              <a:pt x="248" y="183"/>
                            </a:lnTo>
                            <a:lnTo>
                              <a:pt x="249" y="172"/>
                            </a:lnTo>
                            <a:lnTo>
                              <a:pt x="249" y="172"/>
                            </a:lnTo>
                            <a:lnTo>
                              <a:pt x="248" y="157"/>
                            </a:lnTo>
                            <a:lnTo>
                              <a:pt x="242" y="144"/>
                            </a:lnTo>
                            <a:lnTo>
                              <a:pt x="235" y="130"/>
                            </a:lnTo>
                            <a:lnTo>
                              <a:pt x="226" y="119"/>
                            </a:lnTo>
                            <a:lnTo>
                              <a:pt x="226" y="119"/>
                            </a:lnTo>
                            <a:lnTo>
                              <a:pt x="215" y="110"/>
                            </a:lnTo>
                            <a:lnTo>
                              <a:pt x="203" y="103"/>
                            </a:lnTo>
                            <a:lnTo>
                              <a:pt x="188" y="99"/>
                            </a:lnTo>
                            <a:lnTo>
                              <a:pt x="173" y="96"/>
                            </a:lnTo>
                            <a:lnTo>
                              <a:pt x="173" y="96"/>
                            </a:lnTo>
                            <a:lnTo>
                              <a:pt x="173" y="77"/>
                            </a:lnTo>
                            <a:lnTo>
                              <a:pt x="173" y="77"/>
                            </a:lnTo>
                            <a:lnTo>
                              <a:pt x="173" y="77"/>
                            </a:lnTo>
                            <a:close/>
                            <a:moveTo>
                              <a:pt x="258" y="73"/>
                            </a:moveTo>
                            <a:lnTo>
                              <a:pt x="252" y="81"/>
                            </a:lnTo>
                            <a:lnTo>
                              <a:pt x="252" y="81"/>
                            </a:lnTo>
                            <a:lnTo>
                              <a:pt x="250" y="84"/>
                            </a:lnTo>
                            <a:lnTo>
                              <a:pt x="249" y="87"/>
                            </a:lnTo>
                            <a:lnTo>
                              <a:pt x="250" y="91"/>
                            </a:lnTo>
                            <a:lnTo>
                              <a:pt x="252" y="94"/>
                            </a:lnTo>
                            <a:lnTo>
                              <a:pt x="252" y="94"/>
                            </a:lnTo>
                            <a:lnTo>
                              <a:pt x="254" y="95"/>
                            </a:lnTo>
                            <a:lnTo>
                              <a:pt x="258" y="96"/>
                            </a:lnTo>
                            <a:lnTo>
                              <a:pt x="258" y="73"/>
                            </a:lnTo>
                            <a:lnTo>
                              <a:pt x="258" y="73"/>
                            </a:lnTo>
                            <a:close/>
                            <a:moveTo>
                              <a:pt x="258" y="249"/>
                            </a:moveTo>
                            <a:lnTo>
                              <a:pt x="258" y="249"/>
                            </a:lnTo>
                            <a:lnTo>
                              <a:pt x="254" y="251"/>
                            </a:lnTo>
                            <a:lnTo>
                              <a:pt x="252" y="252"/>
                            </a:lnTo>
                            <a:lnTo>
                              <a:pt x="252" y="252"/>
                            </a:lnTo>
                            <a:lnTo>
                              <a:pt x="250" y="255"/>
                            </a:lnTo>
                            <a:lnTo>
                              <a:pt x="249" y="259"/>
                            </a:lnTo>
                            <a:lnTo>
                              <a:pt x="250" y="261"/>
                            </a:lnTo>
                            <a:lnTo>
                              <a:pt x="252" y="264"/>
                            </a:lnTo>
                            <a:lnTo>
                              <a:pt x="258" y="272"/>
                            </a:lnTo>
                            <a:lnTo>
                              <a:pt x="258" y="249"/>
                            </a:lnTo>
                            <a:lnTo>
                              <a:pt x="258" y="249"/>
                            </a:lnTo>
                            <a:close/>
                            <a:moveTo>
                              <a:pt x="173" y="60"/>
                            </a:moveTo>
                            <a:lnTo>
                              <a:pt x="173" y="0"/>
                            </a:lnTo>
                            <a:lnTo>
                              <a:pt x="173" y="0"/>
                            </a:lnTo>
                            <a:lnTo>
                              <a:pt x="176" y="1"/>
                            </a:lnTo>
                            <a:lnTo>
                              <a:pt x="178" y="3"/>
                            </a:lnTo>
                            <a:lnTo>
                              <a:pt x="180" y="6"/>
                            </a:lnTo>
                            <a:lnTo>
                              <a:pt x="181" y="8"/>
                            </a:lnTo>
                            <a:lnTo>
                              <a:pt x="181" y="52"/>
                            </a:lnTo>
                            <a:lnTo>
                              <a:pt x="181" y="52"/>
                            </a:lnTo>
                            <a:lnTo>
                              <a:pt x="180" y="54"/>
                            </a:lnTo>
                            <a:lnTo>
                              <a:pt x="178" y="57"/>
                            </a:lnTo>
                            <a:lnTo>
                              <a:pt x="176" y="60"/>
                            </a:lnTo>
                            <a:lnTo>
                              <a:pt x="173" y="60"/>
                            </a:lnTo>
                            <a:lnTo>
                              <a:pt x="173" y="60"/>
                            </a:lnTo>
                            <a:close/>
                            <a:moveTo>
                              <a:pt x="173" y="375"/>
                            </a:moveTo>
                            <a:lnTo>
                              <a:pt x="166" y="375"/>
                            </a:lnTo>
                            <a:lnTo>
                              <a:pt x="166" y="375"/>
                            </a:lnTo>
                            <a:lnTo>
                              <a:pt x="157" y="374"/>
                            </a:lnTo>
                            <a:lnTo>
                              <a:pt x="147" y="371"/>
                            </a:lnTo>
                            <a:lnTo>
                              <a:pt x="139" y="367"/>
                            </a:lnTo>
                            <a:lnTo>
                              <a:pt x="132" y="360"/>
                            </a:lnTo>
                            <a:lnTo>
                              <a:pt x="127" y="354"/>
                            </a:lnTo>
                            <a:lnTo>
                              <a:pt x="123" y="345"/>
                            </a:lnTo>
                            <a:lnTo>
                              <a:pt x="120" y="337"/>
                            </a:lnTo>
                            <a:lnTo>
                              <a:pt x="119" y="328"/>
                            </a:lnTo>
                            <a:lnTo>
                              <a:pt x="119" y="252"/>
                            </a:lnTo>
                            <a:lnTo>
                              <a:pt x="119" y="252"/>
                            </a:lnTo>
                            <a:lnTo>
                              <a:pt x="109" y="244"/>
                            </a:lnTo>
                            <a:lnTo>
                              <a:pt x="100" y="234"/>
                            </a:lnTo>
                            <a:lnTo>
                              <a:pt x="93" y="224"/>
                            </a:lnTo>
                            <a:lnTo>
                              <a:pt x="86" y="213"/>
                            </a:lnTo>
                            <a:lnTo>
                              <a:pt x="86" y="131"/>
                            </a:lnTo>
                            <a:lnTo>
                              <a:pt x="86" y="131"/>
                            </a:lnTo>
                            <a:lnTo>
                              <a:pt x="93" y="121"/>
                            </a:lnTo>
                            <a:lnTo>
                              <a:pt x="101" y="110"/>
                            </a:lnTo>
                            <a:lnTo>
                              <a:pt x="111" y="100"/>
                            </a:lnTo>
                            <a:lnTo>
                              <a:pt x="122" y="92"/>
                            </a:lnTo>
                            <a:lnTo>
                              <a:pt x="132" y="85"/>
                            </a:lnTo>
                            <a:lnTo>
                              <a:pt x="146" y="81"/>
                            </a:lnTo>
                            <a:lnTo>
                              <a:pt x="158" y="79"/>
                            </a:lnTo>
                            <a:lnTo>
                              <a:pt x="173" y="77"/>
                            </a:lnTo>
                            <a:lnTo>
                              <a:pt x="173" y="96"/>
                            </a:lnTo>
                            <a:lnTo>
                              <a:pt x="173" y="96"/>
                            </a:lnTo>
                            <a:lnTo>
                              <a:pt x="158" y="99"/>
                            </a:lnTo>
                            <a:lnTo>
                              <a:pt x="143" y="103"/>
                            </a:lnTo>
                            <a:lnTo>
                              <a:pt x="131" y="110"/>
                            </a:lnTo>
                            <a:lnTo>
                              <a:pt x="119" y="119"/>
                            </a:lnTo>
                            <a:lnTo>
                              <a:pt x="119" y="119"/>
                            </a:lnTo>
                            <a:lnTo>
                              <a:pt x="109" y="130"/>
                            </a:lnTo>
                            <a:lnTo>
                              <a:pt x="103" y="144"/>
                            </a:lnTo>
                            <a:lnTo>
                              <a:pt x="99" y="157"/>
                            </a:lnTo>
                            <a:lnTo>
                              <a:pt x="97" y="172"/>
                            </a:lnTo>
                            <a:lnTo>
                              <a:pt x="97" y="172"/>
                            </a:lnTo>
                            <a:lnTo>
                              <a:pt x="97" y="183"/>
                            </a:lnTo>
                            <a:lnTo>
                              <a:pt x="100" y="192"/>
                            </a:lnTo>
                            <a:lnTo>
                              <a:pt x="103" y="202"/>
                            </a:lnTo>
                            <a:lnTo>
                              <a:pt x="107" y="210"/>
                            </a:lnTo>
                            <a:lnTo>
                              <a:pt x="112" y="218"/>
                            </a:lnTo>
                            <a:lnTo>
                              <a:pt x="119" y="226"/>
                            </a:lnTo>
                            <a:lnTo>
                              <a:pt x="126" y="232"/>
                            </a:lnTo>
                            <a:lnTo>
                              <a:pt x="134" y="237"/>
                            </a:lnTo>
                            <a:lnTo>
                              <a:pt x="134" y="237"/>
                            </a:lnTo>
                            <a:lnTo>
                              <a:pt x="134" y="237"/>
                            </a:lnTo>
                            <a:lnTo>
                              <a:pt x="138" y="241"/>
                            </a:lnTo>
                            <a:lnTo>
                              <a:pt x="139" y="247"/>
                            </a:lnTo>
                            <a:lnTo>
                              <a:pt x="139" y="290"/>
                            </a:lnTo>
                            <a:lnTo>
                              <a:pt x="173" y="290"/>
                            </a:lnTo>
                            <a:lnTo>
                              <a:pt x="173" y="375"/>
                            </a:lnTo>
                            <a:lnTo>
                              <a:pt x="173" y="375"/>
                            </a:lnTo>
                            <a:close/>
                            <a:moveTo>
                              <a:pt x="173" y="0"/>
                            </a:moveTo>
                            <a:lnTo>
                              <a:pt x="173" y="60"/>
                            </a:lnTo>
                            <a:lnTo>
                              <a:pt x="173" y="60"/>
                            </a:lnTo>
                            <a:lnTo>
                              <a:pt x="172" y="60"/>
                            </a:lnTo>
                            <a:lnTo>
                              <a:pt x="172" y="60"/>
                            </a:lnTo>
                            <a:lnTo>
                              <a:pt x="172" y="60"/>
                            </a:lnTo>
                            <a:lnTo>
                              <a:pt x="169" y="60"/>
                            </a:lnTo>
                            <a:lnTo>
                              <a:pt x="166" y="58"/>
                            </a:lnTo>
                            <a:lnTo>
                              <a:pt x="164" y="54"/>
                            </a:lnTo>
                            <a:lnTo>
                              <a:pt x="164" y="52"/>
                            </a:lnTo>
                            <a:lnTo>
                              <a:pt x="164" y="8"/>
                            </a:lnTo>
                            <a:lnTo>
                              <a:pt x="164" y="8"/>
                            </a:lnTo>
                            <a:lnTo>
                              <a:pt x="164" y="6"/>
                            </a:lnTo>
                            <a:lnTo>
                              <a:pt x="166" y="3"/>
                            </a:lnTo>
                            <a:lnTo>
                              <a:pt x="169" y="0"/>
                            </a:lnTo>
                            <a:lnTo>
                              <a:pt x="172" y="0"/>
                            </a:lnTo>
                            <a:lnTo>
                              <a:pt x="172" y="0"/>
                            </a:lnTo>
                            <a:lnTo>
                              <a:pt x="173" y="0"/>
                            </a:lnTo>
                            <a:lnTo>
                              <a:pt x="173" y="0"/>
                            </a:lnTo>
                            <a:close/>
                            <a:moveTo>
                              <a:pt x="86" y="271"/>
                            </a:moveTo>
                            <a:lnTo>
                              <a:pt x="93" y="264"/>
                            </a:lnTo>
                            <a:lnTo>
                              <a:pt x="93" y="264"/>
                            </a:lnTo>
                            <a:lnTo>
                              <a:pt x="94" y="261"/>
                            </a:lnTo>
                            <a:lnTo>
                              <a:pt x="96" y="259"/>
                            </a:lnTo>
                            <a:lnTo>
                              <a:pt x="94" y="255"/>
                            </a:lnTo>
                            <a:lnTo>
                              <a:pt x="93" y="252"/>
                            </a:lnTo>
                            <a:lnTo>
                              <a:pt x="93" y="252"/>
                            </a:lnTo>
                            <a:lnTo>
                              <a:pt x="90" y="251"/>
                            </a:lnTo>
                            <a:lnTo>
                              <a:pt x="86" y="249"/>
                            </a:lnTo>
                            <a:lnTo>
                              <a:pt x="86" y="271"/>
                            </a:lnTo>
                            <a:lnTo>
                              <a:pt x="86" y="271"/>
                            </a:lnTo>
                            <a:close/>
                            <a:moveTo>
                              <a:pt x="86" y="96"/>
                            </a:moveTo>
                            <a:lnTo>
                              <a:pt x="86" y="96"/>
                            </a:lnTo>
                            <a:lnTo>
                              <a:pt x="90" y="95"/>
                            </a:lnTo>
                            <a:lnTo>
                              <a:pt x="93" y="94"/>
                            </a:lnTo>
                            <a:lnTo>
                              <a:pt x="93" y="94"/>
                            </a:lnTo>
                            <a:lnTo>
                              <a:pt x="94" y="91"/>
                            </a:lnTo>
                            <a:lnTo>
                              <a:pt x="96" y="87"/>
                            </a:lnTo>
                            <a:lnTo>
                              <a:pt x="94" y="84"/>
                            </a:lnTo>
                            <a:lnTo>
                              <a:pt x="93" y="81"/>
                            </a:lnTo>
                            <a:lnTo>
                              <a:pt x="86" y="75"/>
                            </a:lnTo>
                            <a:lnTo>
                              <a:pt x="86" y="96"/>
                            </a:lnTo>
                            <a:close/>
                            <a:moveTo>
                              <a:pt x="86" y="213"/>
                            </a:moveTo>
                            <a:lnTo>
                              <a:pt x="86" y="213"/>
                            </a:lnTo>
                            <a:lnTo>
                              <a:pt x="82" y="203"/>
                            </a:lnTo>
                            <a:lnTo>
                              <a:pt x="80" y="194"/>
                            </a:lnTo>
                            <a:lnTo>
                              <a:pt x="78" y="183"/>
                            </a:lnTo>
                            <a:lnTo>
                              <a:pt x="77" y="172"/>
                            </a:lnTo>
                            <a:lnTo>
                              <a:pt x="77" y="172"/>
                            </a:lnTo>
                            <a:lnTo>
                              <a:pt x="78" y="161"/>
                            </a:lnTo>
                            <a:lnTo>
                              <a:pt x="80" y="152"/>
                            </a:lnTo>
                            <a:lnTo>
                              <a:pt x="82" y="141"/>
                            </a:lnTo>
                            <a:lnTo>
                              <a:pt x="86" y="131"/>
                            </a:lnTo>
                            <a:lnTo>
                              <a:pt x="86" y="213"/>
                            </a:lnTo>
                            <a:lnTo>
                              <a:pt x="86" y="213"/>
                            </a:lnTo>
                            <a:close/>
                            <a:moveTo>
                              <a:pt x="86" y="75"/>
                            </a:moveTo>
                            <a:lnTo>
                              <a:pt x="86" y="96"/>
                            </a:lnTo>
                            <a:lnTo>
                              <a:pt x="86" y="96"/>
                            </a:lnTo>
                            <a:lnTo>
                              <a:pt x="84" y="95"/>
                            </a:lnTo>
                            <a:lnTo>
                              <a:pt x="80" y="94"/>
                            </a:lnTo>
                            <a:lnTo>
                              <a:pt x="80" y="94"/>
                            </a:lnTo>
                            <a:lnTo>
                              <a:pt x="50" y="64"/>
                            </a:lnTo>
                            <a:lnTo>
                              <a:pt x="50" y="64"/>
                            </a:lnTo>
                            <a:lnTo>
                              <a:pt x="48" y="60"/>
                            </a:lnTo>
                            <a:lnTo>
                              <a:pt x="47" y="57"/>
                            </a:lnTo>
                            <a:lnTo>
                              <a:pt x="48" y="53"/>
                            </a:lnTo>
                            <a:lnTo>
                              <a:pt x="50" y="50"/>
                            </a:lnTo>
                            <a:lnTo>
                              <a:pt x="50" y="50"/>
                            </a:lnTo>
                            <a:lnTo>
                              <a:pt x="53" y="49"/>
                            </a:lnTo>
                            <a:lnTo>
                              <a:pt x="57" y="48"/>
                            </a:lnTo>
                            <a:lnTo>
                              <a:pt x="59" y="49"/>
                            </a:lnTo>
                            <a:lnTo>
                              <a:pt x="62" y="50"/>
                            </a:lnTo>
                            <a:lnTo>
                              <a:pt x="86" y="75"/>
                            </a:lnTo>
                            <a:lnTo>
                              <a:pt x="86" y="75"/>
                            </a:lnTo>
                            <a:close/>
                            <a:moveTo>
                              <a:pt x="86" y="249"/>
                            </a:moveTo>
                            <a:lnTo>
                              <a:pt x="86" y="271"/>
                            </a:lnTo>
                            <a:lnTo>
                              <a:pt x="62" y="295"/>
                            </a:lnTo>
                            <a:lnTo>
                              <a:pt x="62" y="295"/>
                            </a:lnTo>
                            <a:lnTo>
                              <a:pt x="59" y="297"/>
                            </a:lnTo>
                            <a:lnTo>
                              <a:pt x="57" y="298"/>
                            </a:lnTo>
                            <a:lnTo>
                              <a:pt x="53" y="297"/>
                            </a:lnTo>
                            <a:lnTo>
                              <a:pt x="50" y="295"/>
                            </a:lnTo>
                            <a:lnTo>
                              <a:pt x="50" y="295"/>
                            </a:lnTo>
                            <a:lnTo>
                              <a:pt x="48" y="291"/>
                            </a:lnTo>
                            <a:lnTo>
                              <a:pt x="47" y="289"/>
                            </a:lnTo>
                            <a:lnTo>
                              <a:pt x="48" y="286"/>
                            </a:lnTo>
                            <a:lnTo>
                              <a:pt x="50" y="282"/>
                            </a:lnTo>
                            <a:lnTo>
                              <a:pt x="80" y="252"/>
                            </a:lnTo>
                            <a:lnTo>
                              <a:pt x="80" y="252"/>
                            </a:lnTo>
                            <a:lnTo>
                              <a:pt x="80" y="252"/>
                            </a:lnTo>
                            <a:lnTo>
                              <a:pt x="84" y="251"/>
                            </a:lnTo>
                            <a:lnTo>
                              <a:pt x="86" y="249"/>
                            </a:lnTo>
                            <a:lnTo>
                              <a:pt x="86" y="249"/>
                            </a:lnTo>
                            <a:close/>
                            <a:moveTo>
                              <a:pt x="8" y="164"/>
                            </a:moveTo>
                            <a:lnTo>
                              <a:pt x="8" y="164"/>
                            </a:lnTo>
                            <a:lnTo>
                              <a:pt x="51" y="164"/>
                            </a:lnTo>
                            <a:lnTo>
                              <a:pt x="51" y="164"/>
                            </a:lnTo>
                            <a:lnTo>
                              <a:pt x="54" y="164"/>
                            </a:lnTo>
                            <a:lnTo>
                              <a:pt x="57" y="167"/>
                            </a:lnTo>
                            <a:lnTo>
                              <a:pt x="59" y="169"/>
                            </a:lnTo>
                            <a:lnTo>
                              <a:pt x="59" y="172"/>
                            </a:lnTo>
                            <a:lnTo>
                              <a:pt x="59" y="172"/>
                            </a:lnTo>
                            <a:lnTo>
                              <a:pt x="59" y="176"/>
                            </a:lnTo>
                            <a:lnTo>
                              <a:pt x="57" y="179"/>
                            </a:lnTo>
                            <a:lnTo>
                              <a:pt x="54" y="180"/>
                            </a:lnTo>
                            <a:lnTo>
                              <a:pt x="51" y="182"/>
                            </a:lnTo>
                            <a:lnTo>
                              <a:pt x="8" y="182"/>
                            </a:lnTo>
                            <a:lnTo>
                              <a:pt x="8" y="182"/>
                            </a:lnTo>
                            <a:lnTo>
                              <a:pt x="5" y="180"/>
                            </a:lnTo>
                            <a:lnTo>
                              <a:pt x="2" y="179"/>
                            </a:lnTo>
                            <a:lnTo>
                              <a:pt x="0" y="176"/>
                            </a:lnTo>
                            <a:lnTo>
                              <a:pt x="0" y="172"/>
                            </a:lnTo>
                            <a:lnTo>
                              <a:pt x="0" y="172"/>
                            </a:lnTo>
                            <a:lnTo>
                              <a:pt x="0" y="169"/>
                            </a:lnTo>
                            <a:lnTo>
                              <a:pt x="2" y="167"/>
                            </a:lnTo>
                            <a:lnTo>
                              <a:pt x="5" y="164"/>
                            </a:lnTo>
                            <a:lnTo>
                              <a:pt x="8" y="164"/>
                            </a:lnTo>
                            <a:lnTo>
                              <a:pt x="8" y="164"/>
                            </a:lnTo>
                            <a:close/>
                          </a:path>
                        </a:pathLst>
                      </a:custGeom>
                      <a:solidFill>
                        <a:srgbClr val="EDCD2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Tx/>
                          <a:buNone/>
                        </a:pPr>
                        <a:endParaRPr lang="zh-CN" altLang="en-US">
                          <a:solidFill>
                            <a:prstClr val="black"/>
                          </a:solidFill>
                          <a:latin typeface="Impact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4" name="Freeform 153">
                        <a:extLst>
                          <a:ext uri="{FF2B5EF4-FFF2-40B4-BE49-F238E27FC236}">
                            <a16:creationId xmlns:a16="http://schemas.microsoft.com/office/drawing/2014/main" id="{C7BF24AB-5C7C-47E2-97AD-AB64A018C271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023521" y="1095173"/>
                        <a:ext cx="515938" cy="504825"/>
                      </a:xfrm>
                      <a:custGeom>
                        <a:avLst/>
                        <a:gdLst>
                          <a:gd name="T0" fmla="*/ 200 w 325"/>
                          <a:gd name="T1" fmla="*/ 35 h 318"/>
                          <a:gd name="T2" fmla="*/ 214 w 325"/>
                          <a:gd name="T3" fmla="*/ 29 h 318"/>
                          <a:gd name="T4" fmla="*/ 215 w 325"/>
                          <a:gd name="T5" fmla="*/ 16 h 318"/>
                          <a:gd name="T6" fmla="*/ 321 w 325"/>
                          <a:gd name="T7" fmla="*/ 177 h 318"/>
                          <a:gd name="T8" fmla="*/ 325 w 325"/>
                          <a:gd name="T9" fmla="*/ 196 h 318"/>
                          <a:gd name="T10" fmla="*/ 314 w 325"/>
                          <a:gd name="T11" fmla="*/ 218 h 318"/>
                          <a:gd name="T12" fmla="*/ 291 w 325"/>
                          <a:gd name="T13" fmla="*/ 158 h 318"/>
                          <a:gd name="T14" fmla="*/ 293 w 325"/>
                          <a:gd name="T15" fmla="*/ 154 h 318"/>
                          <a:gd name="T16" fmla="*/ 194 w 325"/>
                          <a:gd name="T17" fmla="*/ 174 h 318"/>
                          <a:gd name="T18" fmla="*/ 276 w 325"/>
                          <a:gd name="T19" fmla="*/ 126 h 318"/>
                          <a:gd name="T20" fmla="*/ 194 w 325"/>
                          <a:gd name="T21" fmla="*/ 168 h 318"/>
                          <a:gd name="T22" fmla="*/ 261 w 325"/>
                          <a:gd name="T23" fmla="*/ 98 h 318"/>
                          <a:gd name="T24" fmla="*/ 257 w 325"/>
                          <a:gd name="T25" fmla="*/ 96 h 318"/>
                          <a:gd name="T26" fmla="*/ 244 w 325"/>
                          <a:gd name="T27" fmla="*/ 73 h 318"/>
                          <a:gd name="T28" fmla="*/ 244 w 325"/>
                          <a:gd name="T29" fmla="*/ 67 h 318"/>
                          <a:gd name="T30" fmla="*/ 15 w 325"/>
                          <a:gd name="T31" fmla="*/ 116 h 318"/>
                          <a:gd name="T32" fmla="*/ 16 w 325"/>
                          <a:gd name="T33" fmla="*/ 126 h 318"/>
                          <a:gd name="T34" fmla="*/ 34 w 325"/>
                          <a:gd name="T35" fmla="*/ 131 h 318"/>
                          <a:gd name="T36" fmla="*/ 41 w 325"/>
                          <a:gd name="T37" fmla="*/ 117 h 318"/>
                          <a:gd name="T38" fmla="*/ 31 w 325"/>
                          <a:gd name="T39" fmla="*/ 107 h 318"/>
                          <a:gd name="T40" fmla="*/ 51 w 325"/>
                          <a:gd name="T41" fmla="*/ 107 h 318"/>
                          <a:gd name="T42" fmla="*/ 64 w 325"/>
                          <a:gd name="T43" fmla="*/ 113 h 318"/>
                          <a:gd name="T44" fmla="*/ 76 w 325"/>
                          <a:gd name="T45" fmla="*/ 104 h 318"/>
                          <a:gd name="T46" fmla="*/ 70 w 325"/>
                          <a:gd name="T47" fmla="*/ 89 h 318"/>
                          <a:gd name="T48" fmla="*/ 85 w 325"/>
                          <a:gd name="T49" fmla="*/ 81 h 318"/>
                          <a:gd name="T50" fmla="*/ 95 w 325"/>
                          <a:gd name="T51" fmla="*/ 93 h 318"/>
                          <a:gd name="T52" fmla="*/ 108 w 325"/>
                          <a:gd name="T53" fmla="*/ 88 h 318"/>
                          <a:gd name="T54" fmla="*/ 110 w 325"/>
                          <a:gd name="T55" fmla="*/ 74 h 318"/>
                          <a:gd name="T56" fmla="*/ 121 w 325"/>
                          <a:gd name="T57" fmla="*/ 56 h 318"/>
                          <a:gd name="T58" fmla="*/ 125 w 325"/>
                          <a:gd name="T59" fmla="*/ 71 h 318"/>
                          <a:gd name="T60" fmla="*/ 140 w 325"/>
                          <a:gd name="T61" fmla="*/ 73 h 318"/>
                          <a:gd name="T62" fmla="*/ 145 w 325"/>
                          <a:gd name="T63" fmla="*/ 54 h 318"/>
                          <a:gd name="T64" fmla="*/ 156 w 325"/>
                          <a:gd name="T65" fmla="*/ 38 h 318"/>
                          <a:gd name="T66" fmla="*/ 157 w 325"/>
                          <a:gd name="T67" fmla="*/ 47 h 318"/>
                          <a:gd name="T68" fmla="*/ 175 w 325"/>
                          <a:gd name="T69" fmla="*/ 52 h 318"/>
                          <a:gd name="T70" fmla="*/ 181 w 325"/>
                          <a:gd name="T71" fmla="*/ 40 h 318"/>
                          <a:gd name="T72" fmla="*/ 172 w 325"/>
                          <a:gd name="T73" fmla="*/ 28 h 318"/>
                          <a:gd name="T74" fmla="*/ 192 w 325"/>
                          <a:gd name="T75" fmla="*/ 28 h 318"/>
                          <a:gd name="T76" fmla="*/ 47 w 325"/>
                          <a:gd name="T77" fmla="*/ 174 h 318"/>
                          <a:gd name="T78" fmla="*/ 46 w 325"/>
                          <a:gd name="T79" fmla="*/ 178 h 318"/>
                          <a:gd name="T80" fmla="*/ 194 w 325"/>
                          <a:gd name="T81" fmla="*/ 100 h 318"/>
                          <a:gd name="T82" fmla="*/ 62 w 325"/>
                          <a:gd name="T83" fmla="*/ 204 h 318"/>
                          <a:gd name="T84" fmla="*/ 66 w 325"/>
                          <a:gd name="T85" fmla="*/ 208 h 318"/>
                          <a:gd name="T86" fmla="*/ 80 w 325"/>
                          <a:gd name="T87" fmla="*/ 231 h 318"/>
                          <a:gd name="T88" fmla="*/ 79 w 325"/>
                          <a:gd name="T89" fmla="*/ 235 h 318"/>
                          <a:gd name="T90" fmla="*/ 194 w 325"/>
                          <a:gd name="T91" fmla="*/ 174 h 318"/>
                          <a:gd name="T92" fmla="*/ 93 w 325"/>
                          <a:gd name="T93" fmla="*/ 261 h 318"/>
                          <a:gd name="T94" fmla="*/ 98 w 325"/>
                          <a:gd name="T95" fmla="*/ 265 h 318"/>
                          <a:gd name="T96" fmla="*/ 142 w 325"/>
                          <a:gd name="T97" fmla="*/ 314 h 318"/>
                          <a:gd name="T98" fmla="*/ 123 w 325"/>
                          <a:gd name="T99" fmla="*/ 318 h 318"/>
                          <a:gd name="T100" fmla="*/ 102 w 325"/>
                          <a:gd name="T101" fmla="*/ 306 h 3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</a:cxnLst>
                        <a:rect l="0" t="0" r="r" b="b"/>
                        <a:pathLst>
                          <a:path w="325" h="318">
                            <a:moveTo>
                              <a:pt x="194" y="31"/>
                            </a:moveTo>
                            <a:lnTo>
                              <a:pt x="194" y="31"/>
                            </a:lnTo>
                            <a:lnTo>
                              <a:pt x="196" y="33"/>
                            </a:lnTo>
                            <a:lnTo>
                              <a:pt x="200" y="35"/>
                            </a:lnTo>
                            <a:lnTo>
                              <a:pt x="206" y="35"/>
                            </a:lnTo>
                            <a:lnTo>
                              <a:pt x="210" y="33"/>
                            </a:lnTo>
                            <a:lnTo>
                              <a:pt x="210" y="33"/>
                            </a:lnTo>
                            <a:lnTo>
                              <a:pt x="214" y="29"/>
                            </a:lnTo>
                            <a:lnTo>
                              <a:pt x="215" y="25"/>
                            </a:lnTo>
                            <a:lnTo>
                              <a:pt x="217" y="20"/>
                            </a:lnTo>
                            <a:lnTo>
                              <a:pt x="215" y="16"/>
                            </a:lnTo>
                            <a:lnTo>
                              <a:pt x="215" y="16"/>
                            </a:lnTo>
                            <a:lnTo>
                              <a:pt x="211" y="12"/>
                            </a:lnTo>
                            <a:lnTo>
                              <a:pt x="207" y="9"/>
                            </a:lnTo>
                            <a:lnTo>
                              <a:pt x="223" y="0"/>
                            </a:lnTo>
                            <a:lnTo>
                              <a:pt x="321" y="177"/>
                            </a:lnTo>
                            <a:lnTo>
                              <a:pt x="321" y="177"/>
                            </a:lnTo>
                            <a:lnTo>
                              <a:pt x="324" y="182"/>
                            </a:lnTo>
                            <a:lnTo>
                              <a:pt x="325" y="189"/>
                            </a:lnTo>
                            <a:lnTo>
                              <a:pt x="325" y="196"/>
                            </a:lnTo>
                            <a:lnTo>
                              <a:pt x="324" y="201"/>
                            </a:lnTo>
                            <a:lnTo>
                              <a:pt x="322" y="208"/>
                            </a:lnTo>
                            <a:lnTo>
                              <a:pt x="318" y="212"/>
                            </a:lnTo>
                            <a:lnTo>
                              <a:pt x="314" y="218"/>
                            </a:lnTo>
                            <a:lnTo>
                              <a:pt x="309" y="222"/>
                            </a:lnTo>
                            <a:lnTo>
                              <a:pt x="194" y="285"/>
                            </a:lnTo>
                            <a:lnTo>
                              <a:pt x="194" y="212"/>
                            </a:lnTo>
                            <a:lnTo>
                              <a:pt x="291" y="158"/>
                            </a:lnTo>
                            <a:lnTo>
                              <a:pt x="291" y="158"/>
                            </a:lnTo>
                            <a:lnTo>
                              <a:pt x="293" y="155"/>
                            </a:lnTo>
                            <a:lnTo>
                              <a:pt x="293" y="154"/>
                            </a:lnTo>
                            <a:lnTo>
                              <a:pt x="293" y="154"/>
                            </a:lnTo>
                            <a:lnTo>
                              <a:pt x="291" y="153"/>
                            </a:lnTo>
                            <a:lnTo>
                              <a:pt x="288" y="153"/>
                            </a:lnTo>
                            <a:lnTo>
                              <a:pt x="194" y="205"/>
                            </a:lnTo>
                            <a:lnTo>
                              <a:pt x="194" y="174"/>
                            </a:lnTo>
                            <a:lnTo>
                              <a:pt x="275" y="130"/>
                            </a:lnTo>
                            <a:lnTo>
                              <a:pt x="275" y="130"/>
                            </a:lnTo>
                            <a:lnTo>
                              <a:pt x="276" y="127"/>
                            </a:lnTo>
                            <a:lnTo>
                              <a:pt x="276" y="126"/>
                            </a:lnTo>
                            <a:lnTo>
                              <a:pt x="276" y="126"/>
                            </a:lnTo>
                            <a:lnTo>
                              <a:pt x="275" y="124"/>
                            </a:lnTo>
                            <a:lnTo>
                              <a:pt x="272" y="124"/>
                            </a:lnTo>
                            <a:lnTo>
                              <a:pt x="194" y="168"/>
                            </a:lnTo>
                            <a:lnTo>
                              <a:pt x="194" y="138"/>
                            </a:lnTo>
                            <a:lnTo>
                              <a:pt x="260" y="101"/>
                            </a:lnTo>
                            <a:lnTo>
                              <a:pt x="260" y="101"/>
                            </a:lnTo>
                            <a:lnTo>
                              <a:pt x="261" y="98"/>
                            </a:lnTo>
                            <a:lnTo>
                              <a:pt x="261" y="97"/>
                            </a:lnTo>
                            <a:lnTo>
                              <a:pt x="261" y="97"/>
                            </a:lnTo>
                            <a:lnTo>
                              <a:pt x="259" y="96"/>
                            </a:lnTo>
                            <a:lnTo>
                              <a:pt x="257" y="96"/>
                            </a:lnTo>
                            <a:lnTo>
                              <a:pt x="194" y="131"/>
                            </a:lnTo>
                            <a:lnTo>
                              <a:pt x="194" y="100"/>
                            </a:lnTo>
                            <a:lnTo>
                              <a:pt x="244" y="73"/>
                            </a:lnTo>
                            <a:lnTo>
                              <a:pt x="244" y="73"/>
                            </a:lnTo>
                            <a:lnTo>
                              <a:pt x="245" y="70"/>
                            </a:lnTo>
                            <a:lnTo>
                              <a:pt x="245" y="69"/>
                            </a:lnTo>
                            <a:lnTo>
                              <a:pt x="245" y="69"/>
                            </a:lnTo>
                            <a:lnTo>
                              <a:pt x="244" y="67"/>
                            </a:lnTo>
                            <a:lnTo>
                              <a:pt x="241" y="67"/>
                            </a:lnTo>
                            <a:lnTo>
                              <a:pt x="194" y="93"/>
                            </a:lnTo>
                            <a:lnTo>
                              <a:pt x="194" y="31"/>
                            </a:lnTo>
                            <a:close/>
                            <a:moveTo>
                              <a:pt x="15" y="116"/>
                            </a:moveTo>
                            <a:lnTo>
                              <a:pt x="15" y="116"/>
                            </a:lnTo>
                            <a:lnTo>
                              <a:pt x="15" y="120"/>
                            </a:lnTo>
                            <a:lnTo>
                              <a:pt x="16" y="126"/>
                            </a:lnTo>
                            <a:lnTo>
                              <a:pt x="16" y="126"/>
                            </a:lnTo>
                            <a:lnTo>
                              <a:pt x="19" y="130"/>
                            </a:lnTo>
                            <a:lnTo>
                              <a:pt x="24" y="132"/>
                            </a:lnTo>
                            <a:lnTo>
                              <a:pt x="28" y="132"/>
                            </a:lnTo>
                            <a:lnTo>
                              <a:pt x="34" y="131"/>
                            </a:lnTo>
                            <a:lnTo>
                              <a:pt x="34" y="131"/>
                            </a:lnTo>
                            <a:lnTo>
                              <a:pt x="38" y="127"/>
                            </a:lnTo>
                            <a:lnTo>
                              <a:pt x="41" y="123"/>
                            </a:lnTo>
                            <a:lnTo>
                              <a:pt x="41" y="117"/>
                            </a:lnTo>
                            <a:lnTo>
                              <a:pt x="39" y="113"/>
                            </a:lnTo>
                            <a:lnTo>
                              <a:pt x="39" y="113"/>
                            </a:lnTo>
                            <a:lnTo>
                              <a:pt x="35" y="109"/>
                            </a:lnTo>
                            <a:lnTo>
                              <a:pt x="31" y="107"/>
                            </a:lnTo>
                            <a:lnTo>
                              <a:pt x="50" y="96"/>
                            </a:lnTo>
                            <a:lnTo>
                              <a:pt x="50" y="96"/>
                            </a:lnTo>
                            <a:lnTo>
                              <a:pt x="50" y="101"/>
                            </a:lnTo>
                            <a:lnTo>
                              <a:pt x="51" y="107"/>
                            </a:lnTo>
                            <a:lnTo>
                              <a:pt x="51" y="107"/>
                            </a:lnTo>
                            <a:lnTo>
                              <a:pt x="54" y="111"/>
                            </a:lnTo>
                            <a:lnTo>
                              <a:pt x="60" y="112"/>
                            </a:lnTo>
                            <a:lnTo>
                              <a:pt x="64" y="113"/>
                            </a:lnTo>
                            <a:lnTo>
                              <a:pt x="69" y="111"/>
                            </a:lnTo>
                            <a:lnTo>
                              <a:pt x="69" y="111"/>
                            </a:lnTo>
                            <a:lnTo>
                              <a:pt x="73" y="108"/>
                            </a:lnTo>
                            <a:lnTo>
                              <a:pt x="76" y="104"/>
                            </a:lnTo>
                            <a:lnTo>
                              <a:pt x="76" y="98"/>
                            </a:lnTo>
                            <a:lnTo>
                              <a:pt x="75" y="93"/>
                            </a:lnTo>
                            <a:lnTo>
                              <a:pt x="75" y="93"/>
                            </a:lnTo>
                            <a:lnTo>
                              <a:pt x="70" y="89"/>
                            </a:lnTo>
                            <a:lnTo>
                              <a:pt x="66" y="88"/>
                            </a:lnTo>
                            <a:lnTo>
                              <a:pt x="85" y="77"/>
                            </a:lnTo>
                            <a:lnTo>
                              <a:pt x="85" y="77"/>
                            </a:lnTo>
                            <a:lnTo>
                              <a:pt x="85" y="81"/>
                            </a:lnTo>
                            <a:lnTo>
                              <a:pt x="87" y="86"/>
                            </a:lnTo>
                            <a:lnTo>
                              <a:pt x="87" y="86"/>
                            </a:lnTo>
                            <a:lnTo>
                              <a:pt x="89" y="90"/>
                            </a:lnTo>
                            <a:lnTo>
                              <a:pt x="95" y="93"/>
                            </a:lnTo>
                            <a:lnTo>
                              <a:pt x="99" y="93"/>
                            </a:lnTo>
                            <a:lnTo>
                              <a:pt x="104" y="92"/>
                            </a:lnTo>
                            <a:lnTo>
                              <a:pt x="104" y="92"/>
                            </a:lnTo>
                            <a:lnTo>
                              <a:pt x="108" y="88"/>
                            </a:lnTo>
                            <a:lnTo>
                              <a:pt x="111" y="84"/>
                            </a:lnTo>
                            <a:lnTo>
                              <a:pt x="111" y="78"/>
                            </a:lnTo>
                            <a:lnTo>
                              <a:pt x="110" y="74"/>
                            </a:lnTo>
                            <a:lnTo>
                              <a:pt x="110" y="74"/>
                            </a:lnTo>
                            <a:lnTo>
                              <a:pt x="106" y="70"/>
                            </a:lnTo>
                            <a:lnTo>
                              <a:pt x="102" y="67"/>
                            </a:lnTo>
                            <a:lnTo>
                              <a:pt x="121" y="56"/>
                            </a:lnTo>
                            <a:lnTo>
                              <a:pt x="121" y="56"/>
                            </a:lnTo>
                            <a:lnTo>
                              <a:pt x="121" y="62"/>
                            </a:lnTo>
                            <a:lnTo>
                              <a:pt x="122" y="67"/>
                            </a:lnTo>
                            <a:lnTo>
                              <a:pt x="122" y="67"/>
                            </a:lnTo>
                            <a:lnTo>
                              <a:pt x="125" y="71"/>
                            </a:lnTo>
                            <a:lnTo>
                              <a:pt x="130" y="73"/>
                            </a:lnTo>
                            <a:lnTo>
                              <a:pt x="134" y="74"/>
                            </a:lnTo>
                            <a:lnTo>
                              <a:pt x="140" y="73"/>
                            </a:lnTo>
                            <a:lnTo>
                              <a:pt x="140" y="73"/>
                            </a:lnTo>
                            <a:lnTo>
                              <a:pt x="144" y="69"/>
                            </a:lnTo>
                            <a:lnTo>
                              <a:pt x="146" y="65"/>
                            </a:lnTo>
                            <a:lnTo>
                              <a:pt x="146" y="59"/>
                            </a:lnTo>
                            <a:lnTo>
                              <a:pt x="145" y="54"/>
                            </a:lnTo>
                            <a:lnTo>
                              <a:pt x="145" y="54"/>
                            </a:lnTo>
                            <a:lnTo>
                              <a:pt x="141" y="50"/>
                            </a:lnTo>
                            <a:lnTo>
                              <a:pt x="137" y="48"/>
                            </a:lnTo>
                            <a:lnTo>
                              <a:pt x="156" y="38"/>
                            </a:lnTo>
                            <a:lnTo>
                              <a:pt x="156" y="38"/>
                            </a:lnTo>
                            <a:lnTo>
                              <a:pt x="154" y="43"/>
                            </a:lnTo>
                            <a:lnTo>
                              <a:pt x="157" y="47"/>
                            </a:lnTo>
                            <a:lnTo>
                              <a:pt x="157" y="47"/>
                            </a:lnTo>
                            <a:lnTo>
                              <a:pt x="160" y="51"/>
                            </a:lnTo>
                            <a:lnTo>
                              <a:pt x="164" y="54"/>
                            </a:lnTo>
                            <a:lnTo>
                              <a:pt x="169" y="54"/>
                            </a:lnTo>
                            <a:lnTo>
                              <a:pt x="175" y="52"/>
                            </a:lnTo>
                            <a:lnTo>
                              <a:pt x="175" y="52"/>
                            </a:lnTo>
                            <a:lnTo>
                              <a:pt x="179" y="50"/>
                            </a:lnTo>
                            <a:lnTo>
                              <a:pt x="180" y="44"/>
                            </a:lnTo>
                            <a:lnTo>
                              <a:pt x="181" y="40"/>
                            </a:lnTo>
                            <a:lnTo>
                              <a:pt x="180" y="35"/>
                            </a:lnTo>
                            <a:lnTo>
                              <a:pt x="180" y="35"/>
                            </a:lnTo>
                            <a:lnTo>
                              <a:pt x="176" y="31"/>
                            </a:lnTo>
                            <a:lnTo>
                              <a:pt x="172" y="28"/>
                            </a:lnTo>
                            <a:lnTo>
                              <a:pt x="191" y="19"/>
                            </a:lnTo>
                            <a:lnTo>
                              <a:pt x="191" y="19"/>
                            </a:lnTo>
                            <a:lnTo>
                              <a:pt x="190" y="23"/>
                            </a:lnTo>
                            <a:lnTo>
                              <a:pt x="192" y="28"/>
                            </a:lnTo>
                            <a:lnTo>
                              <a:pt x="192" y="28"/>
                            </a:lnTo>
                            <a:lnTo>
                              <a:pt x="194" y="31"/>
                            </a:lnTo>
                            <a:lnTo>
                              <a:pt x="194" y="93"/>
                            </a:lnTo>
                            <a:lnTo>
                              <a:pt x="47" y="174"/>
                            </a:lnTo>
                            <a:lnTo>
                              <a:pt x="47" y="174"/>
                            </a:lnTo>
                            <a:lnTo>
                              <a:pt x="46" y="176"/>
                            </a:lnTo>
                            <a:lnTo>
                              <a:pt x="46" y="178"/>
                            </a:lnTo>
                            <a:lnTo>
                              <a:pt x="46" y="178"/>
                            </a:lnTo>
                            <a:lnTo>
                              <a:pt x="49" y="180"/>
                            </a:lnTo>
                            <a:lnTo>
                              <a:pt x="50" y="180"/>
                            </a:lnTo>
                            <a:lnTo>
                              <a:pt x="50" y="180"/>
                            </a:lnTo>
                            <a:lnTo>
                              <a:pt x="194" y="100"/>
                            </a:lnTo>
                            <a:lnTo>
                              <a:pt x="194" y="131"/>
                            </a:lnTo>
                            <a:lnTo>
                              <a:pt x="64" y="203"/>
                            </a:lnTo>
                            <a:lnTo>
                              <a:pt x="64" y="203"/>
                            </a:lnTo>
                            <a:lnTo>
                              <a:pt x="62" y="204"/>
                            </a:lnTo>
                            <a:lnTo>
                              <a:pt x="62" y="207"/>
                            </a:lnTo>
                            <a:lnTo>
                              <a:pt x="62" y="207"/>
                            </a:lnTo>
                            <a:lnTo>
                              <a:pt x="64" y="208"/>
                            </a:lnTo>
                            <a:lnTo>
                              <a:pt x="66" y="208"/>
                            </a:lnTo>
                            <a:lnTo>
                              <a:pt x="66" y="208"/>
                            </a:lnTo>
                            <a:lnTo>
                              <a:pt x="194" y="138"/>
                            </a:lnTo>
                            <a:lnTo>
                              <a:pt x="194" y="168"/>
                            </a:lnTo>
                            <a:lnTo>
                              <a:pt x="80" y="231"/>
                            </a:lnTo>
                            <a:lnTo>
                              <a:pt x="80" y="231"/>
                            </a:lnTo>
                            <a:lnTo>
                              <a:pt x="77" y="233"/>
                            </a:lnTo>
                            <a:lnTo>
                              <a:pt x="79" y="235"/>
                            </a:lnTo>
                            <a:lnTo>
                              <a:pt x="79" y="235"/>
                            </a:lnTo>
                            <a:lnTo>
                              <a:pt x="80" y="237"/>
                            </a:lnTo>
                            <a:lnTo>
                              <a:pt x="83" y="237"/>
                            </a:lnTo>
                            <a:lnTo>
                              <a:pt x="83" y="237"/>
                            </a:lnTo>
                            <a:lnTo>
                              <a:pt x="194" y="174"/>
                            </a:lnTo>
                            <a:lnTo>
                              <a:pt x="194" y="205"/>
                            </a:lnTo>
                            <a:lnTo>
                              <a:pt x="95" y="260"/>
                            </a:lnTo>
                            <a:lnTo>
                              <a:pt x="95" y="260"/>
                            </a:lnTo>
                            <a:lnTo>
                              <a:pt x="93" y="261"/>
                            </a:lnTo>
                            <a:lnTo>
                              <a:pt x="93" y="264"/>
                            </a:lnTo>
                            <a:lnTo>
                              <a:pt x="93" y="264"/>
                            </a:lnTo>
                            <a:lnTo>
                              <a:pt x="96" y="265"/>
                            </a:lnTo>
                            <a:lnTo>
                              <a:pt x="98" y="265"/>
                            </a:lnTo>
                            <a:lnTo>
                              <a:pt x="98" y="265"/>
                            </a:lnTo>
                            <a:lnTo>
                              <a:pt x="194" y="212"/>
                            </a:lnTo>
                            <a:lnTo>
                              <a:pt x="194" y="285"/>
                            </a:lnTo>
                            <a:lnTo>
                              <a:pt x="142" y="314"/>
                            </a:lnTo>
                            <a:lnTo>
                              <a:pt x="142" y="314"/>
                            </a:lnTo>
                            <a:lnTo>
                              <a:pt x="137" y="316"/>
                            </a:lnTo>
                            <a:lnTo>
                              <a:pt x="130" y="318"/>
                            </a:lnTo>
                            <a:lnTo>
                              <a:pt x="123" y="318"/>
                            </a:lnTo>
                            <a:lnTo>
                              <a:pt x="118" y="316"/>
                            </a:lnTo>
                            <a:lnTo>
                              <a:pt x="111" y="314"/>
                            </a:lnTo>
                            <a:lnTo>
                              <a:pt x="107" y="311"/>
                            </a:lnTo>
                            <a:lnTo>
                              <a:pt x="102" y="306"/>
                            </a:lnTo>
                            <a:lnTo>
                              <a:pt x="98" y="300"/>
                            </a:lnTo>
                            <a:lnTo>
                              <a:pt x="0" y="124"/>
                            </a:lnTo>
                            <a:lnTo>
                              <a:pt x="15" y="116"/>
                            </a:lnTo>
                            <a:close/>
                          </a:path>
                        </a:pathLst>
                      </a:cu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Tx/>
                          <a:buNone/>
                        </a:pPr>
                        <a:endParaRPr lang="zh-CN" altLang="en-US">
                          <a:solidFill>
                            <a:prstClr val="black"/>
                          </a:solidFill>
                          <a:latin typeface="Impact"/>
                          <a:ea typeface="微软雅黑"/>
                        </a:endParaRPr>
                      </a:p>
                    </p:txBody>
                  </p:sp>
                  <p:grpSp>
                    <p:nvGrpSpPr>
                      <p:cNvPr id="75" name="组合 212">
                        <a:extLst>
                          <a:ext uri="{FF2B5EF4-FFF2-40B4-BE49-F238E27FC236}">
                            <a16:creationId xmlns:a16="http://schemas.microsoft.com/office/drawing/2014/main" id="{B8EC11C4-DA1B-407E-98ED-4A29B75B406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99684" y="2127048"/>
                        <a:ext cx="619125" cy="650875"/>
                        <a:chOff x="1704976" y="2255838"/>
                        <a:chExt cx="619125" cy="650875"/>
                      </a:xfrm>
                    </p:grpSpPr>
                    <p:sp>
                      <p:nvSpPr>
                        <p:cNvPr id="97" name="Rectangle 155">
                          <a:extLst>
                            <a:ext uri="{FF2B5EF4-FFF2-40B4-BE49-F238E27FC236}">
                              <a16:creationId xmlns:a16="http://schemas.microsoft.com/office/drawing/2014/main" id="{7B2D8398-D7BD-4931-A9A5-640FA249DE7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04976" y="2873375"/>
                          <a:ext cx="619125" cy="33338"/>
                        </a:xfrm>
                        <a:prstGeom prst="rect">
                          <a:avLst/>
                        </a:prstGeom>
                        <a:solidFill>
                          <a:srgbClr val="5ABBC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98" name="Rectangle 156">
                          <a:extLst>
                            <a:ext uri="{FF2B5EF4-FFF2-40B4-BE49-F238E27FC236}">
                              <a16:creationId xmlns:a16="http://schemas.microsoft.com/office/drawing/2014/main" id="{CD497A95-64A4-4F32-922B-BFCF42C36F3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30376" y="2811463"/>
                          <a:ext cx="568325" cy="33338"/>
                        </a:xfrm>
                        <a:prstGeom prst="rect">
                          <a:avLst/>
                        </a:prstGeom>
                        <a:solidFill>
                          <a:srgbClr val="5ABBC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99" name="Rectangle 157">
                          <a:extLst>
                            <a:ext uri="{FF2B5EF4-FFF2-40B4-BE49-F238E27FC236}">
                              <a16:creationId xmlns:a16="http://schemas.microsoft.com/office/drawing/2014/main" id="{86C57481-2D8C-4D42-92B7-A6299893332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54213" y="2747963"/>
                          <a:ext cx="120650" cy="31750"/>
                        </a:xfrm>
                        <a:prstGeom prst="rect">
                          <a:avLst/>
                        </a:prstGeom>
                        <a:solidFill>
                          <a:srgbClr val="5ABBC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00" name="Rectangle 158">
                          <a:extLst>
                            <a:ext uri="{FF2B5EF4-FFF2-40B4-BE49-F238E27FC236}">
                              <a16:creationId xmlns:a16="http://schemas.microsoft.com/office/drawing/2014/main" id="{7F2D400C-DF0D-4BE2-A6AC-4024D5FF2F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76438" y="2517775"/>
                          <a:ext cx="77788" cy="250825"/>
                        </a:xfrm>
                        <a:prstGeom prst="rect">
                          <a:avLst/>
                        </a:prstGeom>
                        <a:solidFill>
                          <a:srgbClr val="5ABBC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01" name="Rectangle 159">
                          <a:extLst>
                            <a:ext uri="{FF2B5EF4-FFF2-40B4-BE49-F238E27FC236}">
                              <a16:creationId xmlns:a16="http://schemas.microsoft.com/office/drawing/2014/main" id="{8545BA7F-CAD7-4B61-80AF-E84905BBAB2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54213" y="2505075"/>
                          <a:ext cx="120650" cy="31750"/>
                        </a:xfrm>
                        <a:prstGeom prst="rect">
                          <a:avLst/>
                        </a:prstGeom>
                        <a:solidFill>
                          <a:srgbClr val="5ABBC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02" name="Rectangle 160">
                          <a:extLst>
                            <a:ext uri="{FF2B5EF4-FFF2-40B4-BE49-F238E27FC236}">
                              <a16:creationId xmlns:a16="http://schemas.microsoft.com/office/drawing/2014/main" id="{F001E774-B29F-479F-AA16-0DAB302ABB1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74826" y="2747963"/>
                          <a:ext cx="119063" cy="31750"/>
                        </a:xfrm>
                        <a:prstGeom prst="rect">
                          <a:avLst/>
                        </a:prstGeom>
                        <a:solidFill>
                          <a:srgbClr val="5ABBC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03" name="Rectangle 161">
                          <a:extLst>
                            <a:ext uri="{FF2B5EF4-FFF2-40B4-BE49-F238E27FC236}">
                              <a16:creationId xmlns:a16="http://schemas.microsoft.com/office/drawing/2014/main" id="{2E3AE4E5-5304-462B-A65B-43E2D56E963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95463" y="2517775"/>
                          <a:ext cx="77788" cy="250825"/>
                        </a:xfrm>
                        <a:prstGeom prst="rect">
                          <a:avLst/>
                        </a:prstGeom>
                        <a:solidFill>
                          <a:srgbClr val="5ABBC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04" name="Rectangle 162">
                          <a:extLst>
                            <a:ext uri="{FF2B5EF4-FFF2-40B4-BE49-F238E27FC236}">
                              <a16:creationId xmlns:a16="http://schemas.microsoft.com/office/drawing/2014/main" id="{952BB5AD-EE6C-44B3-B51C-3491B35AECA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74826" y="2505075"/>
                          <a:ext cx="119063" cy="31750"/>
                        </a:xfrm>
                        <a:prstGeom prst="rect">
                          <a:avLst/>
                        </a:prstGeom>
                        <a:solidFill>
                          <a:srgbClr val="5ABBC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05" name="Rectangle 163">
                          <a:extLst>
                            <a:ext uri="{FF2B5EF4-FFF2-40B4-BE49-F238E27FC236}">
                              <a16:creationId xmlns:a16="http://schemas.microsoft.com/office/drawing/2014/main" id="{B98C0B7A-7F02-4045-8713-444DEB5007B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35188" y="2747963"/>
                          <a:ext cx="120650" cy="31750"/>
                        </a:xfrm>
                        <a:prstGeom prst="rect">
                          <a:avLst/>
                        </a:prstGeom>
                        <a:solidFill>
                          <a:srgbClr val="5ABBC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06" name="Rectangle 164">
                          <a:extLst>
                            <a:ext uri="{FF2B5EF4-FFF2-40B4-BE49-F238E27FC236}">
                              <a16:creationId xmlns:a16="http://schemas.microsoft.com/office/drawing/2014/main" id="{5BCF5DE7-2950-4E02-A48B-F4416B67805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57413" y="2517775"/>
                          <a:ext cx="76200" cy="250825"/>
                        </a:xfrm>
                        <a:prstGeom prst="rect">
                          <a:avLst/>
                        </a:prstGeom>
                        <a:solidFill>
                          <a:srgbClr val="5ABBC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07" name="Rectangle 165">
                          <a:extLst>
                            <a:ext uri="{FF2B5EF4-FFF2-40B4-BE49-F238E27FC236}">
                              <a16:creationId xmlns:a16="http://schemas.microsoft.com/office/drawing/2014/main" id="{D82D9BC1-664E-44EE-A09B-798229C606F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35188" y="2505075"/>
                          <a:ext cx="120650" cy="31750"/>
                        </a:xfrm>
                        <a:prstGeom prst="rect">
                          <a:avLst/>
                        </a:prstGeom>
                        <a:solidFill>
                          <a:srgbClr val="5ABBC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08" name="Rectangle 166">
                          <a:extLst>
                            <a:ext uri="{FF2B5EF4-FFF2-40B4-BE49-F238E27FC236}">
                              <a16:creationId xmlns:a16="http://schemas.microsoft.com/office/drawing/2014/main" id="{A3DC30EB-FF62-4DA2-8B3B-4AF74C24675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30376" y="2435225"/>
                          <a:ext cx="568325" cy="33338"/>
                        </a:xfrm>
                        <a:prstGeom prst="rect">
                          <a:avLst/>
                        </a:prstGeom>
                        <a:solidFill>
                          <a:srgbClr val="5ABBC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109" name="Freeform 167">
                          <a:extLst>
                            <a:ext uri="{FF2B5EF4-FFF2-40B4-BE49-F238E27FC236}">
                              <a16:creationId xmlns:a16="http://schemas.microsoft.com/office/drawing/2014/main" id="{E98719D2-516E-441B-9669-A9A9878DD5F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30376" y="2255838"/>
                          <a:ext cx="568325" cy="179388"/>
                        </a:xfrm>
                        <a:custGeom>
                          <a:avLst/>
                          <a:gdLst>
                            <a:gd name="T0" fmla="*/ 179 w 358"/>
                            <a:gd name="T1" fmla="*/ 0 h 113"/>
                            <a:gd name="T2" fmla="*/ 0 w 358"/>
                            <a:gd name="T3" fmla="*/ 113 h 113"/>
                            <a:gd name="T4" fmla="*/ 358 w 358"/>
                            <a:gd name="T5" fmla="*/ 113 h 113"/>
                            <a:gd name="T6" fmla="*/ 179 w 358"/>
                            <a:gd name="T7" fmla="*/ 0 h 11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358" h="113">
                              <a:moveTo>
                                <a:pt x="179" y="0"/>
                              </a:moveTo>
                              <a:lnTo>
                                <a:pt x="0" y="113"/>
                              </a:lnTo>
                              <a:lnTo>
                                <a:pt x="358" y="113"/>
                              </a:lnTo>
                              <a:lnTo>
                                <a:pt x="17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5ABBC4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  <p:sp>
                    <p:nvSpPr>
                      <p:cNvPr id="76" name="Freeform 169">
                        <a:extLst>
                          <a:ext uri="{FF2B5EF4-FFF2-40B4-BE49-F238E27FC236}">
                            <a16:creationId xmlns:a16="http://schemas.microsoft.com/office/drawing/2014/main" id="{C2898E00-31B5-48BD-BF7E-63D05F5B7A90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029871" y="2857298"/>
                        <a:ext cx="185738" cy="320675"/>
                      </a:xfrm>
                      <a:custGeom>
                        <a:avLst/>
                        <a:gdLst>
                          <a:gd name="T0" fmla="*/ 71 w 117"/>
                          <a:gd name="T1" fmla="*/ 170 h 202"/>
                          <a:gd name="T2" fmla="*/ 80 w 117"/>
                          <a:gd name="T3" fmla="*/ 173 h 202"/>
                          <a:gd name="T4" fmla="*/ 85 w 117"/>
                          <a:gd name="T5" fmla="*/ 181 h 202"/>
                          <a:gd name="T6" fmla="*/ 85 w 117"/>
                          <a:gd name="T7" fmla="*/ 188 h 202"/>
                          <a:gd name="T8" fmla="*/ 80 w 117"/>
                          <a:gd name="T9" fmla="*/ 199 h 202"/>
                          <a:gd name="T10" fmla="*/ 75 w 117"/>
                          <a:gd name="T11" fmla="*/ 202 h 202"/>
                          <a:gd name="T12" fmla="*/ 71 w 117"/>
                          <a:gd name="T13" fmla="*/ 170 h 202"/>
                          <a:gd name="T14" fmla="*/ 71 w 117"/>
                          <a:gd name="T15" fmla="*/ 157 h 202"/>
                          <a:gd name="T16" fmla="*/ 71 w 117"/>
                          <a:gd name="T17" fmla="*/ 68 h 202"/>
                          <a:gd name="T18" fmla="*/ 80 w 117"/>
                          <a:gd name="T19" fmla="*/ 77 h 202"/>
                          <a:gd name="T20" fmla="*/ 85 w 117"/>
                          <a:gd name="T21" fmla="*/ 91 h 202"/>
                          <a:gd name="T22" fmla="*/ 92 w 117"/>
                          <a:gd name="T23" fmla="*/ 116 h 202"/>
                          <a:gd name="T24" fmla="*/ 94 w 117"/>
                          <a:gd name="T25" fmla="*/ 120 h 202"/>
                          <a:gd name="T26" fmla="*/ 100 w 117"/>
                          <a:gd name="T27" fmla="*/ 126 h 202"/>
                          <a:gd name="T28" fmla="*/ 110 w 117"/>
                          <a:gd name="T29" fmla="*/ 127 h 202"/>
                          <a:gd name="T30" fmla="*/ 117 w 117"/>
                          <a:gd name="T31" fmla="*/ 145 h 202"/>
                          <a:gd name="T32" fmla="*/ 66 w 117"/>
                          <a:gd name="T33" fmla="*/ 170 h 202"/>
                          <a:gd name="T34" fmla="*/ 71 w 117"/>
                          <a:gd name="T35" fmla="*/ 170 h 202"/>
                          <a:gd name="T36" fmla="*/ 71 w 117"/>
                          <a:gd name="T37" fmla="*/ 202 h 202"/>
                          <a:gd name="T38" fmla="*/ 61 w 117"/>
                          <a:gd name="T39" fmla="*/ 199 h 202"/>
                          <a:gd name="T40" fmla="*/ 56 w 117"/>
                          <a:gd name="T41" fmla="*/ 189 h 202"/>
                          <a:gd name="T42" fmla="*/ 56 w 117"/>
                          <a:gd name="T43" fmla="*/ 184 h 202"/>
                          <a:gd name="T44" fmla="*/ 61 w 117"/>
                          <a:gd name="T45" fmla="*/ 173 h 202"/>
                          <a:gd name="T46" fmla="*/ 66 w 117"/>
                          <a:gd name="T47" fmla="*/ 170 h 202"/>
                          <a:gd name="T48" fmla="*/ 71 w 117"/>
                          <a:gd name="T49" fmla="*/ 68 h 202"/>
                          <a:gd name="T50" fmla="*/ 60 w 117"/>
                          <a:gd name="T51" fmla="*/ 62 h 202"/>
                          <a:gd name="T52" fmla="*/ 47 w 117"/>
                          <a:gd name="T53" fmla="*/ 61 h 202"/>
                          <a:gd name="T54" fmla="*/ 34 w 117"/>
                          <a:gd name="T55" fmla="*/ 8 h 202"/>
                          <a:gd name="T56" fmla="*/ 29 w 117"/>
                          <a:gd name="T57" fmla="*/ 1 h 202"/>
                          <a:gd name="T58" fmla="*/ 19 w 117"/>
                          <a:gd name="T59" fmla="*/ 0 h 202"/>
                          <a:gd name="T60" fmla="*/ 15 w 117"/>
                          <a:gd name="T61" fmla="*/ 1 h 202"/>
                          <a:gd name="T62" fmla="*/ 10 w 117"/>
                          <a:gd name="T63" fmla="*/ 9 h 202"/>
                          <a:gd name="T64" fmla="*/ 24 w 117"/>
                          <a:gd name="T65" fmla="*/ 66 h 202"/>
                          <a:gd name="T66" fmla="*/ 19 w 117"/>
                          <a:gd name="T67" fmla="*/ 70 h 202"/>
                          <a:gd name="T68" fmla="*/ 11 w 117"/>
                          <a:gd name="T69" fmla="*/ 78 h 202"/>
                          <a:gd name="T70" fmla="*/ 6 w 117"/>
                          <a:gd name="T71" fmla="*/ 91 h 202"/>
                          <a:gd name="T72" fmla="*/ 4 w 117"/>
                          <a:gd name="T73" fmla="*/ 104 h 202"/>
                          <a:gd name="T74" fmla="*/ 6 w 117"/>
                          <a:gd name="T75" fmla="*/ 111 h 202"/>
                          <a:gd name="T76" fmla="*/ 12 w 117"/>
                          <a:gd name="T77" fmla="*/ 138 h 202"/>
                          <a:gd name="T78" fmla="*/ 12 w 117"/>
                          <a:gd name="T79" fmla="*/ 142 h 202"/>
                          <a:gd name="T80" fmla="*/ 10 w 117"/>
                          <a:gd name="T81" fmla="*/ 149 h 202"/>
                          <a:gd name="T82" fmla="*/ 3 w 117"/>
                          <a:gd name="T83" fmla="*/ 156 h 202"/>
                          <a:gd name="T84" fmla="*/ 6 w 117"/>
                          <a:gd name="T85" fmla="*/ 175 h 202"/>
                          <a:gd name="T86" fmla="*/ 71 w 117"/>
                          <a:gd name="T87" fmla="*/ 68 h 20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117" h="202">
                            <a:moveTo>
                              <a:pt x="71" y="170"/>
                            </a:moveTo>
                            <a:lnTo>
                              <a:pt x="71" y="170"/>
                            </a:lnTo>
                            <a:lnTo>
                              <a:pt x="76" y="170"/>
                            </a:lnTo>
                            <a:lnTo>
                              <a:pt x="80" y="173"/>
                            </a:lnTo>
                            <a:lnTo>
                              <a:pt x="84" y="177"/>
                            </a:lnTo>
                            <a:lnTo>
                              <a:pt x="85" y="181"/>
                            </a:lnTo>
                            <a:lnTo>
                              <a:pt x="85" y="181"/>
                            </a:lnTo>
                            <a:lnTo>
                              <a:pt x="85" y="188"/>
                            </a:lnTo>
                            <a:lnTo>
                              <a:pt x="84" y="193"/>
                            </a:lnTo>
                            <a:lnTo>
                              <a:pt x="80" y="199"/>
                            </a:lnTo>
                            <a:lnTo>
                              <a:pt x="75" y="202"/>
                            </a:lnTo>
                            <a:lnTo>
                              <a:pt x="75" y="202"/>
                            </a:lnTo>
                            <a:lnTo>
                              <a:pt x="71" y="202"/>
                            </a:lnTo>
                            <a:lnTo>
                              <a:pt x="71" y="170"/>
                            </a:lnTo>
                            <a:lnTo>
                              <a:pt x="71" y="170"/>
                            </a:lnTo>
                            <a:close/>
                            <a:moveTo>
                              <a:pt x="71" y="157"/>
                            </a:moveTo>
                            <a:lnTo>
                              <a:pt x="71" y="68"/>
                            </a:lnTo>
                            <a:lnTo>
                              <a:pt x="71" y="68"/>
                            </a:lnTo>
                            <a:lnTo>
                              <a:pt x="76" y="72"/>
                            </a:lnTo>
                            <a:lnTo>
                              <a:pt x="80" y="77"/>
                            </a:lnTo>
                            <a:lnTo>
                              <a:pt x="83" y="84"/>
                            </a:lnTo>
                            <a:lnTo>
                              <a:pt x="85" y="91"/>
                            </a:lnTo>
                            <a:lnTo>
                              <a:pt x="85" y="91"/>
                            </a:lnTo>
                            <a:lnTo>
                              <a:pt x="92" y="116"/>
                            </a:lnTo>
                            <a:lnTo>
                              <a:pt x="92" y="116"/>
                            </a:lnTo>
                            <a:lnTo>
                              <a:pt x="94" y="120"/>
                            </a:lnTo>
                            <a:lnTo>
                              <a:pt x="96" y="123"/>
                            </a:lnTo>
                            <a:lnTo>
                              <a:pt x="100" y="126"/>
                            </a:lnTo>
                            <a:lnTo>
                              <a:pt x="103" y="127"/>
                            </a:lnTo>
                            <a:lnTo>
                              <a:pt x="110" y="127"/>
                            </a:lnTo>
                            <a:lnTo>
                              <a:pt x="112" y="127"/>
                            </a:lnTo>
                            <a:lnTo>
                              <a:pt x="117" y="145"/>
                            </a:lnTo>
                            <a:lnTo>
                              <a:pt x="71" y="157"/>
                            </a:lnTo>
                            <a:close/>
                            <a:moveTo>
                              <a:pt x="66" y="170"/>
                            </a:moveTo>
                            <a:lnTo>
                              <a:pt x="66" y="170"/>
                            </a:lnTo>
                            <a:lnTo>
                              <a:pt x="71" y="170"/>
                            </a:lnTo>
                            <a:lnTo>
                              <a:pt x="71" y="202"/>
                            </a:lnTo>
                            <a:lnTo>
                              <a:pt x="71" y="202"/>
                            </a:lnTo>
                            <a:lnTo>
                              <a:pt x="65" y="200"/>
                            </a:lnTo>
                            <a:lnTo>
                              <a:pt x="61" y="199"/>
                            </a:lnTo>
                            <a:lnTo>
                              <a:pt x="57" y="195"/>
                            </a:lnTo>
                            <a:lnTo>
                              <a:pt x="56" y="189"/>
                            </a:lnTo>
                            <a:lnTo>
                              <a:pt x="56" y="189"/>
                            </a:lnTo>
                            <a:lnTo>
                              <a:pt x="56" y="184"/>
                            </a:lnTo>
                            <a:lnTo>
                              <a:pt x="57" y="179"/>
                            </a:lnTo>
                            <a:lnTo>
                              <a:pt x="61" y="173"/>
                            </a:lnTo>
                            <a:lnTo>
                              <a:pt x="66" y="170"/>
                            </a:lnTo>
                            <a:lnTo>
                              <a:pt x="66" y="170"/>
                            </a:lnTo>
                            <a:close/>
                            <a:moveTo>
                              <a:pt x="71" y="68"/>
                            </a:moveTo>
                            <a:lnTo>
                              <a:pt x="71" y="68"/>
                            </a:lnTo>
                            <a:lnTo>
                              <a:pt x="65" y="65"/>
                            </a:lnTo>
                            <a:lnTo>
                              <a:pt x="60" y="62"/>
                            </a:lnTo>
                            <a:lnTo>
                              <a:pt x="54" y="61"/>
                            </a:lnTo>
                            <a:lnTo>
                              <a:pt x="47" y="61"/>
                            </a:lnTo>
                            <a:lnTo>
                              <a:pt x="34" y="8"/>
                            </a:lnTo>
                            <a:lnTo>
                              <a:pt x="34" y="8"/>
                            </a:lnTo>
                            <a:lnTo>
                              <a:pt x="31" y="4"/>
                            </a:lnTo>
                            <a:lnTo>
                              <a:pt x="29" y="1"/>
                            </a:lnTo>
                            <a:lnTo>
                              <a:pt x="24" y="0"/>
                            </a:lnTo>
                            <a:lnTo>
                              <a:pt x="19" y="0"/>
                            </a:lnTo>
                            <a:lnTo>
                              <a:pt x="19" y="0"/>
                            </a:lnTo>
                            <a:lnTo>
                              <a:pt x="15" y="1"/>
                            </a:lnTo>
                            <a:lnTo>
                              <a:pt x="12" y="5"/>
                            </a:lnTo>
                            <a:lnTo>
                              <a:pt x="10" y="9"/>
                            </a:lnTo>
                            <a:lnTo>
                              <a:pt x="11" y="15"/>
                            </a:lnTo>
                            <a:lnTo>
                              <a:pt x="24" y="66"/>
                            </a:lnTo>
                            <a:lnTo>
                              <a:pt x="24" y="66"/>
                            </a:lnTo>
                            <a:lnTo>
                              <a:pt x="19" y="70"/>
                            </a:lnTo>
                            <a:lnTo>
                              <a:pt x="15" y="74"/>
                            </a:lnTo>
                            <a:lnTo>
                              <a:pt x="11" y="78"/>
                            </a:lnTo>
                            <a:lnTo>
                              <a:pt x="7" y="84"/>
                            </a:lnTo>
                            <a:lnTo>
                              <a:pt x="6" y="91"/>
                            </a:lnTo>
                            <a:lnTo>
                              <a:pt x="4" y="96"/>
                            </a:lnTo>
                            <a:lnTo>
                              <a:pt x="4" y="104"/>
                            </a:lnTo>
                            <a:lnTo>
                              <a:pt x="6" y="111"/>
                            </a:lnTo>
                            <a:lnTo>
                              <a:pt x="6" y="111"/>
                            </a:lnTo>
                            <a:lnTo>
                              <a:pt x="12" y="138"/>
                            </a:lnTo>
                            <a:lnTo>
                              <a:pt x="12" y="138"/>
                            </a:lnTo>
                            <a:lnTo>
                              <a:pt x="12" y="138"/>
                            </a:lnTo>
                            <a:lnTo>
                              <a:pt x="12" y="142"/>
                            </a:lnTo>
                            <a:lnTo>
                              <a:pt x="12" y="146"/>
                            </a:lnTo>
                            <a:lnTo>
                              <a:pt x="10" y="149"/>
                            </a:lnTo>
                            <a:lnTo>
                              <a:pt x="8" y="152"/>
                            </a:lnTo>
                            <a:lnTo>
                              <a:pt x="3" y="156"/>
                            </a:lnTo>
                            <a:lnTo>
                              <a:pt x="0" y="157"/>
                            </a:lnTo>
                            <a:lnTo>
                              <a:pt x="6" y="175"/>
                            </a:lnTo>
                            <a:lnTo>
                              <a:pt x="71" y="157"/>
                            </a:lnTo>
                            <a:lnTo>
                              <a:pt x="71" y="68"/>
                            </a:lnTo>
                            <a:close/>
                          </a:path>
                        </a:pathLst>
                      </a:custGeom>
                      <a:solidFill>
                        <a:srgbClr val="FF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Tx/>
                          <a:buNone/>
                        </a:pPr>
                        <a:endParaRPr lang="zh-CN" altLang="en-US">
                          <a:solidFill>
                            <a:prstClr val="black"/>
                          </a:solidFill>
                          <a:latin typeface="Impact"/>
                          <a:ea typeface="微软雅黑"/>
                        </a:endParaRPr>
                      </a:p>
                    </p:txBody>
                  </p:sp>
                  <p:grpSp>
                    <p:nvGrpSpPr>
                      <p:cNvPr id="77" name="组合 210">
                        <a:extLst>
                          <a:ext uri="{FF2B5EF4-FFF2-40B4-BE49-F238E27FC236}">
                            <a16:creationId xmlns:a16="http://schemas.microsoft.com/office/drawing/2014/main" id="{8DFDCDA6-8815-4D22-89B7-E119BA19A61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187159" y="2208010"/>
                        <a:ext cx="209550" cy="200025"/>
                        <a:chOff x="3092451" y="2336800"/>
                        <a:chExt cx="209550" cy="200025"/>
                      </a:xfrm>
                    </p:grpSpPr>
                    <p:sp>
                      <p:nvSpPr>
                        <p:cNvPr id="95" name="Freeform 173">
                          <a:extLst>
                            <a:ext uri="{FF2B5EF4-FFF2-40B4-BE49-F238E27FC236}">
                              <a16:creationId xmlns:a16="http://schemas.microsoft.com/office/drawing/2014/main" id="{B34A895C-B1DC-4E3B-BD88-7E86B297F18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92451" y="2378075"/>
                          <a:ext cx="209550" cy="158750"/>
                        </a:xfrm>
                        <a:custGeom>
                          <a:avLst/>
                          <a:gdLst>
                            <a:gd name="T0" fmla="*/ 39 w 132"/>
                            <a:gd name="T1" fmla="*/ 0 h 100"/>
                            <a:gd name="T2" fmla="*/ 39 w 132"/>
                            <a:gd name="T3" fmla="*/ 0 h 100"/>
                            <a:gd name="T4" fmla="*/ 47 w 132"/>
                            <a:gd name="T5" fmla="*/ 0 h 100"/>
                            <a:gd name="T6" fmla="*/ 54 w 132"/>
                            <a:gd name="T7" fmla="*/ 2 h 100"/>
                            <a:gd name="T8" fmla="*/ 61 w 132"/>
                            <a:gd name="T9" fmla="*/ 5 h 100"/>
                            <a:gd name="T10" fmla="*/ 66 w 132"/>
                            <a:gd name="T11" fmla="*/ 9 h 100"/>
                            <a:gd name="T12" fmla="*/ 66 w 132"/>
                            <a:gd name="T13" fmla="*/ 9 h 100"/>
                            <a:gd name="T14" fmla="*/ 71 w 132"/>
                            <a:gd name="T15" fmla="*/ 5 h 100"/>
                            <a:gd name="T16" fmla="*/ 78 w 132"/>
                            <a:gd name="T17" fmla="*/ 2 h 100"/>
                            <a:gd name="T18" fmla="*/ 85 w 132"/>
                            <a:gd name="T19" fmla="*/ 0 h 100"/>
                            <a:gd name="T20" fmla="*/ 93 w 132"/>
                            <a:gd name="T21" fmla="*/ 0 h 100"/>
                            <a:gd name="T22" fmla="*/ 93 w 132"/>
                            <a:gd name="T23" fmla="*/ 0 h 100"/>
                            <a:gd name="T24" fmla="*/ 101 w 132"/>
                            <a:gd name="T25" fmla="*/ 0 h 100"/>
                            <a:gd name="T26" fmla="*/ 108 w 132"/>
                            <a:gd name="T27" fmla="*/ 2 h 100"/>
                            <a:gd name="T28" fmla="*/ 115 w 132"/>
                            <a:gd name="T29" fmla="*/ 6 h 100"/>
                            <a:gd name="T30" fmla="*/ 120 w 132"/>
                            <a:gd name="T31" fmla="*/ 11 h 100"/>
                            <a:gd name="T32" fmla="*/ 126 w 132"/>
                            <a:gd name="T33" fmla="*/ 16 h 100"/>
                            <a:gd name="T34" fmla="*/ 130 w 132"/>
                            <a:gd name="T35" fmla="*/ 23 h 100"/>
                            <a:gd name="T36" fmla="*/ 131 w 132"/>
                            <a:gd name="T37" fmla="*/ 31 h 100"/>
                            <a:gd name="T38" fmla="*/ 132 w 132"/>
                            <a:gd name="T39" fmla="*/ 38 h 100"/>
                            <a:gd name="T40" fmla="*/ 132 w 132"/>
                            <a:gd name="T41" fmla="*/ 38 h 100"/>
                            <a:gd name="T42" fmla="*/ 131 w 132"/>
                            <a:gd name="T43" fmla="*/ 47 h 100"/>
                            <a:gd name="T44" fmla="*/ 128 w 132"/>
                            <a:gd name="T45" fmla="*/ 58 h 100"/>
                            <a:gd name="T46" fmla="*/ 123 w 132"/>
                            <a:gd name="T47" fmla="*/ 69 h 100"/>
                            <a:gd name="T48" fmla="*/ 116 w 132"/>
                            <a:gd name="T49" fmla="*/ 78 h 100"/>
                            <a:gd name="T50" fmla="*/ 107 w 132"/>
                            <a:gd name="T51" fmla="*/ 86 h 100"/>
                            <a:gd name="T52" fmla="*/ 94 w 132"/>
                            <a:gd name="T53" fmla="*/ 93 h 100"/>
                            <a:gd name="T54" fmla="*/ 88 w 132"/>
                            <a:gd name="T55" fmla="*/ 96 h 100"/>
                            <a:gd name="T56" fmla="*/ 81 w 132"/>
                            <a:gd name="T57" fmla="*/ 99 h 100"/>
                            <a:gd name="T58" fmla="*/ 73 w 132"/>
                            <a:gd name="T59" fmla="*/ 99 h 100"/>
                            <a:gd name="T60" fmla="*/ 63 w 132"/>
                            <a:gd name="T61" fmla="*/ 100 h 100"/>
                            <a:gd name="T62" fmla="*/ 63 w 132"/>
                            <a:gd name="T63" fmla="*/ 100 h 100"/>
                            <a:gd name="T64" fmla="*/ 55 w 132"/>
                            <a:gd name="T65" fmla="*/ 99 h 100"/>
                            <a:gd name="T66" fmla="*/ 47 w 132"/>
                            <a:gd name="T67" fmla="*/ 97 h 100"/>
                            <a:gd name="T68" fmla="*/ 39 w 132"/>
                            <a:gd name="T69" fmla="*/ 96 h 100"/>
                            <a:gd name="T70" fmla="*/ 32 w 132"/>
                            <a:gd name="T71" fmla="*/ 93 h 100"/>
                            <a:gd name="T72" fmla="*/ 27 w 132"/>
                            <a:gd name="T73" fmla="*/ 90 h 100"/>
                            <a:gd name="T74" fmla="*/ 21 w 132"/>
                            <a:gd name="T75" fmla="*/ 86 h 100"/>
                            <a:gd name="T76" fmla="*/ 13 w 132"/>
                            <a:gd name="T77" fmla="*/ 77 h 100"/>
                            <a:gd name="T78" fmla="*/ 6 w 132"/>
                            <a:gd name="T79" fmla="*/ 67 h 100"/>
                            <a:gd name="T80" fmla="*/ 2 w 132"/>
                            <a:gd name="T81" fmla="*/ 57 h 100"/>
                            <a:gd name="T82" fmla="*/ 0 w 132"/>
                            <a:gd name="T83" fmla="*/ 47 h 100"/>
                            <a:gd name="T84" fmla="*/ 0 w 132"/>
                            <a:gd name="T85" fmla="*/ 38 h 100"/>
                            <a:gd name="T86" fmla="*/ 0 w 132"/>
                            <a:gd name="T87" fmla="*/ 38 h 100"/>
                            <a:gd name="T88" fmla="*/ 0 w 132"/>
                            <a:gd name="T89" fmla="*/ 31 h 100"/>
                            <a:gd name="T90" fmla="*/ 2 w 132"/>
                            <a:gd name="T91" fmla="*/ 23 h 100"/>
                            <a:gd name="T92" fmla="*/ 6 w 132"/>
                            <a:gd name="T93" fmla="*/ 16 h 100"/>
                            <a:gd name="T94" fmla="*/ 12 w 132"/>
                            <a:gd name="T95" fmla="*/ 11 h 100"/>
                            <a:gd name="T96" fmla="*/ 17 w 132"/>
                            <a:gd name="T97" fmla="*/ 6 h 100"/>
                            <a:gd name="T98" fmla="*/ 24 w 132"/>
                            <a:gd name="T99" fmla="*/ 2 h 100"/>
                            <a:gd name="T100" fmla="*/ 31 w 132"/>
                            <a:gd name="T101" fmla="*/ 0 h 100"/>
                            <a:gd name="T102" fmla="*/ 39 w 132"/>
                            <a:gd name="T103" fmla="*/ 0 h 100"/>
                            <a:gd name="T104" fmla="*/ 39 w 132"/>
                            <a:gd name="T105" fmla="*/ 0 h 1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132" h="100">
                              <a:moveTo>
                                <a:pt x="39" y="0"/>
                              </a:moveTo>
                              <a:lnTo>
                                <a:pt x="39" y="0"/>
                              </a:lnTo>
                              <a:lnTo>
                                <a:pt x="47" y="0"/>
                              </a:lnTo>
                              <a:lnTo>
                                <a:pt x="54" y="2"/>
                              </a:lnTo>
                              <a:lnTo>
                                <a:pt x="61" y="5"/>
                              </a:lnTo>
                              <a:lnTo>
                                <a:pt x="66" y="9"/>
                              </a:lnTo>
                              <a:lnTo>
                                <a:pt x="66" y="9"/>
                              </a:lnTo>
                              <a:lnTo>
                                <a:pt x="71" y="5"/>
                              </a:lnTo>
                              <a:lnTo>
                                <a:pt x="78" y="2"/>
                              </a:lnTo>
                              <a:lnTo>
                                <a:pt x="85" y="0"/>
                              </a:lnTo>
                              <a:lnTo>
                                <a:pt x="93" y="0"/>
                              </a:lnTo>
                              <a:lnTo>
                                <a:pt x="93" y="0"/>
                              </a:lnTo>
                              <a:lnTo>
                                <a:pt x="101" y="0"/>
                              </a:lnTo>
                              <a:lnTo>
                                <a:pt x="108" y="2"/>
                              </a:lnTo>
                              <a:lnTo>
                                <a:pt x="115" y="6"/>
                              </a:lnTo>
                              <a:lnTo>
                                <a:pt x="120" y="11"/>
                              </a:lnTo>
                              <a:lnTo>
                                <a:pt x="126" y="16"/>
                              </a:lnTo>
                              <a:lnTo>
                                <a:pt x="130" y="23"/>
                              </a:lnTo>
                              <a:lnTo>
                                <a:pt x="131" y="31"/>
                              </a:lnTo>
                              <a:lnTo>
                                <a:pt x="132" y="38"/>
                              </a:lnTo>
                              <a:lnTo>
                                <a:pt x="132" y="38"/>
                              </a:lnTo>
                              <a:lnTo>
                                <a:pt x="131" y="47"/>
                              </a:lnTo>
                              <a:lnTo>
                                <a:pt x="128" y="58"/>
                              </a:lnTo>
                              <a:lnTo>
                                <a:pt x="123" y="69"/>
                              </a:lnTo>
                              <a:lnTo>
                                <a:pt x="116" y="78"/>
                              </a:lnTo>
                              <a:lnTo>
                                <a:pt x="107" y="86"/>
                              </a:lnTo>
                              <a:lnTo>
                                <a:pt x="94" y="93"/>
                              </a:lnTo>
                              <a:lnTo>
                                <a:pt x="88" y="96"/>
                              </a:lnTo>
                              <a:lnTo>
                                <a:pt x="81" y="99"/>
                              </a:lnTo>
                              <a:lnTo>
                                <a:pt x="73" y="99"/>
                              </a:lnTo>
                              <a:lnTo>
                                <a:pt x="63" y="100"/>
                              </a:lnTo>
                              <a:lnTo>
                                <a:pt x="63" y="100"/>
                              </a:lnTo>
                              <a:lnTo>
                                <a:pt x="55" y="99"/>
                              </a:lnTo>
                              <a:lnTo>
                                <a:pt x="47" y="97"/>
                              </a:lnTo>
                              <a:lnTo>
                                <a:pt x="39" y="96"/>
                              </a:lnTo>
                              <a:lnTo>
                                <a:pt x="32" y="93"/>
                              </a:lnTo>
                              <a:lnTo>
                                <a:pt x="27" y="90"/>
                              </a:lnTo>
                              <a:lnTo>
                                <a:pt x="21" y="86"/>
                              </a:lnTo>
                              <a:lnTo>
                                <a:pt x="13" y="77"/>
                              </a:lnTo>
                              <a:lnTo>
                                <a:pt x="6" y="67"/>
                              </a:lnTo>
                              <a:lnTo>
                                <a:pt x="2" y="57"/>
                              </a:lnTo>
                              <a:lnTo>
                                <a:pt x="0" y="47"/>
                              </a:lnTo>
                              <a:lnTo>
                                <a:pt x="0" y="38"/>
                              </a:lnTo>
                              <a:lnTo>
                                <a:pt x="0" y="38"/>
                              </a:lnTo>
                              <a:lnTo>
                                <a:pt x="0" y="31"/>
                              </a:lnTo>
                              <a:lnTo>
                                <a:pt x="2" y="23"/>
                              </a:lnTo>
                              <a:lnTo>
                                <a:pt x="6" y="16"/>
                              </a:lnTo>
                              <a:lnTo>
                                <a:pt x="12" y="11"/>
                              </a:lnTo>
                              <a:lnTo>
                                <a:pt x="17" y="6"/>
                              </a:lnTo>
                              <a:lnTo>
                                <a:pt x="24" y="2"/>
                              </a:lnTo>
                              <a:lnTo>
                                <a:pt x="31" y="0"/>
                              </a:lnTo>
                              <a:lnTo>
                                <a:pt x="39" y="0"/>
                              </a:lnTo>
                              <a:lnTo>
                                <a:pt x="3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96" name="Freeform 174">
                          <a:extLst>
                            <a:ext uri="{FF2B5EF4-FFF2-40B4-BE49-F238E27FC236}">
                              <a16:creationId xmlns:a16="http://schemas.microsoft.com/office/drawing/2014/main" id="{03F0691F-5421-4D10-91ED-57B6A4272C1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49601" y="2336800"/>
                          <a:ext cx="52388" cy="73025"/>
                        </a:xfrm>
                        <a:custGeom>
                          <a:avLst/>
                          <a:gdLst>
                            <a:gd name="T0" fmla="*/ 29 w 33"/>
                            <a:gd name="T1" fmla="*/ 46 h 46"/>
                            <a:gd name="T2" fmla="*/ 29 w 33"/>
                            <a:gd name="T3" fmla="*/ 46 h 46"/>
                            <a:gd name="T4" fmla="*/ 31 w 33"/>
                            <a:gd name="T5" fmla="*/ 39 h 46"/>
                            <a:gd name="T6" fmla="*/ 33 w 33"/>
                            <a:gd name="T7" fmla="*/ 34 h 46"/>
                            <a:gd name="T8" fmla="*/ 33 w 33"/>
                            <a:gd name="T9" fmla="*/ 27 h 46"/>
                            <a:gd name="T10" fmla="*/ 33 w 33"/>
                            <a:gd name="T11" fmla="*/ 22 h 46"/>
                            <a:gd name="T12" fmla="*/ 30 w 33"/>
                            <a:gd name="T13" fmla="*/ 15 h 46"/>
                            <a:gd name="T14" fmla="*/ 27 w 33"/>
                            <a:gd name="T15" fmla="*/ 9 h 46"/>
                            <a:gd name="T16" fmla="*/ 25 w 33"/>
                            <a:gd name="T17" fmla="*/ 4 h 46"/>
                            <a:gd name="T18" fmla="*/ 19 w 33"/>
                            <a:gd name="T19" fmla="*/ 0 h 46"/>
                            <a:gd name="T20" fmla="*/ 0 w 33"/>
                            <a:gd name="T21" fmla="*/ 3 h 46"/>
                            <a:gd name="T22" fmla="*/ 0 w 33"/>
                            <a:gd name="T23" fmla="*/ 3 h 46"/>
                            <a:gd name="T24" fmla="*/ 12 w 33"/>
                            <a:gd name="T25" fmla="*/ 11 h 46"/>
                            <a:gd name="T26" fmla="*/ 18 w 33"/>
                            <a:gd name="T27" fmla="*/ 15 h 46"/>
                            <a:gd name="T28" fmla="*/ 22 w 33"/>
                            <a:gd name="T29" fmla="*/ 19 h 46"/>
                            <a:gd name="T30" fmla="*/ 25 w 33"/>
                            <a:gd name="T31" fmla="*/ 24 h 46"/>
                            <a:gd name="T32" fmla="*/ 27 w 33"/>
                            <a:gd name="T33" fmla="*/ 31 h 46"/>
                            <a:gd name="T34" fmla="*/ 29 w 33"/>
                            <a:gd name="T35" fmla="*/ 38 h 46"/>
                            <a:gd name="T36" fmla="*/ 29 w 33"/>
                            <a:gd name="T37" fmla="*/ 46 h 46"/>
                            <a:gd name="T38" fmla="*/ 29 w 33"/>
                            <a:gd name="T39" fmla="*/ 46 h 4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</a:cxnLst>
                          <a:rect l="0" t="0" r="r" b="b"/>
                          <a:pathLst>
                            <a:path w="33" h="46">
                              <a:moveTo>
                                <a:pt x="29" y="46"/>
                              </a:moveTo>
                              <a:lnTo>
                                <a:pt x="29" y="46"/>
                              </a:lnTo>
                              <a:lnTo>
                                <a:pt x="31" y="39"/>
                              </a:lnTo>
                              <a:lnTo>
                                <a:pt x="33" y="34"/>
                              </a:lnTo>
                              <a:lnTo>
                                <a:pt x="33" y="27"/>
                              </a:lnTo>
                              <a:lnTo>
                                <a:pt x="33" y="22"/>
                              </a:lnTo>
                              <a:lnTo>
                                <a:pt x="30" y="15"/>
                              </a:lnTo>
                              <a:lnTo>
                                <a:pt x="27" y="9"/>
                              </a:lnTo>
                              <a:lnTo>
                                <a:pt x="25" y="4"/>
                              </a:lnTo>
                              <a:lnTo>
                                <a:pt x="19" y="0"/>
                              </a:lnTo>
                              <a:lnTo>
                                <a:pt x="0" y="3"/>
                              </a:lnTo>
                              <a:lnTo>
                                <a:pt x="0" y="3"/>
                              </a:lnTo>
                              <a:lnTo>
                                <a:pt x="12" y="11"/>
                              </a:lnTo>
                              <a:lnTo>
                                <a:pt x="18" y="15"/>
                              </a:lnTo>
                              <a:lnTo>
                                <a:pt x="22" y="19"/>
                              </a:lnTo>
                              <a:lnTo>
                                <a:pt x="25" y="24"/>
                              </a:lnTo>
                              <a:lnTo>
                                <a:pt x="27" y="31"/>
                              </a:lnTo>
                              <a:lnTo>
                                <a:pt x="29" y="38"/>
                              </a:lnTo>
                              <a:lnTo>
                                <a:pt x="29" y="46"/>
                              </a:lnTo>
                              <a:lnTo>
                                <a:pt x="29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  <p:sp>
                    <p:nvSpPr>
                      <p:cNvPr id="78" name="Freeform 175">
                        <a:extLst>
                          <a:ext uri="{FF2B5EF4-FFF2-40B4-BE49-F238E27FC236}">
                            <a16:creationId xmlns:a16="http://schemas.microsoft.com/office/drawing/2014/main" id="{48859781-CF83-404F-A1BE-70E3F079C3DF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409409" y="3530398"/>
                        <a:ext cx="217488" cy="303213"/>
                      </a:xfrm>
                      <a:custGeom>
                        <a:avLst/>
                        <a:gdLst>
                          <a:gd name="T0" fmla="*/ 125 w 137"/>
                          <a:gd name="T1" fmla="*/ 55 h 191"/>
                          <a:gd name="T2" fmla="*/ 126 w 137"/>
                          <a:gd name="T3" fmla="*/ 51 h 191"/>
                          <a:gd name="T4" fmla="*/ 133 w 137"/>
                          <a:gd name="T5" fmla="*/ 34 h 191"/>
                          <a:gd name="T6" fmla="*/ 136 w 137"/>
                          <a:gd name="T7" fmla="*/ 29 h 191"/>
                          <a:gd name="T8" fmla="*/ 137 w 137"/>
                          <a:gd name="T9" fmla="*/ 21 h 191"/>
                          <a:gd name="T10" fmla="*/ 136 w 137"/>
                          <a:gd name="T11" fmla="*/ 13 h 191"/>
                          <a:gd name="T12" fmla="*/ 132 w 137"/>
                          <a:gd name="T13" fmla="*/ 6 h 191"/>
                          <a:gd name="T14" fmla="*/ 128 w 137"/>
                          <a:gd name="T15" fmla="*/ 4 h 191"/>
                          <a:gd name="T16" fmla="*/ 116 w 137"/>
                          <a:gd name="T17" fmla="*/ 0 h 191"/>
                          <a:gd name="T18" fmla="*/ 103 w 137"/>
                          <a:gd name="T19" fmla="*/ 4 h 191"/>
                          <a:gd name="T20" fmla="*/ 113 w 137"/>
                          <a:gd name="T21" fmla="*/ 39 h 191"/>
                          <a:gd name="T22" fmla="*/ 103 w 137"/>
                          <a:gd name="T23" fmla="*/ 59 h 191"/>
                          <a:gd name="T24" fmla="*/ 110 w 137"/>
                          <a:gd name="T25" fmla="*/ 48 h 191"/>
                          <a:gd name="T26" fmla="*/ 110 w 137"/>
                          <a:gd name="T27" fmla="*/ 42 h 191"/>
                          <a:gd name="T28" fmla="*/ 120 w 137"/>
                          <a:gd name="T29" fmla="*/ 48 h 191"/>
                          <a:gd name="T30" fmla="*/ 121 w 137"/>
                          <a:gd name="T31" fmla="*/ 52 h 191"/>
                          <a:gd name="T32" fmla="*/ 121 w 137"/>
                          <a:gd name="T33" fmla="*/ 57 h 191"/>
                          <a:gd name="T34" fmla="*/ 103 w 137"/>
                          <a:gd name="T35" fmla="*/ 89 h 191"/>
                          <a:gd name="T36" fmla="*/ 97 w 137"/>
                          <a:gd name="T37" fmla="*/ 93 h 191"/>
                          <a:gd name="T38" fmla="*/ 99 w 137"/>
                          <a:gd name="T39" fmla="*/ 92 h 191"/>
                          <a:gd name="T40" fmla="*/ 103 w 137"/>
                          <a:gd name="T41" fmla="*/ 89 h 191"/>
                          <a:gd name="T42" fmla="*/ 101 w 137"/>
                          <a:gd name="T43" fmla="*/ 85 h 191"/>
                          <a:gd name="T44" fmla="*/ 99 w 137"/>
                          <a:gd name="T45" fmla="*/ 86 h 191"/>
                          <a:gd name="T46" fmla="*/ 95 w 137"/>
                          <a:gd name="T47" fmla="*/ 88 h 191"/>
                          <a:gd name="T48" fmla="*/ 84 w 137"/>
                          <a:gd name="T49" fmla="*/ 81 h 191"/>
                          <a:gd name="T50" fmla="*/ 84 w 137"/>
                          <a:gd name="T51" fmla="*/ 81 h 191"/>
                          <a:gd name="T52" fmla="*/ 90 w 137"/>
                          <a:gd name="T53" fmla="*/ 78 h 191"/>
                          <a:gd name="T54" fmla="*/ 103 w 137"/>
                          <a:gd name="T55" fmla="*/ 34 h 191"/>
                          <a:gd name="T56" fmla="*/ 88 w 137"/>
                          <a:gd name="T57" fmla="*/ 23 h 191"/>
                          <a:gd name="T58" fmla="*/ 80 w 137"/>
                          <a:gd name="T59" fmla="*/ 25 h 191"/>
                          <a:gd name="T60" fmla="*/ 57 w 137"/>
                          <a:gd name="T61" fmla="*/ 59 h 191"/>
                          <a:gd name="T62" fmla="*/ 57 w 137"/>
                          <a:gd name="T63" fmla="*/ 66 h 191"/>
                          <a:gd name="T64" fmla="*/ 22 w 137"/>
                          <a:gd name="T65" fmla="*/ 153 h 191"/>
                          <a:gd name="T66" fmla="*/ 26 w 137"/>
                          <a:gd name="T67" fmla="*/ 154 h 191"/>
                          <a:gd name="T68" fmla="*/ 29 w 137"/>
                          <a:gd name="T69" fmla="*/ 155 h 191"/>
                          <a:gd name="T70" fmla="*/ 29 w 137"/>
                          <a:gd name="T71" fmla="*/ 162 h 191"/>
                          <a:gd name="T72" fmla="*/ 33 w 137"/>
                          <a:gd name="T73" fmla="*/ 161 h 191"/>
                          <a:gd name="T74" fmla="*/ 38 w 137"/>
                          <a:gd name="T75" fmla="*/ 162 h 191"/>
                          <a:gd name="T76" fmla="*/ 40 w 137"/>
                          <a:gd name="T77" fmla="*/ 163 h 191"/>
                          <a:gd name="T78" fmla="*/ 41 w 137"/>
                          <a:gd name="T79" fmla="*/ 169 h 191"/>
                          <a:gd name="T80" fmla="*/ 38 w 137"/>
                          <a:gd name="T81" fmla="*/ 173 h 191"/>
                          <a:gd name="T82" fmla="*/ 22 w 137"/>
                          <a:gd name="T83" fmla="*/ 182 h 191"/>
                          <a:gd name="T84" fmla="*/ 41 w 137"/>
                          <a:gd name="T85" fmla="*/ 176 h 191"/>
                          <a:gd name="T86" fmla="*/ 103 w 137"/>
                          <a:gd name="T87" fmla="*/ 29 h 191"/>
                          <a:gd name="T88" fmla="*/ 97 w 137"/>
                          <a:gd name="T89" fmla="*/ 9 h 191"/>
                          <a:gd name="T90" fmla="*/ 103 w 137"/>
                          <a:gd name="T91" fmla="*/ 4 h 191"/>
                          <a:gd name="T92" fmla="*/ 22 w 137"/>
                          <a:gd name="T93" fmla="*/ 117 h 191"/>
                          <a:gd name="T94" fmla="*/ 2 w 137"/>
                          <a:gd name="T95" fmla="*/ 191 h 191"/>
                          <a:gd name="T96" fmla="*/ 22 w 137"/>
                          <a:gd name="T97" fmla="*/ 180 h 191"/>
                          <a:gd name="T98" fmla="*/ 5 w 137"/>
                          <a:gd name="T99" fmla="*/ 174 h 191"/>
                          <a:gd name="T100" fmla="*/ 5 w 137"/>
                          <a:gd name="T101" fmla="*/ 150 h 191"/>
                          <a:gd name="T102" fmla="*/ 6 w 137"/>
                          <a:gd name="T103" fmla="*/ 149 h 191"/>
                          <a:gd name="T104" fmla="*/ 10 w 137"/>
                          <a:gd name="T105" fmla="*/ 146 h 191"/>
                          <a:gd name="T106" fmla="*/ 15 w 137"/>
                          <a:gd name="T107" fmla="*/ 146 h 191"/>
                          <a:gd name="T108" fmla="*/ 17 w 137"/>
                          <a:gd name="T109" fmla="*/ 149 h 191"/>
                          <a:gd name="T110" fmla="*/ 18 w 137"/>
                          <a:gd name="T111" fmla="*/ 155 h 191"/>
                          <a:gd name="T112" fmla="*/ 19 w 137"/>
                          <a:gd name="T113" fmla="*/ 154 h 191"/>
                          <a:gd name="T114" fmla="*/ 22 w 137"/>
                          <a:gd name="T115" fmla="*/ 117 h 1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</a:cxnLst>
                        <a:rect l="0" t="0" r="r" b="b"/>
                        <a:pathLst>
                          <a:path w="137" h="191">
                            <a:moveTo>
                              <a:pt x="103" y="89"/>
                            </a:moveTo>
                            <a:lnTo>
                              <a:pt x="125" y="55"/>
                            </a:lnTo>
                            <a:lnTo>
                              <a:pt x="125" y="55"/>
                            </a:lnTo>
                            <a:lnTo>
                              <a:pt x="126" y="51"/>
                            </a:lnTo>
                            <a:lnTo>
                              <a:pt x="125" y="47"/>
                            </a:lnTo>
                            <a:lnTo>
                              <a:pt x="133" y="34"/>
                            </a:lnTo>
                            <a:lnTo>
                              <a:pt x="133" y="34"/>
                            </a:lnTo>
                            <a:lnTo>
                              <a:pt x="136" y="29"/>
                            </a:lnTo>
                            <a:lnTo>
                              <a:pt x="137" y="25"/>
                            </a:lnTo>
                            <a:lnTo>
                              <a:pt x="137" y="21"/>
                            </a:lnTo>
                            <a:lnTo>
                              <a:pt x="137" y="17"/>
                            </a:lnTo>
                            <a:lnTo>
                              <a:pt x="136" y="13"/>
                            </a:lnTo>
                            <a:lnTo>
                              <a:pt x="135" y="9"/>
                            </a:lnTo>
                            <a:lnTo>
                              <a:pt x="132" y="6"/>
                            </a:lnTo>
                            <a:lnTo>
                              <a:pt x="128" y="4"/>
                            </a:lnTo>
                            <a:lnTo>
                              <a:pt x="128" y="4"/>
                            </a:lnTo>
                            <a:lnTo>
                              <a:pt x="121" y="0"/>
                            </a:lnTo>
                            <a:lnTo>
                              <a:pt x="116" y="0"/>
                            </a:lnTo>
                            <a:lnTo>
                              <a:pt x="109" y="1"/>
                            </a:lnTo>
                            <a:lnTo>
                              <a:pt x="103" y="4"/>
                            </a:lnTo>
                            <a:lnTo>
                              <a:pt x="103" y="29"/>
                            </a:lnTo>
                            <a:lnTo>
                              <a:pt x="113" y="39"/>
                            </a:lnTo>
                            <a:lnTo>
                              <a:pt x="103" y="34"/>
                            </a:lnTo>
                            <a:lnTo>
                              <a:pt x="103" y="59"/>
                            </a:lnTo>
                            <a:lnTo>
                              <a:pt x="110" y="48"/>
                            </a:lnTo>
                            <a:lnTo>
                              <a:pt x="110" y="48"/>
                            </a:lnTo>
                            <a:lnTo>
                              <a:pt x="110" y="46"/>
                            </a:lnTo>
                            <a:lnTo>
                              <a:pt x="110" y="42"/>
                            </a:lnTo>
                            <a:lnTo>
                              <a:pt x="120" y="48"/>
                            </a:lnTo>
                            <a:lnTo>
                              <a:pt x="120" y="48"/>
                            </a:lnTo>
                            <a:lnTo>
                              <a:pt x="121" y="50"/>
                            </a:lnTo>
                            <a:lnTo>
                              <a:pt x="121" y="52"/>
                            </a:lnTo>
                            <a:lnTo>
                              <a:pt x="121" y="54"/>
                            </a:lnTo>
                            <a:lnTo>
                              <a:pt x="121" y="57"/>
                            </a:lnTo>
                            <a:lnTo>
                              <a:pt x="103" y="82"/>
                            </a:lnTo>
                            <a:lnTo>
                              <a:pt x="103" y="89"/>
                            </a:lnTo>
                            <a:close/>
                            <a:moveTo>
                              <a:pt x="41" y="176"/>
                            </a:moveTo>
                            <a:lnTo>
                              <a:pt x="97" y="93"/>
                            </a:lnTo>
                            <a:lnTo>
                              <a:pt x="97" y="93"/>
                            </a:lnTo>
                            <a:lnTo>
                              <a:pt x="99" y="92"/>
                            </a:lnTo>
                            <a:lnTo>
                              <a:pt x="102" y="89"/>
                            </a:lnTo>
                            <a:lnTo>
                              <a:pt x="103" y="89"/>
                            </a:lnTo>
                            <a:lnTo>
                              <a:pt x="103" y="82"/>
                            </a:lnTo>
                            <a:lnTo>
                              <a:pt x="101" y="85"/>
                            </a:lnTo>
                            <a:lnTo>
                              <a:pt x="101" y="85"/>
                            </a:lnTo>
                            <a:lnTo>
                              <a:pt x="99" y="86"/>
                            </a:lnTo>
                            <a:lnTo>
                              <a:pt x="98" y="88"/>
                            </a:lnTo>
                            <a:lnTo>
                              <a:pt x="95" y="88"/>
                            </a:lnTo>
                            <a:lnTo>
                              <a:pt x="94" y="86"/>
                            </a:lnTo>
                            <a:lnTo>
                              <a:pt x="84" y="81"/>
                            </a:lnTo>
                            <a:lnTo>
                              <a:pt x="84" y="81"/>
                            </a:lnTo>
                            <a:lnTo>
                              <a:pt x="84" y="81"/>
                            </a:lnTo>
                            <a:lnTo>
                              <a:pt x="87" y="80"/>
                            </a:lnTo>
                            <a:lnTo>
                              <a:pt x="90" y="78"/>
                            </a:lnTo>
                            <a:lnTo>
                              <a:pt x="103" y="59"/>
                            </a:lnTo>
                            <a:lnTo>
                              <a:pt x="103" y="34"/>
                            </a:lnTo>
                            <a:lnTo>
                              <a:pt x="88" y="23"/>
                            </a:lnTo>
                            <a:lnTo>
                              <a:pt x="88" y="23"/>
                            </a:lnTo>
                            <a:lnTo>
                              <a:pt x="83" y="23"/>
                            </a:lnTo>
                            <a:lnTo>
                              <a:pt x="80" y="25"/>
                            </a:lnTo>
                            <a:lnTo>
                              <a:pt x="57" y="59"/>
                            </a:lnTo>
                            <a:lnTo>
                              <a:pt x="57" y="59"/>
                            </a:lnTo>
                            <a:lnTo>
                              <a:pt x="56" y="63"/>
                            </a:lnTo>
                            <a:lnTo>
                              <a:pt x="57" y="66"/>
                            </a:lnTo>
                            <a:lnTo>
                              <a:pt x="22" y="117"/>
                            </a:lnTo>
                            <a:lnTo>
                              <a:pt x="22" y="153"/>
                            </a:lnTo>
                            <a:lnTo>
                              <a:pt x="22" y="153"/>
                            </a:lnTo>
                            <a:lnTo>
                              <a:pt x="26" y="154"/>
                            </a:lnTo>
                            <a:lnTo>
                              <a:pt x="26" y="154"/>
                            </a:lnTo>
                            <a:lnTo>
                              <a:pt x="29" y="155"/>
                            </a:lnTo>
                            <a:lnTo>
                              <a:pt x="29" y="158"/>
                            </a:lnTo>
                            <a:lnTo>
                              <a:pt x="29" y="162"/>
                            </a:lnTo>
                            <a:lnTo>
                              <a:pt x="29" y="162"/>
                            </a:lnTo>
                            <a:lnTo>
                              <a:pt x="33" y="161"/>
                            </a:lnTo>
                            <a:lnTo>
                              <a:pt x="36" y="161"/>
                            </a:lnTo>
                            <a:lnTo>
                              <a:pt x="38" y="162"/>
                            </a:lnTo>
                            <a:lnTo>
                              <a:pt x="38" y="162"/>
                            </a:lnTo>
                            <a:lnTo>
                              <a:pt x="40" y="163"/>
                            </a:lnTo>
                            <a:lnTo>
                              <a:pt x="41" y="166"/>
                            </a:lnTo>
                            <a:lnTo>
                              <a:pt x="41" y="169"/>
                            </a:lnTo>
                            <a:lnTo>
                              <a:pt x="40" y="172"/>
                            </a:lnTo>
                            <a:lnTo>
                              <a:pt x="38" y="173"/>
                            </a:lnTo>
                            <a:lnTo>
                              <a:pt x="22" y="180"/>
                            </a:lnTo>
                            <a:lnTo>
                              <a:pt x="22" y="182"/>
                            </a:lnTo>
                            <a:lnTo>
                              <a:pt x="41" y="176"/>
                            </a:lnTo>
                            <a:lnTo>
                              <a:pt x="41" y="176"/>
                            </a:lnTo>
                            <a:close/>
                            <a:moveTo>
                              <a:pt x="103" y="4"/>
                            </a:moveTo>
                            <a:lnTo>
                              <a:pt x="103" y="29"/>
                            </a:lnTo>
                            <a:lnTo>
                              <a:pt x="91" y="17"/>
                            </a:lnTo>
                            <a:lnTo>
                              <a:pt x="97" y="9"/>
                            </a:lnTo>
                            <a:lnTo>
                              <a:pt x="97" y="9"/>
                            </a:lnTo>
                            <a:lnTo>
                              <a:pt x="103" y="4"/>
                            </a:lnTo>
                            <a:lnTo>
                              <a:pt x="103" y="4"/>
                            </a:lnTo>
                            <a:close/>
                            <a:moveTo>
                              <a:pt x="22" y="117"/>
                            </a:moveTo>
                            <a:lnTo>
                              <a:pt x="0" y="150"/>
                            </a:lnTo>
                            <a:lnTo>
                              <a:pt x="2" y="191"/>
                            </a:lnTo>
                            <a:lnTo>
                              <a:pt x="22" y="182"/>
                            </a:lnTo>
                            <a:lnTo>
                              <a:pt x="22" y="180"/>
                            </a:lnTo>
                            <a:lnTo>
                              <a:pt x="17" y="182"/>
                            </a:lnTo>
                            <a:lnTo>
                              <a:pt x="5" y="174"/>
                            </a:lnTo>
                            <a:lnTo>
                              <a:pt x="5" y="150"/>
                            </a:lnTo>
                            <a:lnTo>
                              <a:pt x="5" y="150"/>
                            </a:lnTo>
                            <a:lnTo>
                              <a:pt x="6" y="149"/>
                            </a:lnTo>
                            <a:lnTo>
                              <a:pt x="6" y="149"/>
                            </a:lnTo>
                            <a:lnTo>
                              <a:pt x="7" y="146"/>
                            </a:lnTo>
                            <a:lnTo>
                              <a:pt x="10" y="146"/>
                            </a:lnTo>
                            <a:lnTo>
                              <a:pt x="13" y="146"/>
                            </a:lnTo>
                            <a:lnTo>
                              <a:pt x="15" y="146"/>
                            </a:lnTo>
                            <a:lnTo>
                              <a:pt x="15" y="146"/>
                            </a:lnTo>
                            <a:lnTo>
                              <a:pt x="17" y="149"/>
                            </a:lnTo>
                            <a:lnTo>
                              <a:pt x="18" y="150"/>
                            </a:lnTo>
                            <a:lnTo>
                              <a:pt x="18" y="155"/>
                            </a:lnTo>
                            <a:lnTo>
                              <a:pt x="18" y="155"/>
                            </a:lnTo>
                            <a:lnTo>
                              <a:pt x="19" y="154"/>
                            </a:lnTo>
                            <a:lnTo>
                              <a:pt x="22" y="153"/>
                            </a:lnTo>
                            <a:lnTo>
                              <a:pt x="22" y="117"/>
                            </a:lnTo>
                            <a:close/>
                          </a:path>
                        </a:pathLst>
                      </a:custGeom>
                      <a:solidFill>
                        <a:srgbClr val="C160D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Tx/>
                          <a:buNone/>
                        </a:pPr>
                        <a:endParaRPr lang="zh-CN" altLang="en-US">
                          <a:solidFill>
                            <a:prstClr val="black"/>
                          </a:solidFill>
                          <a:latin typeface="Impact"/>
                          <a:ea typeface="微软雅黑"/>
                        </a:endParaRPr>
                      </a:p>
                    </p:txBody>
                  </p:sp>
                  <p:sp>
                    <p:nvSpPr>
                      <p:cNvPr id="79" name="Freeform 177">
                        <a:extLst>
                          <a:ext uri="{FF2B5EF4-FFF2-40B4-BE49-F238E27FC236}">
                            <a16:creationId xmlns:a16="http://schemas.microsoft.com/office/drawing/2014/main" id="{2A5482BB-6F39-4C77-A2F2-2DEEAEDFD408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898234" y="1533323"/>
                        <a:ext cx="419100" cy="606425"/>
                      </a:xfrm>
                      <a:custGeom>
                        <a:avLst/>
                        <a:gdLst>
                          <a:gd name="T0" fmla="*/ 132 w 264"/>
                          <a:gd name="T1" fmla="*/ 7 h 382"/>
                          <a:gd name="T2" fmla="*/ 140 w 264"/>
                          <a:gd name="T3" fmla="*/ 126 h 382"/>
                          <a:gd name="T4" fmla="*/ 156 w 264"/>
                          <a:gd name="T5" fmla="*/ 128 h 382"/>
                          <a:gd name="T6" fmla="*/ 186 w 264"/>
                          <a:gd name="T7" fmla="*/ 142 h 382"/>
                          <a:gd name="T8" fmla="*/ 206 w 264"/>
                          <a:gd name="T9" fmla="*/ 166 h 382"/>
                          <a:gd name="T10" fmla="*/ 218 w 264"/>
                          <a:gd name="T11" fmla="*/ 196 h 382"/>
                          <a:gd name="T12" fmla="*/ 220 w 264"/>
                          <a:gd name="T13" fmla="*/ 212 h 382"/>
                          <a:gd name="T14" fmla="*/ 220 w 264"/>
                          <a:gd name="T15" fmla="*/ 222 h 382"/>
                          <a:gd name="T16" fmla="*/ 215 w 264"/>
                          <a:gd name="T17" fmla="*/ 239 h 382"/>
                          <a:gd name="T18" fmla="*/ 210 w 264"/>
                          <a:gd name="T19" fmla="*/ 254 h 382"/>
                          <a:gd name="T20" fmla="*/ 194 w 264"/>
                          <a:gd name="T21" fmla="*/ 275 h 382"/>
                          <a:gd name="T22" fmla="*/ 174 w 264"/>
                          <a:gd name="T23" fmla="*/ 290 h 382"/>
                          <a:gd name="T24" fmla="*/ 159 w 264"/>
                          <a:gd name="T25" fmla="*/ 296 h 382"/>
                          <a:gd name="T26" fmla="*/ 141 w 264"/>
                          <a:gd name="T27" fmla="*/ 300 h 382"/>
                          <a:gd name="T28" fmla="*/ 132 w 264"/>
                          <a:gd name="T29" fmla="*/ 300 h 382"/>
                          <a:gd name="T30" fmla="*/ 132 w 264"/>
                          <a:gd name="T31" fmla="*/ 327 h 382"/>
                          <a:gd name="T32" fmla="*/ 144 w 264"/>
                          <a:gd name="T33" fmla="*/ 333 h 382"/>
                          <a:gd name="T34" fmla="*/ 149 w 264"/>
                          <a:gd name="T35" fmla="*/ 345 h 382"/>
                          <a:gd name="T36" fmla="*/ 148 w 264"/>
                          <a:gd name="T37" fmla="*/ 353 h 382"/>
                          <a:gd name="T38" fmla="*/ 138 w 264"/>
                          <a:gd name="T39" fmla="*/ 363 h 382"/>
                          <a:gd name="T40" fmla="*/ 132 w 264"/>
                          <a:gd name="T41" fmla="*/ 382 h 382"/>
                          <a:gd name="T42" fmla="*/ 228 w 264"/>
                          <a:gd name="T43" fmla="*/ 361 h 382"/>
                          <a:gd name="T44" fmla="*/ 228 w 264"/>
                          <a:gd name="T45" fmla="*/ 357 h 382"/>
                          <a:gd name="T46" fmla="*/ 221 w 264"/>
                          <a:gd name="T47" fmla="*/ 349 h 382"/>
                          <a:gd name="T48" fmla="*/ 201 w 264"/>
                          <a:gd name="T49" fmla="*/ 340 h 382"/>
                          <a:gd name="T50" fmla="*/ 182 w 264"/>
                          <a:gd name="T51" fmla="*/ 336 h 382"/>
                          <a:gd name="T52" fmla="*/ 214 w 264"/>
                          <a:gd name="T53" fmla="*/ 315 h 382"/>
                          <a:gd name="T54" fmla="*/ 241 w 264"/>
                          <a:gd name="T55" fmla="*/ 287 h 382"/>
                          <a:gd name="T56" fmla="*/ 257 w 264"/>
                          <a:gd name="T57" fmla="*/ 253 h 382"/>
                          <a:gd name="T58" fmla="*/ 264 w 264"/>
                          <a:gd name="T59" fmla="*/ 212 h 382"/>
                          <a:gd name="T60" fmla="*/ 263 w 264"/>
                          <a:gd name="T61" fmla="*/ 200 h 382"/>
                          <a:gd name="T62" fmla="*/ 259 w 264"/>
                          <a:gd name="T63" fmla="*/ 177 h 382"/>
                          <a:gd name="T64" fmla="*/ 251 w 264"/>
                          <a:gd name="T65" fmla="*/ 156 h 382"/>
                          <a:gd name="T66" fmla="*/ 240 w 264"/>
                          <a:gd name="T67" fmla="*/ 137 h 382"/>
                          <a:gd name="T68" fmla="*/ 225 w 264"/>
                          <a:gd name="T69" fmla="*/ 119 h 382"/>
                          <a:gd name="T70" fmla="*/ 207 w 264"/>
                          <a:gd name="T71" fmla="*/ 104 h 382"/>
                          <a:gd name="T72" fmla="*/ 187 w 264"/>
                          <a:gd name="T73" fmla="*/ 93 h 382"/>
                          <a:gd name="T74" fmla="*/ 165 w 264"/>
                          <a:gd name="T75" fmla="*/ 85 h 382"/>
                          <a:gd name="T76" fmla="*/ 174 w 264"/>
                          <a:gd name="T77" fmla="*/ 20 h 382"/>
                          <a:gd name="T78" fmla="*/ 111 w 264"/>
                          <a:gd name="T79" fmla="*/ 0 h 382"/>
                          <a:gd name="T80" fmla="*/ 118 w 264"/>
                          <a:gd name="T81" fmla="*/ 195 h 382"/>
                          <a:gd name="T82" fmla="*/ 132 w 264"/>
                          <a:gd name="T83" fmla="*/ 7 h 382"/>
                          <a:gd name="T84" fmla="*/ 132 w 264"/>
                          <a:gd name="T85" fmla="*/ 300 h 382"/>
                          <a:gd name="T86" fmla="*/ 118 w 264"/>
                          <a:gd name="T87" fmla="*/ 299 h 382"/>
                          <a:gd name="T88" fmla="*/ 92 w 264"/>
                          <a:gd name="T89" fmla="*/ 291 h 382"/>
                          <a:gd name="T90" fmla="*/ 119 w 264"/>
                          <a:gd name="T91" fmla="*/ 284 h 382"/>
                          <a:gd name="T92" fmla="*/ 58 w 264"/>
                          <a:gd name="T93" fmla="*/ 260 h 382"/>
                          <a:gd name="T94" fmla="*/ 0 w 264"/>
                          <a:gd name="T95" fmla="*/ 260 h 382"/>
                          <a:gd name="T96" fmla="*/ 22 w 264"/>
                          <a:gd name="T97" fmla="*/ 284 h 382"/>
                          <a:gd name="T98" fmla="*/ 34 w 264"/>
                          <a:gd name="T99" fmla="*/ 300 h 382"/>
                          <a:gd name="T100" fmla="*/ 65 w 264"/>
                          <a:gd name="T101" fmla="*/ 326 h 382"/>
                          <a:gd name="T102" fmla="*/ 83 w 264"/>
                          <a:gd name="T103" fmla="*/ 336 h 382"/>
                          <a:gd name="T104" fmla="*/ 49 w 264"/>
                          <a:gd name="T105" fmla="*/ 345 h 382"/>
                          <a:gd name="T106" fmla="*/ 39 w 264"/>
                          <a:gd name="T107" fmla="*/ 353 h 382"/>
                          <a:gd name="T108" fmla="*/ 35 w 264"/>
                          <a:gd name="T109" fmla="*/ 361 h 382"/>
                          <a:gd name="T110" fmla="*/ 132 w 264"/>
                          <a:gd name="T111" fmla="*/ 382 h 382"/>
                          <a:gd name="T112" fmla="*/ 132 w 264"/>
                          <a:gd name="T113" fmla="*/ 364 h 382"/>
                          <a:gd name="T114" fmla="*/ 119 w 264"/>
                          <a:gd name="T115" fmla="*/ 359 h 382"/>
                          <a:gd name="T116" fmla="*/ 114 w 264"/>
                          <a:gd name="T117" fmla="*/ 345 h 382"/>
                          <a:gd name="T118" fmla="*/ 115 w 264"/>
                          <a:gd name="T119" fmla="*/ 338 h 382"/>
                          <a:gd name="T120" fmla="*/ 125 w 264"/>
                          <a:gd name="T121" fmla="*/ 329 h 382"/>
                          <a:gd name="T122" fmla="*/ 132 w 264"/>
                          <a:gd name="T123" fmla="*/ 300 h 3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</a:cxnLst>
                        <a:rect l="0" t="0" r="r" b="b"/>
                        <a:pathLst>
                          <a:path w="264" h="382">
                            <a:moveTo>
                              <a:pt x="174" y="20"/>
                            </a:moveTo>
                            <a:lnTo>
                              <a:pt x="132" y="7"/>
                            </a:lnTo>
                            <a:lnTo>
                              <a:pt x="132" y="151"/>
                            </a:lnTo>
                            <a:lnTo>
                              <a:pt x="140" y="126"/>
                            </a:lnTo>
                            <a:lnTo>
                              <a:pt x="140" y="126"/>
                            </a:lnTo>
                            <a:lnTo>
                              <a:pt x="156" y="128"/>
                            </a:lnTo>
                            <a:lnTo>
                              <a:pt x="172" y="134"/>
                            </a:lnTo>
                            <a:lnTo>
                              <a:pt x="186" y="142"/>
                            </a:lnTo>
                            <a:lnTo>
                              <a:pt x="197" y="153"/>
                            </a:lnTo>
                            <a:lnTo>
                              <a:pt x="206" y="166"/>
                            </a:lnTo>
                            <a:lnTo>
                              <a:pt x="214" y="180"/>
                            </a:lnTo>
                            <a:lnTo>
                              <a:pt x="218" y="196"/>
                            </a:lnTo>
                            <a:lnTo>
                              <a:pt x="220" y="204"/>
                            </a:lnTo>
                            <a:lnTo>
                              <a:pt x="220" y="212"/>
                            </a:lnTo>
                            <a:lnTo>
                              <a:pt x="220" y="212"/>
                            </a:lnTo>
                            <a:lnTo>
                              <a:pt x="220" y="222"/>
                            </a:lnTo>
                            <a:lnTo>
                              <a:pt x="218" y="230"/>
                            </a:lnTo>
                            <a:lnTo>
                              <a:pt x="215" y="239"/>
                            </a:lnTo>
                            <a:lnTo>
                              <a:pt x="213" y="246"/>
                            </a:lnTo>
                            <a:lnTo>
                              <a:pt x="210" y="254"/>
                            </a:lnTo>
                            <a:lnTo>
                              <a:pt x="205" y="262"/>
                            </a:lnTo>
                            <a:lnTo>
                              <a:pt x="194" y="275"/>
                            </a:lnTo>
                            <a:lnTo>
                              <a:pt x="182" y="286"/>
                            </a:lnTo>
                            <a:lnTo>
                              <a:pt x="174" y="290"/>
                            </a:lnTo>
                            <a:lnTo>
                              <a:pt x="167" y="294"/>
                            </a:lnTo>
                            <a:lnTo>
                              <a:pt x="159" y="296"/>
                            </a:lnTo>
                            <a:lnTo>
                              <a:pt x="150" y="299"/>
                            </a:lnTo>
                            <a:lnTo>
                              <a:pt x="141" y="300"/>
                            </a:lnTo>
                            <a:lnTo>
                              <a:pt x="132" y="300"/>
                            </a:lnTo>
                            <a:lnTo>
                              <a:pt x="132" y="300"/>
                            </a:lnTo>
                            <a:lnTo>
                              <a:pt x="132" y="327"/>
                            </a:lnTo>
                            <a:lnTo>
                              <a:pt x="132" y="327"/>
                            </a:lnTo>
                            <a:lnTo>
                              <a:pt x="138" y="329"/>
                            </a:lnTo>
                            <a:lnTo>
                              <a:pt x="144" y="333"/>
                            </a:lnTo>
                            <a:lnTo>
                              <a:pt x="148" y="338"/>
                            </a:lnTo>
                            <a:lnTo>
                              <a:pt x="149" y="345"/>
                            </a:lnTo>
                            <a:lnTo>
                              <a:pt x="149" y="345"/>
                            </a:lnTo>
                            <a:lnTo>
                              <a:pt x="148" y="353"/>
                            </a:lnTo>
                            <a:lnTo>
                              <a:pt x="144" y="359"/>
                            </a:lnTo>
                            <a:lnTo>
                              <a:pt x="138" y="363"/>
                            </a:lnTo>
                            <a:lnTo>
                              <a:pt x="132" y="364"/>
                            </a:lnTo>
                            <a:lnTo>
                              <a:pt x="132" y="382"/>
                            </a:lnTo>
                            <a:lnTo>
                              <a:pt x="228" y="382"/>
                            </a:lnTo>
                            <a:lnTo>
                              <a:pt x="228" y="361"/>
                            </a:lnTo>
                            <a:lnTo>
                              <a:pt x="228" y="361"/>
                            </a:lnTo>
                            <a:lnTo>
                              <a:pt x="228" y="357"/>
                            </a:lnTo>
                            <a:lnTo>
                              <a:pt x="225" y="353"/>
                            </a:lnTo>
                            <a:lnTo>
                              <a:pt x="221" y="349"/>
                            </a:lnTo>
                            <a:lnTo>
                              <a:pt x="215" y="345"/>
                            </a:lnTo>
                            <a:lnTo>
                              <a:pt x="201" y="340"/>
                            </a:lnTo>
                            <a:lnTo>
                              <a:pt x="182" y="336"/>
                            </a:lnTo>
                            <a:lnTo>
                              <a:pt x="182" y="336"/>
                            </a:lnTo>
                            <a:lnTo>
                              <a:pt x="199" y="326"/>
                            </a:lnTo>
                            <a:lnTo>
                              <a:pt x="214" y="315"/>
                            </a:lnTo>
                            <a:lnTo>
                              <a:pt x="229" y="302"/>
                            </a:lnTo>
                            <a:lnTo>
                              <a:pt x="241" y="287"/>
                            </a:lnTo>
                            <a:lnTo>
                              <a:pt x="251" y="271"/>
                            </a:lnTo>
                            <a:lnTo>
                              <a:pt x="257" y="253"/>
                            </a:lnTo>
                            <a:lnTo>
                              <a:pt x="263" y="233"/>
                            </a:lnTo>
                            <a:lnTo>
                              <a:pt x="264" y="212"/>
                            </a:lnTo>
                            <a:lnTo>
                              <a:pt x="264" y="212"/>
                            </a:lnTo>
                            <a:lnTo>
                              <a:pt x="263" y="200"/>
                            </a:lnTo>
                            <a:lnTo>
                              <a:pt x="262" y="189"/>
                            </a:lnTo>
                            <a:lnTo>
                              <a:pt x="259" y="177"/>
                            </a:lnTo>
                            <a:lnTo>
                              <a:pt x="256" y="166"/>
                            </a:lnTo>
                            <a:lnTo>
                              <a:pt x="251" y="156"/>
                            </a:lnTo>
                            <a:lnTo>
                              <a:pt x="245" y="146"/>
                            </a:lnTo>
                            <a:lnTo>
                              <a:pt x="240" y="137"/>
                            </a:lnTo>
                            <a:lnTo>
                              <a:pt x="232" y="127"/>
                            </a:lnTo>
                            <a:lnTo>
                              <a:pt x="225" y="119"/>
                            </a:lnTo>
                            <a:lnTo>
                              <a:pt x="215" y="111"/>
                            </a:lnTo>
                            <a:lnTo>
                              <a:pt x="207" y="104"/>
                            </a:lnTo>
                            <a:lnTo>
                              <a:pt x="198" y="99"/>
                            </a:lnTo>
                            <a:lnTo>
                              <a:pt x="187" y="93"/>
                            </a:lnTo>
                            <a:lnTo>
                              <a:pt x="176" y="88"/>
                            </a:lnTo>
                            <a:lnTo>
                              <a:pt x="165" y="85"/>
                            </a:lnTo>
                            <a:lnTo>
                              <a:pt x="153" y="82"/>
                            </a:lnTo>
                            <a:lnTo>
                              <a:pt x="174" y="20"/>
                            </a:lnTo>
                            <a:close/>
                            <a:moveTo>
                              <a:pt x="132" y="7"/>
                            </a:moveTo>
                            <a:lnTo>
                              <a:pt x="111" y="0"/>
                            </a:lnTo>
                            <a:lnTo>
                              <a:pt x="56" y="174"/>
                            </a:lnTo>
                            <a:lnTo>
                              <a:pt x="118" y="195"/>
                            </a:lnTo>
                            <a:lnTo>
                              <a:pt x="132" y="151"/>
                            </a:lnTo>
                            <a:lnTo>
                              <a:pt x="132" y="7"/>
                            </a:lnTo>
                            <a:lnTo>
                              <a:pt x="132" y="7"/>
                            </a:lnTo>
                            <a:close/>
                            <a:moveTo>
                              <a:pt x="132" y="300"/>
                            </a:moveTo>
                            <a:lnTo>
                              <a:pt x="132" y="300"/>
                            </a:lnTo>
                            <a:lnTo>
                              <a:pt x="118" y="299"/>
                            </a:lnTo>
                            <a:lnTo>
                              <a:pt x="104" y="296"/>
                            </a:lnTo>
                            <a:lnTo>
                              <a:pt x="92" y="291"/>
                            </a:lnTo>
                            <a:lnTo>
                              <a:pt x="80" y="284"/>
                            </a:lnTo>
                            <a:lnTo>
                              <a:pt x="119" y="284"/>
                            </a:lnTo>
                            <a:lnTo>
                              <a:pt x="119" y="260"/>
                            </a:lnTo>
                            <a:lnTo>
                              <a:pt x="58" y="260"/>
                            </a:lnTo>
                            <a:lnTo>
                              <a:pt x="10" y="260"/>
                            </a:lnTo>
                            <a:lnTo>
                              <a:pt x="0" y="260"/>
                            </a:lnTo>
                            <a:lnTo>
                              <a:pt x="0" y="284"/>
                            </a:lnTo>
                            <a:lnTo>
                              <a:pt x="22" y="284"/>
                            </a:lnTo>
                            <a:lnTo>
                              <a:pt x="22" y="284"/>
                            </a:lnTo>
                            <a:lnTo>
                              <a:pt x="34" y="300"/>
                            </a:lnTo>
                            <a:lnTo>
                              <a:pt x="48" y="314"/>
                            </a:lnTo>
                            <a:lnTo>
                              <a:pt x="65" y="326"/>
                            </a:lnTo>
                            <a:lnTo>
                              <a:pt x="83" y="336"/>
                            </a:lnTo>
                            <a:lnTo>
                              <a:pt x="83" y="336"/>
                            </a:lnTo>
                            <a:lnTo>
                              <a:pt x="64" y="340"/>
                            </a:lnTo>
                            <a:lnTo>
                              <a:pt x="49" y="345"/>
                            </a:lnTo>
                            <a:lnTo>
                              <a:pt x="44" y="349"/>
                            </a:lnTo>
                            <a:lnTo>
                              <a:pt x="39" y="353"/>
                            </a:lnTo>
                            <a:lnTo>
                              <a:pt x="37" y="357"/>
                            </a:lnTo>
                            <a:lnTo>
                              <a:pt x="35" y="361"/>
                            </a:lnTo>
                            <a:lnTo>
                              <a:pt x="35" y="382"/>
                            </a:lnTo>
                            <a:lnTo>
                              <a:pt x="132" y="382"/>
                            </a:lnTo>
                            <a:lnTo>
                              <a:pt x="132" y="364"/>
                            </a:lnTo>
                            <a:lnTo>
                              <a:pt x="132" y="364"/>
                            </a:lnTo>
                            <a:lnTo>
                              <a:pt x="125" y="363"/>
                            </a:lnTo>
                            <a:lnTo>
                              <a:pt x="119" y="359"/>
                            </a:lnTo>
                            <a:lnTo>
                              <a:pt x="115" y="353"/>
                            </a:lnTo>
                            <a:lnTo>
                              <a:pt x="114" y="345"/>
                            </a:lnTo>
                            <a:lnTo>
                              <a:pt x="114" y="345"/>
                            </a:lnTo>
                            <a:lnTo>
                              <a:pt x="115" y="338"/>
                            </a:lnTo>
                            <a:lnTo>
                              <a:pt x="119" y="333"/>
                            </a:lnTo>
                            <a:lnTo>
                              <a:pt x="125" y="329"/>
                            </a:lnTo>
                            <a:lnTo>
                              <a:pt x="132" y="327"/>
                            </a:lnTo>
                            <a:lnTo>
                              <a:pt x="132" y="300"/>
                            </a:lnTo>
                            <a:close/>
                          </a:path>
                        </a:pathLst>
                      </a:custGeom>
                      <a:solidFill>
                        <a:srgbClr val="5ABB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Tx/>
                          <a:buNone/>
                        </a:pPr>
                        <a:endParaRPr lang="zh-CN" altLang="en-US">
                          <a:solidFill>
                            <a:prstClr val="black"/>
                          </a:solidFill>
                          <a:latin typeface="Impact"/>
                          <a:ea typeface="微软雅黑"/>
                        </a:endParaRPr>
                      </a:p>
                    </p:txBody>
                  </p:sp>
                  <p:grpSp>
                    <p:nvGrpSpPr>
                      <p:cNvPr id="80" name="组合 197">
                        <a:extLst>
                          <a:ext uri="{FF2B5EF4-FFF2-40B4-BE49-F238E27FC236}">
                            <a16:creationId xmlns:a16="http://schemas.microsoft.com/office/drawing/2014/main" id="{901485E9-E5E8-44AD-8C2F-BABE143CBD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37959" y="1449185"/>
                        <a:ext cx="363538" cy="220663"/>
                        <a:chOff x="3143251" y="1577975"/>
                        <a:chExt cx="363538" cy="220663"/>
                      </a:xfrm>
                    </p:grpSpPr>
                    <p:sp>
                      <p:nvSpPr>
                        <p:cNvPr id="92" name="Freeform 178">
                          <a:extLst>
                            <a:ext uri="{FF2B5EF4-FFF2-40B4-BE49-F238E27FC236}">
                              <a16:creationId xmlns:a16="http://schemas.microsoft.com/office/drawing/2014/main" id="{33CD80F8-1A37-4696-A91C-2FBAB2E188DB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143251" y="1577975"/>
                          <a:ext cx="215900" cy="212725"/>
                        </a:xfrm>
                        <a:custGeom>
                          <a:avLst/>
                          <a:gdLst>
                            <a:gd name="T0" fmla="*/ 68 w 136"/>
                            <a:gd name="T1" fmla="*/ 0 h 134"/>
                            <a:gd name="T2" fmla="*/ 94 w 136"/>
                            <a:gd name="T3" fmla="*/ 4 h 134"/>
                            <a:gd name="T4" fmla="*/ 106 w 136"/>
                            <a:gd name="T5" fmla="*/ 11 h 134"/>
                            <a:gd name="T6" fmla="*/ 125 w 136"/>
                            <a:gd name="T7" fmla="*/ 28 h 134"/>
                            <a:gd name="T8" fmla="*/ 134 w 136"/>
                            <a:gd name="T9" fmla="*/ 53 h 134"/>
                            <a:gd name="T10" fmla="*/ 134 w 136"/>
                            <a:gd name="T11" fmla="*/ 79 h 134"/>
                            <a:gd name="T12" fmla="*/ 131 w 136"/>
                            <a:gd name="T13" fmla="*/ 92 h 134"/>
                            <a:gd name="T14" fmla="*/ 121 w 136"/>
                            <a:gd name="T15" fmla="*/ 110 h 134"/>
                            <a:gd name="T16" fmla="*/ 106 w 136"/>
                            <a:gd name="T17" fmla="*/ 123 h 134"/>
                            <a:gd name="T18" fmla="*/ 88 w 136"/>
                            <a:gd name="T19" fmla="*/ 131 h 134"/>
                            <a:gd name="T20" fmla="*/ 68 w 136"/>
                            <a:gd name="T21" fmla="*/ 134 h 134"/>
                            <a:gd name="T22" fmla="*/ 68 w 136"/>
                            <a:gd name="T23" fmla="*/ 122 h 134"/>
                            <a:gd name="T24" fmla="*/ 84 w 136"/>
                            <a:gd name="T25" fmla="*/ 119 h 134"/>
                            <a:gd name="T26" fmla="*/ 99 w 136"/>
                            <a:gd name="T27" fmla="*/ 112 h 134"/>
                            <a:gd name="T28" fmla="*/ 111 w 136"/>
                            <a:gd name="T29" fmla="*/ 102 h 134"/>
                            <a:gd name="T30" fmla="*/ 119 w 136"/>
                            <a:gd name="T31" fmla="*/ 87 h 134"/>
                            <a:gd name="T32" fmla="*/ 119 w 136"/>
                            <a:gd name="T33" fmla="*/ 87 h 134"/>
                            <a:gd name="T34" fmla="*/ 123 w 136"/>
                            <a:gd name="T35" fmla="*/ 66 h 134"/>
                            <a:gd name="T36" fmla="*/ 119 w 136"/>
                            <a:gd name="T37" fmla="*/ 45 h 134"/>
                            <a:gd name="T38" fmla="*/ 107 w 136"/>
                            <a:gd name="T39" fmla="*/ 28 h 134"/>
                            <a:gd name="T40" fmla="*/ 88 w 136"/>
                            <a:gd name="T41" fmla="*/ 16 h 134"/>
                            <a:gd name="T42" fmla="*/ 79 w 136"/>
                            <a:gd name="T43" fmla="*/ 14 h 134"/>
                            <a:gd name="T44" fmla="*/ 68 w 136"/>
                            <a:gd name="T45" fmla="*/ 0 h 134"/>
                            <a:gd name="T46" fmla="*/ 6 w 136"/>
                            <a:gd name="T47" fmla="*/ 42 h 134"/>
                            <a:gd name="T48" fmla="*/ 16 w 136"/>
                            <a:gd name="T49" fmla="*/ 24 h 134"/>
                            <a:gd name="T50" fmla="*/ 31 w 136"/>
                            <a:gd name="T51" fmla="*/ 11 h 134"/>
                            <a:gd name="T52" fmla="*/ 49 w 136"/>
                            <a:gd name="T53" fmla="*/ 3 h 134"/>
                            <a:gd name="T54" fmla="*/ 68 w 136"/>
                            <a:gd name="T55" fmla="*/ 0 h 134"/>
                            <a:gd name="T56" fmla="*/ 68 w 136"/>
                            <a:gd name="T57" fmla="*/ 12 h 134"/>
                            <a:gd name="T58" fmla="*/ 52 w 136"/>
                            <a:gd name="T59" fmla="*/ 15 h 134"/>
                            <a:gd name="T60" fmla="*/ 38 w 136"/>
                            <a:gd name="T61" fmla="*/ 22 h 134"/>
                            <a:gd name="T62" fmla="*/ 26 w 136"/>
                            <a:gd name="T63" fmla="*/ 33 h 134"/>
                            <a:gd name="T64" fmla="*/ 18 w 136"/>
                            <a:gd name="T65" fmla="*/ 46 h 134"/>
                            <a:gd name="T66" fmla="*/ 14 w 136"/>
                            <a:gd name="T67" fmla="*/ 57 h 134"/>
                            <a:gd name="T68" fmla="*/ 15 w 136"/>
                            <a:gd name="T69" fmla="*/ 79 h 134"/>
                            <a:gd name="T70" fmla="*/ 23 w 136"/>
                            <a:gd name="T71" fmla="*/ 98 h 134"/>
                            <a:gd name="T72" fmla="*/ 38 w 136"/>
                            <a:gd name="T73" fmla="*/ 112 h 134"/>
                            <a:gd name="T74" fmla="*/ 48 w 136"/>
                            <a:gd name="T75" fmla="*/ 118 h 134"/>
                            <a:gd name="T76" fmla="*/ 68 w 136"/>
                            <a:gd name="T77" fmla="*/ 122 h 134"/>
                            <a:gd name="T78" fmla="*/ 68 w 136"/>
                            <a:gd name="T79" fmla="*/ 134 h 134"/>
                            <a:gd name="T80" fmla="*/ 43 w 136"/>
                            <a:gd name="T81" fmla="*/ 130 h 134"/>
                            <a:gd name="T82" fmla="*/ 31 w 136"/>
                            <a:gd name="T83" fmla="*/ 123 h 134"/>
                            <a:gd name="T84" fmla="*/ 12 w 136"/>
                            <a:gd name="T85" fmla="*/ 104 h 134"/>
                            <a:gd name="T86" fmla="*/ 3 w 136"/>
                            <a:gd name="T87" fmla="*/ 81 h 134"/>
                            <a:gd name="T88" fmla="*/ 1 w 136"/>
                            <a:gd name="T89" fmla="*/ 56 h 134"/>
                            <a:gd name="T90" fmla="*/ 6 w 136"/>
                            <a:gd name="T91" fmla="*/ 42 h 13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</a:cxnLst>
                          <a:rect l="0" t="0" r="r" b="b"/>
                          <a:pathLst>
                            <a:path w="136" h="134">
                              <a:moveTo>
                                <a:pt x="68" y="0"/>
                              </a:moveTo>
                              <a:lnTo>
                                <a:pt x="68" y="0"/>
                              </a:lnTo>
                              <a:lnTo>
                                <a:pt x="81" y="0"/>
                              </a:lnTo>
                              <a:lnTo>
                                <a:pt x="94" y="4"/>
                              </a:lnTo>
                              <a:lnTo>
                                <a:pt x="94" y="4"/>
                              </a:lnTo>
                              <a:lnTo>
                                <a:pt x="106" y="11"/>
                              </a:lnTo>
                              <a:lnTo>
                                <a:pt x="115" y="19"/>
                              </a:lnTo>
                              <a:lnTo>
                                <a:pt x="125" y="28"/>
                              </a:lnTo>
                              <a:lnTo>
                                <a:pt x="130" y="41"/>
                              </a:lnTo>
                              <a:lnTo>
                                <a:pt x="134" y="53"/>
                              </a:lnTo>
                              <a:lnTo>
                                <a:pt x="136" y="65"/>
                              </a:lnTo>
                              <a:lnTo>
                                <a:pt x="134" y="79"/>
                              </a:lnTo>
                              <a:lnTo>
                                <a:pt x="131" y="92"/>
                              </a:lnTo>
                              <a:lnTo>
                                <a:pt x="131" y="92"/>
                              </a:lnTo>
                              <a:lnTo>
                                <a:pt x="126" y="102"/>
                              </a:lnTo>
                              <a:lnTo>
                                <a:pt x="121" y="110"/>
                              </a:lnTo>
                              <a:lnTo>
                                <a:pt x="114" y="116"/>
                              </a:lnTo>
                              <a:lnTo>
                                <a:pt x="106" y="123"/>
                              </a:lnTo>
                              <a:lnTo>
                                <a:pt x="98" y="129"/>
                              </a:lnTo>
                              <a:lnTo>
                                <a:pt x="88" y="131"/>
                              </a:lnTo>
                              <a:lnTo>
                                <a:pt x="79" y="134"/>
                              </a:lnTo>
                              <a:lnTo>
                                <a:pt x="68" y="134"/>
                              </a:lnTo>
                              <a:lnTo>
                                <a:pt x="68" y="122"/>
                              </a:lnTo>
                              <a:lnTo>
                                <a:pt x="68" y="122"/>
                              </a:lnTo>
                              <a:lnTo>
                                <a:pt x="76" y="122"/>
                              </a:lnTo>
                              <a:lnTo>
                                <a:pt x="84" y="119"/>
                              </a:lnTo>
                              <a:lnTo>
                                <a:pt x="92" y="116"/>
                              </a:lnTo>
                              <a:lnTo>
                                <a:pt x="99" y="112"/>
                              </a:lnTo>
                              <a:lnTo>
                                <a:pt x="104" y="108"/>
                              </a:lnTo>
                              <a:lnTo>
                                <a:pt x="111" y="102"/>
                              </a:lnTo>
                              <a:lnTo>
                                <a:pt x="115" y="95"/>
                              </a:lnTo>
                              <a:lnTo>
                                <a:pt x="119" y="87"/>
                              </a:lnTo>
                              <a:lnTo>
                                <a:pt x="119" y="87"/>
                              </a:lnTo>
                              <a:lnTo>
                                <a:pt x="119" y="87"/>
                              </a:lnTo>
                              <a:lnTo>
                                <a:pt x="122" y="77"/>
                              </a:lnTo>
                              <a:lnTo>
                                <a:pt x="123" y="66"/>
                              </a:lnTo>
                              <a:lnTo>
                                <a:pt x="122" y="56"/>
                              </a:lnTo>
                              <a:lnTo>
                                <a:pt x="119" y="45"/>
                              </a:lnTo>
                              <a:lnTo>
                                <a:pt x="114" y="37"/>
                              </a:lnTo>
                              <a:lnTo>
                                <a:pt x="107" y="28"/>
                              </a:lnTo>
                              <a:lnTo>
                                <a:pt x="99" y="22"/>
                              </a:lnTo>
                              <a:lnTo>
                                <a:pt x="88" y="16"/>
                              </a:lnTo>
                              <a:lnTo>
                                <a:pt x="88" y="16"/>
                              </a:lnTo>
                              <a:lnTo>
                                <a:pt x="79" y="14"/>
                              </a:lnTo>
                              <a:lnTo>
                                <a:pt x="68" y="12"/>
                              </a:lnTo>
                              <a:lnTo>
                                <a:pt x="68" y="0"/>
                              </a:lnTo>
                              <a:close/>
                              <a:moveTo>
                                <a:pt x="6" y="42"/>
                              </a:moveTo>
                              <a:lnTo>
                                <a:pt x="6" y="42"/>
                              </a:lnTo>
                              <a:lnTo>
                                <a:pt x="10" y="33"/>
                              </a:lnTo>
                              <a:lnTo>
                                <a:pt x="16" y="24"/>
                              </a:lnTo>
                              <a:lnTo>
                                <a:pt x="23" y="16"/>
                              </a:lnTo>
                              <a:lnTo>
                                <a:pt x="31" y="11"/>
                              </a:lnTo>
                              <a:lnTo>
                                <a:pt x="39" y="5"/>
                              </a:lnTo>
                              <a:lnTo>
                                <a:pt x="49" y="3"/>
                              </a:lnTo>
                              <a:lnTo>
                                <a:pt x="58" y="0"/>
                              </a:lnTo>
                              <a:lnTo>
                                <a:pt x="68" y="0"/>
                              </a:lnTo>
                              <a:lnTo>
                                <a:pt x="68" y="12"/>
                              </a:lnTo>
                              <a:lnTo>
                                <a:pt x="68" y="12"/>
                              </a:lnTo>
                              <a:lnTo>
                                <a:pt x="60" y="12"/>
                              </a:lnTo>
                              <a:lnTo>
                                <a:pt x="52" y="15"/>
                              </a:lnTo>
                              <a:lnTo>
                                <a:pt x="45" y="18"/>
                              </a:lnTo>
                              <a:lnTo>
                                <a:pt x="38" y="22"/>
                              </a:lnTo>
                              <a:lnTo>
                                <a:pt x="31" y="26"/>
                              </a:lnTo>
                              <a:lnTo>
                                <a:pt x="26" y="33"/>
                              </a:lnTo>
                              <a:lnTo>
                                <a:pt x="20" y="39"/>
                              </a:lnTo>
                              <a:lnTo>
                                <a:pt x="18" y="46"/>
                              </a:lnTo>
                              <a:lnTo>
                                <a:pt x="18" y="46"/>
                              </a:lnTo>
                              <a:lnTo>
                                <a:pt x="14" y="57"/>
                              </a:lnTo>
                              <a:lnTo>
                                <a:pt x="14" y="68"/>
                              </a:lnTo>
                              <a:lnTo>
                                <a:pt x="15" y="79"/>
                              </a:lnTo>
                              <a:lnTo>
                                <a:pt x="18" y="88"/>
                              </a:lnTo>
                              <a:lnTo>
                                <a:pt x="23" y="98"/>
                              </a:lnTo>
                              <a:lnTo>
                                <a:pt x="30" y="106"/>
                              </a:lnTo>
                              <a:lnTo>
                                <a:pt x="38" y="112"/>
                              </a:lnTo>
                              <a:lnTo>
                                <a:pt x="48" y="118"/>
                              </a:lnTo>
                              <a:lnTo>
                                <a:pt x="48" y="118"/>
                              </a:lnTo>
                              <a:lnTo>
                                <a:pt x="58" y="121"/>
                              </a:lnTo>
                              <a:lnTo>
                                <a:pt x="68" y="122"/>
                              </a:lnTo>
                              <a:lnTo>
                                <a:pt x="68" y="134"/>
                              </a:lnTo>
                              <a:lnTo>
                                <a:pt x="68" y="134"/>
                              </a:lnTo>
                              <a:lnTo>
                                <a:pt x="56" y="133"/>
                              </a:lnTo>
                              <a:lnTo>
                                <a:pt x="43" y="130"/>
                              </a:lnTo>
                              <a:lnTo>
                                <a:pt x="43" y="130"/>
                              </a:lnTo>
                              <a:lnTo>
                                <a:pt x="31" y="123"/>
                              </a:lnTo>
                              <a:lnTo>
                                <a:pt x="20" y="115"/>
                              </a:lnTo>
                              <a:lnTo>
                                <a:pt x="12" y="104"/>
                              </a:lnTo>
                              <a:lnTo>
                                <a:pt x="6" y="93"/>
                              </a:lnTo>
                              <a:lnTo>
                                <a:pt x="3" y="81"/>
                              </a:lnTo>
                              <a:lnTo>
                                <a:pt x="0" y="68"/>
                              </a:lnTo>
                              <a:lnTo>
                                <a:pt x="1" y="56"/>
                              </a:lnTo>
                              <a:lnTo>
                                <a:pt x="6" y="42"/>
                              </a:lnTo>
                              <a:lnTo>
                                <a:pt x="6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93" name="Freeform 179">
                          <a:extLst>
                            <a:ext uri="{FF2B5EF4-FFF2-40B4-BE49-F238E27FC236}">
                              <a16:creationId xmlns:a16="http://schemas.microsoft.com/office/drawing/2014/main" id="{EEB91C22-011E-47D5-B12D-A497A615B73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35338" y="1706563"/>
                          <a:ext cx="106363" cy="65088"/>
                        </a:xfrm>
                        <a:custGeom>
                          <a:avLst/>
                          <a:gdLst>
                            <a:gd name="T0" fmla="*/ 61 w 67"/>
                            <a:gd name="T1" fmla="*/ 41 h 41"/>
                            <a:gd name="T2" fmla="*/ 67 w 67"/>
                            <a:gd name="T3" fmla="*/ 25 h 41"/>
                            <a:gd name="T4" fmla="*/ 6 w 67"/>
                            <a:gd name="T5" fmla="*/ 0 h 41"/>
                            <a:gd name="T6" fmla="*/ 0 w 67"/>
                            <a:gd name="T7" fmla="*/ 17 h 41"/>
                            <a:gd name="T8" fmla="*/ 61 w 67"/>
                            <a:gd name="T9" fmla="*/ 41 h 4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67" h="41">
                              <a:moveTo>
                                <a:pt x="61" y="41"/>
                              </a:moveTo>
                              <a:lnTo>
                                <a:pt x="67" y="25"/>
                              </a:lnTo>
                              <a:lnTo>
                                <a:pt x="6" y="0"/>
                              </a:lnTo>
                              <a:lnTo>
                                <a:pt x="0" y="17"/>
                              </a:lnTo>
                              <a:lnTo>
                                <a:pt x="61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94" name="Freeform 180">
                          <a:extLst>
                            <a:ext uri="{FF2B5EF4-FFF2-40B4-BE49-F238E27FC236}">
                              <a16:creationId xmlns:a16="http://schemas.microsoft.com/office/drawing/2014/main" id="{E3017375-A500-44DD-BAB3-FFBAF16C7DB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68676" y="1717675"/>
                          <a:ext cx="138113" cy="80963"/>
                        </a:xfrm>
                        <a:custGeom>
                          <a:avLst/>
                          <a:gdLst>
                            <a:gd name="T0" fmla="*/ 67 w 87"/>
                            <a:gd name="T1" fmla="*/ 51 h 51"/>
                            <a:gd name="T2" fmla="*/ 67 w 87"/>
                            <a:gd name="T3" fmla="*/ 51 h 51"/>
                            <a:gd name="T4" fmla="*/ 73 w 87"/>
                            <a:gd name="T5" fmla="*/ 51 h 51"/>
                            <a:gd name="T6" fmla="*/ 79 w 87"/>
                            <a:gd name="T7" fmla="*/ 51 h 51"/>
                            <a:gd name="T8" fmla="*/ 83 w 87"/>
                            <a:gd name="T9" fmla="*/ 47 h 51"/>
                            <a:gd name="T10" fmla="*/ 86 w 87"/>
                            <a:gd name="T11" fmla="*/ 43 h 51"/>
                            <a:gd name="T12" fmla="*/ 86 w 87"/>
                            <a:gd name="T13" fmla="*/ 43 h 51"/>
                            <a:gd name="T14" fmla="*/ 87 w 87"/>
                            <a:gd name="T15" fmla="*/ 37 h 51"/>
                            <a:gd name="T16" fmla="*/ 86 w 87"/>
                            <a:gd name="T17" fmla="*/ 31 h 51"/>
                            <a:gd name="T18" fmla="*/ 83 w 87"/>
                            <a:gd name="T19" fmla="*/ 27 h 51"/>
                            <a:gd name="T20" fmla="*/ 78 w 87"/>
                            <a:gd name="T21" fmla="*/ 24 h 51"/>
                            <a:gd name="T22" fmla="*/ 21 w 87"/>
                            <a:gd name="T23" fmla="*/ 1 h 51"/>
                            <a:gd name="T24" fmla="*/ 21 w 87"/>
                            <a:gd name="T25" fmla="*/ 1 h 51"/>
                            <a:gd name="T26" fmla="*/ 15 w 87"/>
                            <a:gd name="T27" fmla="*/ 0 h 51"/>
                            <a:gd name="T28" fmla="*/ 10 w 87"/>
                            <a:gd name="T29" fmla="*/ 1 h 51"/>
                            <a:gd name="T30" fmla="*/ 4 w 87"/>
                            <a:gd name="T31" fmla="*/ 4 h 51"/>
                            <a:gd name="T32" fmla="*/ 2 w 87"/>
                            <a:gd name="T33" fmla="*/ 10 h 51"/>
                            <a:gd name="T34" fmla="*/ 2 w 87"/>
                            <a:gd name="T35" fmla="*/ 10 h 51"/>
                            <a:gd name="T36" fmla="*/ 0 w 87"/>
                            <a:gd name="T37" fmla="*/ 15 h 51"/>
                            <a:gd name="T38" fmla="*/ 2 w 87"/>
                            <a:gd name="T39" fmla="*/ 20 h 51"/>
                            <a:gd name="T40" fmla="*/ 4 w 87"/>
                            <a:gd name="T41" fmla="*/ 24 h 51"/>
                            <a:gd name="T42" fmla="*/ 10 w 87"/>
                            <a:gd name="T43" fmla="*/ 28 h 51"/>
                            <a:gd name="T44" fmla="*/ 67 w 87"/>
                            <a:gd name="T45" fmla="*/ 51 h 5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</a:cxnLst>
                          <a:rect l="0" t="0" r="r" b="b"/>
                          <a:pathLst>
                            <a:path w="87" h="51">
                              <a:moveTo>
                                <a:pt x="67" y="51"/>
                              </a:moveTo>
                              <a:lnTo>
                                <a:pt x="67" y="51"/>
                              </a:lnTo>
                              <a:lnTo>
                                <a:pt x="73" y="51"/>
                              </a:lnTo>
                              <a:lnTo>
                                <a:pt x="79" y="51"/>
                              </a:lnTo>
                              <a:lnTo>
                                <a:pt x="83" y="47"/>
                              </a:lnTo>
                              <a:lnTo>
                                <a:pt x="86" y="43"/>
                              </a:lnTo>
                              <a:lnTo>
                                <a:pt x="86" y="43"/>
                              </a:lnTo>
                              <a:lnTo>
                                <a:pt x="87" y="37"/>
                              </a:lnTo>
                              <a:lnTo>
                                <a:pt x="86" y="31"/>
                              </a:lnTo>
                              <a:lnTo>
                                <a:pt x="83" y="27"/>
                              </a:lnTo>
                              <a:lnTo>
                                <a:pt x="78" y="24"/>
                              </a:lnTo>
                              <a:lnTo>
                                <a:pt x="21" y="1"/>
                              </a:lnTo>
                              <a:lnTo>
                                <a:pt x="21" y="1"/>
                              </a:lnTo>
                              <a:lnTo>
                                <a:pt x="15" y="0"/>
                              </a:lnTo>
                              <a:lnTo>
                                <a:pt x="10" y="1"/>
                              </a:lnTo>
                              <a:lnTo>
                                <a:pt x="4" y="4"/>
                              </a:lnTo>
                              <a:lnTo>
                                <a:pt x="2" y="10"/>
                              </a:lnTo>
                              <a:lnTo>
                                <a:pt x="2" y="10"/>
                              </a:lnTo>
                              <a:lnTo>
                                <a:pt x="0" y="15"/>
                              </a:lnTo>
                              <a:lnTo>
                                <a:pt x="2" y="20"/>
                              </a:lnTo>
                              <a:lnTo>
                                <a:pt x="4" y="24"/>
                              </a:lnTo>
                              <a:lnTo>
                                <a:pt x="10" y="28"/>
                              </a:lnTo>
                              <a:lnTo>
                                <a:pt x="67" y="5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  <p:sp>
                    <p:nvSpPr>
                      <p:cNvPr id="81" name="Freeform 181">
                        <a:extLst>
                          <a:ext uri="{FF2B5EF4-FFF2-40B4-BE49-F238E27FC236}">
                            <a16:creationId xmlns:a16="http://schemas.microsoft.com/office/drawing/2014/main" id="{5FBF646A-4EB4-409B-A17E-6BCE06C46218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250659" y="2731885"/>
                        <a:ext cx="436563" cy="155575"/>
                      </a:xfrm>
                      <a:custGeom>
                        <a:avLst/>
                        <a:gdLst>
                          <a:gd name="T0" fmla="*/ 239 w 275"/>
                          <a:gd name="T1" fmla="*/ 40 h 98"/>
                          <a:gd name="T2" fmla="*/ 258 w 275"/>
                          <a:gd name="T3" fmla="*/ 65 h 98"/>
                          <a:gd name="T4" fmla="*/ 239 w 275"/>
                          <a:gd name="T5" fmla="*/ 88 h 98"/>
                          <a:gd name="T6" fmla="*/ 275 w 275"/>
                          <a:gd name="T7" fmla="*/ 78 h 98"/>
                          <a:gd name="T8" fmla="*/ 239 w 275"/>
                          <a:gd name="T9" fmla="*/ 40 h 98"/>
                          <a:gd name="T10" fmla="*/ 118 w 275"/>
                          <a:gd name="T11" fmla="*/ 15 h 98"/>
                          <a:gd name="T12" fmla="*/ 111 w 275"/>
                          <a:gd name="T13" fmla="*/ 11 h 98"/>
                          <a:gd name="T14" fmla="*/ 84 w 275"/>
                          <a:gd name="T15" fmla="*/ 8 h 98"/>
                          <a:gd name="T16" fmla="*/ 107 w 275"/>
                          <a:gd name="T17" fmla="*/ 14 h 98"/>
                          <a:gd name="T18" fmla="*/ 113 w 275"/>
                          <a:gd name="T19" fmla="*/ 17 h 98"/>
                          <a:gd name="T20" fmla="*/ 113 w 275"/>
                          <a:gd name="T21" fmla="*/ 22 h 98"/>
                          <a:gd name="T22" fmla="*/ 110 w 275"/>
                          <a:gd name="T23" fmla="*/ 36 h 98"/>
                          <a:gd name="T24" fmla="*/ 109 w 275"/>
                          <a:gd name="T25" fmla="*/ 33 h 98"/>
                          <a:gd name="T26" fmla="*/ 84 w 275"/>
                          <a:gd name="T27" fmla="*/ 26 h 98"/>
                          <a:gd name="T28" fmla="*/ 99 w 275"/>
                          <a:gd name="T29" fmla="*/ 76 h 98"/>
                          <a:gd name="T30" fmla="*/ 103 w 275"/>
                          <a:gd name="T31" fmla="*/ 76 h 98"/>
                          <a:gd name="T32" fmla="*/ 228 w 275"/>
                          <a:gd name="T33" fmla="*/ 98 h 98"/>
                          <a:gd name="T34" fmla="*/ 239 w 275"/>
                          <a:gd name="T35" fmla="*/ 88 h 98"/>
                          <a:gd name="T36" fmla="*/ 228 w 275"/>
                          <a:gd name="T37" fmla="*/ 94 h 98"/>
                          <a:gd name="T38" fmla="*/ 225 w 275"/>
                          <a:gd name="T39" fmla="*/ 92 h 98"/>
                          <a:gd name="T40" fmla="*/ 220 w 275"/>
                          <a:gd name="T41" fmla="*/ 90 h 98"/>
                          <a:gd name="T42" fmla="*/ 218 w 275"/>
                          <a:gd name="T43" fmla="*/ 83 h 98"/>
                          <a:gd name="T44" fmla="*/ 220 w 275"/>
                          <a:gd name="T45" fmla="*/ 80 h 98"/>
                          <a:gd name="T46" fmla="*/ 224 w 275"/>
                          <a:gd name="T47" fmla="*/ 76 h 98"/>
                          <a:gd name="T48" fmla="*/ 226 w 275"/>
                          <a:gd name="T49" fmla="*/ 76 h 98"/>
                          <a:gd name="T50" fmla="*/ 222 w 275"/>
                          <a:gd name="T51" fmla="*/ 72 h 98"/>
                          <a:gd name="T52" fmla="*/ 221 w 275"/>
                          <a:gd name="T53" fmla="*/ 67 h 98"/>
                          <a:gd name="T54" fmla="*/ 222 w 275"/>
                          <a:gd name="T55" fmla="*/ 64 h 98"/>
                          <a:gd name="T56" fmla="*/ 226 w 275"/>
                          <a:gd name="T57" fmla="*/ 60 h 98"/>
                          <a:gd name="T58" fmla="*/ 230 w 275"/>
                          <a:gd name="T59" fmla="*/ 60 h 98"/>
                          <a:gd name="T60" fmla="*/ 225 w 275"/>
                          <a:gd name="T61" fmla="*/ 56 h 98"/>
                          <a:gd name="T62" fmla="*/ 225 w 275"/>
                          <a:gd name="T63" fmla="*/ 49 h 98"/>
                          <a:gd name="T64" fmla="*/ 226 w 275"/>
                          <a:gd name="T65" fmla="*/ 46 h 98"/>
                          <a:gd name="T66" fmla="*/ 232 w 275"/>
                          <a:gd name="T67" fmla="*/ 42 h 98"/>
                          <a:gd name="T68" fmla="*/ 237 w 275"/>
                          <a:gd name="T69" fmla="*/ 44 h 98"/>
                          <a:gd name="T70" fmla="*/ 239 w 275"/>
                          <a:gd name="T71" fmla="*/ 40 h 98"/>
                          <a:gd name="T72" fmla="*/ 63 w 275"/>
                          <a:gd name="T73" fmla="*/ 0 h 98"/>
                          <a:gd name="T74" fmla="*/ 60 w 275"/>
                          <a:gd name="T75" fmla="*/ 0 h 98"/>
                          <a:gd name="T76" fmla="*/ 54 w 275"/>
                          <a:gd name="T77" fmla="*/ 3 h 98"/>
                          <a:gd name="T78" fmla="*/ 33 w 275"/>
                          <a:gd name="T79" fmla="*/ 2 h 98"/>
                          <a:gd name="T80" fmla="*/ 27 w 275"/>
                          <a:gd name="T81" fmla="*/ 0 h 98"/>
                          <a:gd name="T82" fmla="*/ 18 w 275"/>
                          <a:gd name="T83" fmla="*/ 3 h 98"/>
                          <a:gd name="T84" fmla="*/ 8 w 275"/>
                          <a:gd name="T85" fmla="*/ 8 h 98"/>
                          <a:gd name="T86" fmla="*/ 3 w 275"/>
                          <a:gd name="T87" fmla="*/ 18 h 98"/>
                          <a:gd name="T88" fmla="*/ 2 w 275"/>
                          <a:gd name="T89" fmla="*/ 22 h 98"/>
                          <a:gd name="T90" fmla="*/ 2 w 275"/>
                          <a:gd name="T91" fmla="*/ 33 h 98"/>
                          <a:gd name="T92" fmla="*/ 6 w 275"/>
                          <a:gd name="T93" fmla="*/ 44 h 98"/>
                          <a:gd name="T94" fmla="*/ 12 w 275"/>
                          <a:gd name="T95" fmla="*/ 50 h 98"/>
                          <a:gd name="T96" fmla="*/ 23 w 275"/>
                          <a:gd name="T97" fmla="*/ 54 h 98"/>
                          <a:gd name="T98" fmla="*/ 50 w 275"/>
                          <a:gd name="T99" fmla="*/ 23 h 98"/>
                          <a:gd name="T100" fmla="*/ 42 w 275"/>
                          <a:gd name="T101" fmla="*/ 59 h 98"/>
                          <a:gd name="T102" fmla="*/ 45 w 275"/>
                          <a:gd name="T103" fmla="*/ 64 h 98"/>
                          <a:gd name="T104" fmla="*/ 49 w 275"/>
                          <a:gd name="T105" fmla="*/ 67 h 98"/>
                          <a:gd name="T106" fmla="*/ 84 w 275"/>
                          <a:gd name="T107" fmla="*/ 26 h 98"/>
                          <a:gd name="T108" fmla="*/ 61 w 275"/>
                          <a:gd name="T109" fmla="*/ 22 h 98"/>
                          <a:gd name="T110" fmla="*/ 54 w 275"/>
                          <a:gd name="T111" fmla="*/ 25 h 98"/>
                          <a:gd name="T112" fmla="*/ 57 w 275"/>
                          <a:gd name="T113" fmla="*/ 11 h 98"/>
                          <a:gd name="T114" fmla="*/ 60 w 275"/>
                          <a:gd name="T115" fmla="*/ 7 h 98"/>
                          <a:gd name="T116" fmla="*/ 65 w 275"/>
                          <a:gd name="T117" fmla="*/ 6 h 98"/>
                          <a:gd name="T118" fmla="*/ 84 w 275"/>
                          <a:gd name="T119" fmla="*/ 4 h 9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</a:cxnLst>
                        <a:rect l="0" t="0" r="r" b="b"/>
                        <a:pathLst>
                          <a:path w="275" h="98">
                            <a:moveTo>
                              <a:pt x="240" y="40"/>
                            </a:moveTo>
                            <a:lnTo>
                              <a:pt x="239" y="40"/>
                            </a:lnTo>
                            <a:lnTo>
                              <a:pt x="239" y="44"/>
                            </a:lnTo>
                            <a:lnTo>
                              <a:pt x="258" y="65"/>
                            </a:lnTo>
                            <a:lnTo>
                              <a:pt x="255" y="82"/>
                            </a:lnTo>
                            <a:lnTo>
                              <a:pt x="239" y="88"/>
                            </a:lnTo>
                            <a:lnTo>
                              <a:pt x="239" y="94"/>
                            </a:lnTo>
                            <a:lnTo>
                              <a:pt x="275" y="78"/>
                            </a:lnTo>
                            <a:lnTo>
                              <a:pt x="240" y="40"/>
                            </a:lnTo>
                            <a:close/>
                            <a:moveTo>
                              <a:pt x="239" y="40"/>
                            </a:moveTo>
                            <a:lnTo>
                              <a:pt x="118" y="15"/>
                            </a:lnTo>
                            <a:lnTo>
                              <a:pt x="118" y="15"/>
                            </a:lnTo>
                            <a:lnTo>
                              <a:pt x="115" y="13"/>
                            </a:lnTo>
                            <a:lnTo>
                              <a:pt x="111" y="11"/>
                            </a:lnTo>
                            <a:lnTo>
                              <a:pt x="84" y="4"/>
                            </a:lnTo>
                            <a:lnTo>
                              <a:pt x="84" y="8"/>
                            </a:lnTo>
                            <a:lnTo>
                              <a:pt x="107" y="14"/>
                            </a:lnTo>
                            <a:lnTo>
                              <a:pt x="107" y="14"/>
                            </a:lnTo>
                            <a:lnTo>
                              <a:pt x="110" y="15"/>
                            </a:lnTo>
                            <a:lnTo>
                              <a:pt x="113" y="17"/>
                            </a:lnTo>
                            <a:lnTo>
                              <a:pt x="113" y="19"/>
                            </a:lnTo>
                            <a:lnTo>
                              <a:pt x="113" y="22"/>
                            </a:lnTo>
                            <a:lnTo>
                              <a:pt x="110" y="36"/>
                            </a:lnTo>
                            <a:lnTo>
                              <a:pt x="110" y="36"/>
                            </a:lnTo>
                            <a:lnTo>
                              <a:pt x="110" y="36"/>
                            </a:lnTo>
                            <a:lnTo>
                              <a:pt x="109" y="33"/>
                            </a:lnTo>
                            <a:lnTo>
                              <a:pt x="105" y="30"/>
                            </a:lnTo>
                            <a:lnTo>
                              <a:pt x="84" y="26"/>
                            </a:lnTo>
                            <a:lnTo>
                              <a:pt x="84" y="73"/>
                            </a:lnTo>
                            <a:lnTo>
                              <a:pt x="99" y="76"/>
                            </a:lnTo>
                            <a:lnTo>
                              <a:pt x="99" y="76"/>
                            </a:lnTo>
                            <a:lnTo>
                              <a:pt x="103" y="76"/>
                            </a:lnTo>
                            <a:lnTo>
                              <a:pt x="106" y="73"/>
                            </a:lnTo>
                            <a:lnTo>
                              <a:pt x="228" y="98"/>
                            </a:lnTo>
                            <a:lnTo>
                              <a:pt x="239" y="94"/>
                            </a:lnTo>
                            <a:lnTo>
                              <a:pt x="239" y="88"/>
                            </a:lnTo>
                            <a:lnTo>
                              <a:pt x="228" y="94"/>
                            </a:lnTo>
                            <a:lnTo>
                              <a:pt x="228" y="94"/>
                            </a:lnTo>
                            <a:lnTo>
                              <a:pt x="225" y="92"/>
                            </a:lnTo>
                            <a:lnTo>
                              <a:pt x="225" y="92"/>
                            </a:lnTo>
                            <a:lnTo>
                              <a:pt x="222" y="91"/>
                            </a:lnTo>
                            <a:lnTo>
                              <a:pt x="220" y="90"/>
                            </a:lnTo>
                            <a:lnTo>
                              <a:pt x="218" y="86"/>
                            </a:lnTo>
                            <a:lnTo>
                              <a:pt x="218" y="83"/>
                            </a:lnTo>
                            <a:lnTo>
                              <a:pt x="218" y="83"/>
                            </a:lnTo>
                            <a:lnTo>
                              <a:pt x="220" y="80"/>
                            </a:lnTo>
                            <a:lnTo>
                              <a:pt x="221" y="78"/>
                            </a:lnTo>
                            <a:lnTo>
                              <a:pt x="224" y="76"/>
                            </a:lnTo>
                            <a:lnTo>
                              <a:pt x="226" y="76"/>
                            </a:lnTo>
                            <a:lnTo>
                              <a:pt x="226" y="76"/>
                            </a:lnTo>
                            <a:lnTo>
                              <a:pt x="224" y="75"/>
                            </a:lnTo>
                            <a:lnTo>
                              <a:pt x="222" y="72"/>
                            </a:lnTo>
                            <a:lnTo>
                              <a:pt x="221" y="69"/>
                            </a:lnTo>
                            <a:lnTo>
                              <a:pt x="221" y="67"/>
                            </a:lnTo>
                            <a:lnTo>
                              <a:pt x="221" y="67"/>
                            </a:lnTo>
                            <a:lnTo>
                              <a:pt x="222" y="64"/>
                            </a:lnTo>
                            <a:lnTo>
                              <a:pt x="225" y="61"/>
                            </a:lnTo>
                            <a:lnTo>
                              <a:pt x="226" y="60"/>
                            </a:lnTo>
                            <a:lnTo>
                              <a:pt x="230" y="60"/>
                            </a:lnTo>
                            <a:lnTo>
                              <a:pt x="230" y="60"/>
                            </a:lnTo>
                            <a:lnTo>
                              <a:pt x="228" y="57"/>
                            </a:lnTo>
                            <a:lnTo>
                              <a:pt x="225" y="56"/>
                            </a:lnTo>
                            <a:lnTo>
                              <a:pt x="225" y="53"/>
                            </a:lnTo>
                            <a:lnTo>
                              <a:pt x="225" y="49"/>
                            </a:lnTo>
                            <a:lnTo>
                              <a:pt x="225" y="49"/>
                            </a:lnTo>
                            <a:lnTo>
                              <a:pt x="226" y="46"/>
                            </a:lnTo>
                            <a:lnTo>
                              <a:pt x="229" y="44"/>
                            </a:lnTo>
                            <a:lnTo>
                              <a:pt x="232" y="42"/>
                            </a:lnTo>
                            <a:lnTo>
                              <a:pt x="235" y="42"/>
                            </a:lnTo>
                            <a:lnTo>
                              <a:pt x="237" y="44"/>
                            </a:lnTo>
                            <a:lnTo>
                              <a:pt x="239" y="44"/>
                            </a:lnTo>
                            <a:lnTo>
                              <a:pt x="239" y="40"/>
                            </a:lnTo>
                            <a:close/>
                            <a:moveTo>
                              <a:pt x="84" y="4"/>
                            </a:moveTo>
                            <a:lnTo>
                              <a:pt x="63" y="0"/>
                            </a:lnTo>
                            <a:lnTo>
                              <a:pt x="63" y="0"/>
                            </a:lnTo>
                            <a:lnTo>
                              <a:pt x="60" y="0"/>
                            </a:lnTo>
                            <a:lnTo>
                              <a:pt x="57" y="2"/>
                            </a:lnTo>
                            <a:lnTo>
                              <a:pt x="54" y="3"/>
                            </a:lnTo>
                            <a:lnTo>
                              <a:pt x="53" y="6"/>
                            </a:lnTo>
                            <a:lnTo>
                              <a:pt x="33" y="2"/>
                            </a:lnTo>
                            <a:lnTo>
                              <a:pt x="33" y="2"/>
                            </a:lnTo>
                            <a:lnTo>
                              <a:pt x="27" y="0"/>
                            </a:lnTo>
                            <a:lnTo>
                              <a:pt x="22" y="2"/>
                            </a:lnTo>
                            <a:lnTo>
                              <a:pt x="18" y="3"/>
                            </a:lnTo>
                            <a:lnTo>
                              <a:pt x="12" y="6"/>
                            </a:lnTo>
                            <a:lnTo>
                              <a:pt x="8" y="8"/>
                            </a:lnTo>
                            <a:lnTo>
                              <a:pt x="6" y="13"/>
                            </a:lnTo>
                            <a:lnTo>
                              <a:pt x="3" y="18"/>
                            </a:lnTo>
                            <a:lnTo>
                              <a:pt x="2" y="22"/>
                            </a:lnTo>
                            <a:lnTo>
                              <a:pt x="2" y="22"/>
                            </a:lnTo>
                            <a:lnTo>
                              <a:pt x="0" y="29"/>
                            </a:lnTo>
                            <a:lnTo>
                              <a:pt x="2" y="33"/>
                            </a:lnTo>
                            <a:lnTo>
                              <a:pt x="3" y="38"/>
                            </a:lnTo>
                            <a:lnTo>
                              <a:pt x="6" y="44"/>
                            </a:lnTo>
                            <a:lnTo>
                              <a:pt x="8" y="48"/>
                            </a:lnTo>
                            <a:lnTo>
                              <a:pt x="12" y="50"/>
                            </a:lnTo>
                            <a:lnTo>
                              <a:pt x="18" y="53"/>
                            </a:lnTo>
                            <a:lnTo>
                              <a:pt x="23" y="54"/>
                            </a:lnTo>
                            <a:lnTo>
                              <a:pt x="35" y="57"/>
                            </a:lnTo>
                            <a:lnTo>
                              <a:pt x="50" y="23"/>
                            </a:lnTo>
                            <a:lnTo>
                              <a:pt x="42" y="59"/>
                            </a:lnTo>
                            <a:lnTo>
                              <a:pt x="42" y="59"/>
                            </a:lnTo>
                            <a:lnTo>
                              <a:pt x="44" y="61"/>
                            </a:lnTo>
                            <a:lnTo>
                              <a:pt x="45" y="64"/>
                            </a:lnTo>
                            <a:lnTo>
                              <a:pt x="46" y="65"/>
                            </a:lnTo>
                            <a:lnTo>
                              <a:pt x="49" y="67"/>
                            </a:lnTo>
                            <a:lnTo>
                              <a:pt x="84" y="73"/>
                            </a:lnTo>
                            <a:lnTo>
                              <a:pt x="84" y="26"/>
                            </a:lnTo>
                            <a:lnTo>
                              <a:pt x="61" y="22"/>
                            </a:lnTo>
                            <a:lnTo>
                              <a:pt x="61" y="22"/>
                            </a:lnTo>
                            <a:lnTo>
                              <a:pt x="57" y="22"/>
                            </a:lnTo>
                            <a:lnTo>
                              <a:pt x="54" y="25"/>
                            </a:lnTo>
                            <a:lnTo>
                              <a:pt x="57" y="11"/>
                            </a:lnTo>
                            <a:lnTo>
                              <a:pt x="57" y="11"/>
                            </a:lnTo>
                            <a:lnTo>
                              <a:pt x="58" y="8"/>
                            </a:lnTo>
                            <a:lnTo>
                              <a:pt x="60" y="7"/>
                            </a:lnTo>
                            <a:lnTo>
                              <a:pt x="63" y="6"/>
                            </a:lnTo>
                            <a:lnTo>
                              <a:pt x="65" y="6"/>
                            </a:lnTo>
                            <a:lnTo>
                              <a:pt x="84" y="8"/>
                            </a:lnTo>
                            <a:lnTo>
                              <a:pt x="84" y="4"/>
                            </a:lnTo>
                            <a:close/>
                          </a:path>
                        </a:pathLst>
                      </a:custGeom>
                      <a:solidFill>
                        <a:srgbClr val="5ABBC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Tx/>
                          <a:buNone/>
                        </a:pPr>
                        <a:endParaRPr lang="zh-CN" altLang="en-US">
                          <a:solidFill>
                            <a:prstClr val="black"/>
                          </a:solidFill>
                          <a:latin typeface="Impact"/>
                          <a:ea typeface="微软雅黑"/>
                        </a:endParaRPr>
                      </a:p>
                    </p:txBody>
                  </p:sp>
                  <p:grpSp>
                    <p:nvGrpSpPr>
                      <p:cNvPr id="82" name="组合 199">
                        <a:extLst>
                          <a:ext uri="{FF2B5EF4-FFF2-40B4-BE49-F238E27FC236}">
                            <a16:creationId xmlns:a16="http://schemas.microsoft.com/office/drawing/2014/main" id="{D29C30C6-7747-40B4-BC45-3EF3119A74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60246" y="2971598"/>
                        <a:ext cx="265113" cy="334963"/>
                        <a:chOff x="3665538" y="3100388"/>
                        <a:chExt cx="265113" cy="334963"/>
                      </a:xfrm>
                    </p:grpSpPr>
                    <p:sp>
                      <p:nvSpPr>
                        <p:cNvPr id="89" name="Freeform 186">
                          <a:extLst>
                            <a:ext uri="{FF2B5EF4-FFF2-40B4-BE49-F238E27FC236}">
                              <a16:creationId xmlns:a16="http://schemas.microsoft.com/office/drawing/2014/main" id="{379DC338-D0CF-4081-A7BE-DA7EA3867DE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65538" y="3109913"/>
                          <a:ext cx="252413" cy="325438"/>
                        </a:xfrm>
                        <a:custGeom>
                          <a:avLst/>
                          <a:gdLst>
                            <a:gd name="T0" fmla="*/ 159 w 159"/>
                            <a:gd name="T1" fmla="*/ 36 h 205"/>
                            <a:gd name="T2" fmla="*/ 151 w 159"/>
                            <a:gd name="T3" fmla="*/ 32 h 205"/>
                            <a:gd name="T4" fmla="*/ 56 w 159"/>
                            <a:gd name="T5" fmla="*/ 185 h 205"/>
                            <a:gd name="T6" fmla="*/ 56 w 159"/>
                            <a:gd name="T7" fmla="*/ 185 h 205"/>
                            <a:gd name="T8" fmla="*/ 53 w 159"/>
                            <a:gd name="T9" fmla="*/ 189 h 205"/>
                            <a:gd name="T10" fmla="*/ 50 w 159"/>
                            <a:gd name="T11" fmla="*/ 191 h 205"/>
                            <a:gd name="T12" fmla="*/ 46 w 159"/>
                            <a:gd name="T13" fmla="*/ 193 h 205"/>
                            <a:gd name="T14" fmla="*/ 41 w 159"/>
                            <a:gd name="T15" fmla="*/ 194 h 205"/>
                            <a:gd name="T16" fmla="*/ 37 w 159"/>
                            <a:gd name="T17" fmla="*/ 195 h 205"/>
                            <a:gd name="T18" fmla="*/ 31 w 159"/>
                            <a:gd name="T19" fmla="*/ 194 h 205"/>
                            <a:gd name="T20" fmla="*/ 27 w 159"/>
                            <a:gd name="T21" fmla="*/ 193 h 205"/>
                            <a:gd name="T22" fmla="*/ 22 w 159"/>
                            <a:gd name="T23" fmla="*/ 191 h 205"/>
                            <a:gd name="T24" fmla="*/ 22 w 159"/>
                            <a:gd name="T25" fmla="*/ 191 h 205"/>
                            <a:gd name="T26" fmla="*/ 18 w 159"/>
                            <a:gd name="T27" fmla="*/ 187 h 205"/>
                            <a:gd name="T28" fmla="*/ 15 w 159"/>
                            <a:gd name="T29" fmla="*/ 185 h 205"/>
                            <a:gd name="T30" fmla="*/ 12 w 159"/>
                            <a:gd name="T31" fmla="*/ 180 h 205"/>
                            <a:gd name="T32" fmla="*/ 10 w 159"/>
                            <a:gd name="T33" fmla="*/ 175 h 205"/>
                            <a:gd name="T34" fmla="*/ 10 w 159"/>
                            <a:gd name="T35" fmla="*/ 171 h 205"/>
                            <a:gd name="T36" fmla="*/ 10 w 159"/>
                            <a:gd name="T37" fmla="*/ 166 h 205"/>
                            <a:gd name="T38" fmla="*/ 11 w 159"/>
                            <a:gd name="T39" fmla="*/ 162 h 205"/>
                            <a:gd name="T40" fmla="*/ 12 w 159"/>
                            <a:gd name="T41" fmla="*/ 157 h 205"/>
                            <a:gd name="T42" fmla="*/ 107 w 159"/>
                            <a:gd name="T43" fmla="*/ 4 h 205"/>
                            <a:gd name="T44" fmla="*/ 100 w 159"/>
                            <a:gd name="T45" fmla="*/ 0 h 205"/>
                            <a:gd name="T46" fmla="*/ 4 w 159"/>
                            <a:gd name="T47" fmla="*/ 155 h 205"/>
                            <a:gd name="T48" fmla="*/ 4 w 159"/>
                            <a:gd name="T49" fmla="*/ 155 h 205"/>
                            <a:gd name="T50" fmla="*/ 2 w 159"/>
                            <a:gd name="T51" fmla="*/ 160 h 205"/>
                            <a:gd name="T52" fmla="*/ 0 w 159"/>
                            <a:gd name="T53" fmla="*/ 167 h 205"/>
                            <a:gd name="T54" fmla="*/ 0 w 159"/>
                            <a:gd name="T55" fmla="*/ 172 h 205"/>
                            <a:gd name="T56" fmla="*/ 2 w 159"/>
                            <a:gd name="T57" fmla="*/ 179 h 205"/>
                            <a:gd name="T58" fmla="*/ 3 w 159"/>
                            <a:gd name="T59" fmla="*/ 185 h 205"/>
                            <a:gd name="T60" fmla="*/ 7 w 159"/>
                            <a:gd name="T61" fmla="*/ 190 h 205"/>
                            <a:gd name="T62" fmla="*/ 11 w 159"/>
                            <a:gd name="T63" fmla="*/ 195 h 205"/>
                            <a:gd name="T64" fmla="*/ 16 w 159"/>
                            <a:gd name="T65" fmla="*/ 199 h 205"/>
                            <a:gd name="T66" fmla="*/ 16 w 159"/>
                            <a:gd name="T67" fmla="*/ 199 h 205"/>
                            <a:gd name="T68" fmla="*/ 23 w 159"/>
                            <a:gd name="T69" fmla="*/ 202 h 205"/>
                            <a:gd name="T70" fmla="*/ 30 w 159"/>
                            <a:gd name="T71" fmla="*/ 203 h 205"/>
                            <a:gd name="T72" fmla="*/ 35 w 159"/>
                            <a:gd name="T73" fmla="*/ 205 h 205"/>
                            <a:gd name="T74" fmla="*/ 42 w 159"/>
                            <a:gd name="T75" fmla="*/ 205 h 205"/>
                            <a:gd name="T76" fmla="*/ 48 w 159"/>
                            <a:gd name="T77" fmla="*/ 202 h 205"/>
                            <a:gd name="T78" fmla="*/ 53 w 159"/>
                            <a:gd name="T79" fmla="*/ 199 h 205"/>
                            <a:gd name="T80" fmla="*/ 58 w 159"/>
                            <a:gd name="T81" fmla="*/ 195 h 205"/>
                            <a:gd name="T82" fmla="*/ 62 w 159"/>
                            <a:gd name="T83" fmla="*/ 191 h 205"/>
                            <a:gd name="T84" fmla="*/ 159 w 159"/>
                            <a:gd name="T85" fmla="*/ 36 h 20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</a:cxnLst>
                          <a:rect l="0" t="0" r="r" b="b"/>
                          <a:pathLst>
                            <a:path w="159" h="205">
                              <a:moveTo>
                                <a:pt x="159" y="36"/>
                              </a:moveTo>
                              <a:lnTo>
                                <a:pt x="151" y="32"/>
                              </a:lnTo>
                              <a:lnTo>
                                <a:pt x="56" y="185"/>
                              </a:lnTo>
                              <a:lnTo>
                                <a:pt x="56" y="185"/>
                              </a:lnTo>
                              <a:lnTo>
                                <a:pt x="53" y="189"/>
                              </a:lnTo>
                              <a:lnTo>
                                <a:pt x="50" y="191"/>
                              </a:lnTo>
                              <a:lnTo>
                                <a:pt x="46" y="193"/>
                              </a:lnTo>
                              <a:lnTo>
                                <a:pt x="41" y="194"/>
                              </a:lnTo>
                              <a:lnTo>
                                <a:pt x="37" y="195"/>
                              </a:lnTo>
                              <a:lnTo>
                                <a:pt x="31" y="194"/>
                              </a:lnTo>
                              <a:lnTo>
                                <a:pt x="27" y="193"/>
                              </a:lnTo>
                              <a:lnTo>
                                <a:pt x="22" y="191"/>
                              </a:lnTo>
                              <a:lnTo>
                                <a:pt x="22" y="191"/>
                              </a:lnTo>
                              <a:lnTo>
                                <a:pt x="18" y="187"/>
                              </a:lnTo>
                              <a:lnTo>
                                <a:pt x="15" y="185"/>
                              </a:lnTo>
                              <a:lnTo>
                                <a:pt x="12" y="180"/>
                              </a:lnTo>
                              <a:lnTo>
                                <a:pt x="10" y="175"/>
                              </a:lnTo>
                              <a:lnTo>
                                <a:pt x="10" y="171"/>
                              </a:lnTo>
                              <a:lnTo>
                                <a:pt x="10" y="166"/>
                              </a:lnTo>
                              <a:lnTo>
                                <a:pt x="11" y="162"/>
                              </a:lnTo>
                              <a:lnTo>
                                <a:pt x="12" y="157"/>
                              </a:lnTo>
                              <a:lnTo>
                                <a:pt x="107" y="4"/>
                              </a:lnTo>
                              <a:lnTo>
                                <a:pt x="100" y="0"/>
                              </a:lnTo>
                              <a:lnTo>
                                <a:pt x="4" y="155"/>
                              </a:lnTo>
                              <a:lnTo>
                                <a:pt x="4" y="155"/>
                              </a:lnTo>
                              <a:lnTo>
                                <a:pt x="2" y="160"/>
                              </a:lnTo>
                              <a:lnTo>
                                <a:pt x="0" y="167"/>
                              </a:lnTo>
                              <a:lnTo>
                                <a:pt x="0" y="172"/>
                              </a:lnTo>
                              <a:lnTo>
                                <a:pt x="2" y="179"/>
                              </a:lnTo>
                              <a:lnTo>
                                <a:pt x="3" y="185"/>
                              </a:lnTo>
                              <a:lnTo>
                                <a:pt x="7" y="190"/>
                              </a:lnTo>
                              <a:lnTo>
                                <a:pt x="11" y="195"/>
                              </a:lnTo>
                              <a:lnTo>
                                <a:pt x="16" y="199"/>
                              </a:lnTo>
                              <a:lnTo>
                                <a:pt x="16" y="199"/>
                              </a:lnTo>
                              <a:lnTo>
                                <a:pt x="23" y="202"/>
                              </a:lnTo>
                              <a:lnTo>
                                <a:pt x="30" y="203"/>
                              </a:lnTo>
                              <a:lnTo>
                                <a:pt x="35" y="205"/>
                              </a:lnTo>
                              <a:lnTo>
                                <a:pt x="42" y="205"/>
                              </a:lnTo>
                              <a:lnTo>
                                <a:pt x="48" y="202"/>
                              </a:lnTo>
                              <a:lnTo>
                                <a:pt x="53" y="199"/>
                              </a:lnTo>
                              <a:lnTo>
                                <a:pt x="58" y="195"/>
                              </a:lnTo>
                              <a:lnTo>
                                <a:pt x="62" y="191"/>
                              </a:lnTo>
                              <a:lnTo>
                                <a:pt x="159" y="3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160D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90" name="Freeform 187">
                          <a:extLst>
                            <a:ext uri="{FF2B5EF4-FFF2-40B4-BE49-F238E27FC236}">
                              <a16:creationId xmlns:a16="http://schemas.microsoft.com/office/drawing/2014/main" id="{59604A28-65B2-4C47-9563-4217847D872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8413" y="3100388"/>
                          <a:ext cx="122238" cy="82550"/>
                        </a:xfrm>
                        <a:custGeom>
                          <a:avLst/>
                          <a:gdLst>
                            <a:gd name="T0" fmla="*/ 75 w 77"/>
                            <a:gd name="T1" fmla="*/ 50 h 52"/>
                            <a:gd name="T2" fmla="*/ 75 w 77"/>
                            <a:gd name="T3" fmla="*/ 50 h 52"/>
                            <a:gd name="T4" fmla="*/ 74 w 77"/>
                            <a:gd name="T5" fmla="*/ 51 h 52"/>
                            <a:gd name="T6" fmla="*/ 71 w 77"/>
                            <a:gd name="T7" fmla="*/ 52 h 52"/>
                            <a:gd name="T8" fmla="*/ 69 w 77"/>
                            <a:gd name="T9" fmla="*/ 52 h 52"/>
                            <a:gd name="T10" fmla="*/ 67 w 77"/>
                            <a:gd name="T11" fmla="*/ 51 h 52"/>
                            <a:gd name="T12" fmla="*/ 2 w 77"/>
                            <a:gd name="T13" fmla="*/ 12 h 52"/>
                            <a:gd name="T14" fmla="*/ 2 w 77"/>
                            <a:gd name="T15" fmla="*/ 12 h 52"/>
                            <a:gd name="T16" fmla="*/ 0 w 77"/>
                            <a:gd name="T17" fmla="*/ 9 h 52"/>
                            <a:gd name="T18" fmla="*/ 0 w 77"/>
                            <a:gd name="T19" fmla="*/ 8 h 52"/>
                            <a:gd name="T20" fmla="*/ 0 w 77"/>
                            <a:gd name="T21" fmla="*/ 5 h 52"/>
                            <a:gd name="T22" fmla="*/ 0 w 77"/>
                            <a:gd name="T23" fmla="*/ 2 h 52"/>
                            <a:gd name="T24" fmla="*/ 0 w 77"/>
                            <a:gd name="T25" fmla="*/ 2 h 52"/>
                            <a:gd name="T26" fmla="*/ 1 w 77"/>
                            <a:gd name="T27" fmla="*/ 1 h 52"/>
                            <a:gd name="T28" fmla="*/ 4 w 77"/>
                            <a:gd name="T29" fmla="*/ 0 h 52"/>
                            <a:gd name="T30" fmla="*/ 6 w 77"/>
                            <a:gd name="T31" fmla="*/ 0 h 52"/>
                            <a:gd name="T32" fmla="*/ 8 w 77"/>
                            <a:gd name="T33" fmla="*/ 1 h 52"/>
                            <a:gd name="T34" fmla="*/ 74 w 77"/>
                            <a:gd name="T35" fmla="*/ 42 h 52"/>
                            <a:gd name="T36" fmla="*/ 74 w 77"/>
                            <a:gd name="T37" fmla="*/ 42 h 52"/>
                            <a:gd name="T38" fmla="*/ 75 w 77"/>
                            <a:gd name="T39" fmla="*/ 43 h 52"/>
                            <a:gd name="T40" fmla="*/ 77 w 77"/>
                            <a:gd name="T41" fmla="*/ 46 h 52"/>
                            <a:gd name="T42" fmla="*/ 77 w 77"/>
                            <a:gd name="T43" fmla="*/ 47 h 52"/>
                            <a:gd name="T44" fmla="*/ 75 w 77"/>
                            <a:gd name="T45" fmla="*/ 50 h 52"/>
                            <a:gd name="T46" fmla="*/ 75 w 77"/>
                            <a:gd name="T47" fmla="*/ 50 h 5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</a:cxnLst>
                          <a:rect l="0" t="0" r="r" b="b"/>
                          <a:pathLst>
                            <a:path w="77" h="52">
                              <a:moveTo>
                                <a:pt x="75" y="50"/>
                              </a:moveTo>
                              <a:lnTo>
                                <a:pt x="75" y="50"/>
                              </a:lnTo>
                              <a:lnTo>
                                <a:pt x="74" y="51"/>
                              </a:lnTo>
                              <a:lnTo>
                                <a:pt x="71" y="52"/>
                              </a:lnTo>
                              <a:lnTo>
                                <a:pt x="69" y="52"/>
                              </a:lnTo>
                              <a:lnTo>
                                <a:pt x="67" y="51"/>
                              </a:lnTo>
                              <a:lnTo>
                                <a:pt x="2" y="12"/>
                              </a:lnTo>
                              <a:lnTo>
                                <a:pt x="2" y="12"/>
                              </a:lnTo>
                              <a:lnTo>
                                <a:pt x="0" y="9"/>
                              </a:lnTo>
                              <a:lnTo>
                                <a:pt x="0" y="8"/>
                              </a:lnTo>
                              <a:lnTo>
                                <a:pt x="0" y="5"/>
                              </a:lnTo>
                              <a:lnTo>
                                <a:pt x="0" y="2"/>
                              </a:lnTo>
                              <a:lnTo>
                                <a:pt x="0" y="2"/>
                              </a:lnTo>
                              <a:lnTo>
                                <a:pt x="1" y="1"/>
                              </a:lnTo>
                              <a:lnTo>
                                <a:pt x="4" y="0"/>
                              </a:lnTo>
                              <a:lnTo>
                                <a:pt x="6" y="0"/>
                              </a:lnTo>
                              <a:lnTo>
                                <a:pt x="8" y="1"/>
                              </a:lnTo>
                              <a:lnTo>
                                <a:pt x="74" y="42"/>
                              </a:lnTo>
                              <a:lnTo>
                                <a:pt x="74" y="42"/>
                              </a:lnTo>
                              <a:lnTo>
                                <a:pt x="75" y="43"/>
                              </a:lnTo>
                              <a:lnTo>
                                <a:pt x="77" y="46"/>
                              </a:lnTo>
                              <a:lnTo>
                                <a:pt x="77" y="47"/>
                              </a:lnTo>
                              <a:lnTo>
                                <a:pt x="75" y="50"/>
                              </a:lnTo>
                              <a:lnTo>
                                <a:pt x="75" y="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160D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91" name="Freeform 188">
                          <a:extLst>
                            <a:ext uri="{FF2B5EF4-FFF2-40B4-BE49-F238E27FC236}">
                              <a16:creationId xmlns:a16="http://schemas.microsoft.com/office/drawing/2014/main" id="{FDE9F904-F237-4809-916E-AE38E2F504C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08401" y="3168650"/>
                          <a:ext cx="173038" cy="234950"/>
                        </a:xfrm>
                        <a:custGeom>
                          <a:avLst/>
                          <a:gdLst>
                            <a:gd name="T0" fmla="*/ 109 w 109"/>
                            <a:gd name="T1" fmla="*/ 5 h 148"/>
                            <a:gd name="T2" fmla="*/ 99 w 109"/>
                            <a:gd name="T3" fmla="*/ 0 h 148"/>
                            <a:gd name="T4" fmla="*/ 15 w 109"/>
                            <a:gd name="T5" fmla="*/ 137 h 148"/>
                            <a:gd name="T6" fmla="*/ 15 w 109"/>
                            <a:gd name="T7" fmla="*/ 137 h 148"/>
                            <a:gd name="T8" fmla="*/ 12 w 109"/>
                            <a:gd name="T9" fmla="*/ 139 h 148"/>
                            <a:gd name="T10" fmla="*/ 8 w 109"/>
                            <a:gd name="T11" fmla="*/ 142 h 148"/>
                            <a:gd name="T12" fmla="*/ 4 w 109"/>
                            <a:gd name="T13" fmla="*/ 143 h 148"/>
                            <a:gd name="T14" fmla="*/ 0 w 109"/>
                            <a:gd name="T15" fmla="*/ 143 h 148"/>
                            <a:gd name="T16" fmla="*/ 0 w 109"/>
                            <a:gd name="T17" fmla="*/ 143 h 148"/>
                            <a:gd name="T18" fmla="*/ 0 w 109"/>
                            <a:gd name="T19" fmla="*/ 145 h 148"/>
                            <a:gd name="T20" fmla="*/ 0 w 109"/>
                            <a:gd name="T21" fmla="*/ 145 h 148"/>
                            <a:gd name="T22" fmla="*/ 7 w 109"/>
                            <a:gd name="T23" fmla="*/ 148 h 148"/>
                            <a:gd name="T24" fmla="*/ 14 w 109"/>
                            <a:gd name="T25" fmla="*/ 148 h 148"/>
                            <a:gd name="T26" fmla="*/ 21 w 109"/>
                            <a:gd name="T27" fmla="*/ 145 h 148"/>
                            <a:gd name="T28" fmla="*/ 25 w 109"/>
                            <a:gd name="T29" fmla="*/ 141 h 148"/>
                            <a:gd name="T30" fmla="*/ 109 w 109"/>
                            <a:gd name="T31" fmla="*/ 5 h 14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09" h="148">
                              <a:moveTo>
                                <a:pt x="109" y="5"/>
                              </a:moveTo>
                              <a:lnTo>
                                <a:pt x="99" y="0"/>
                              </a:lnTo>
                              <a:lnTo>
                                <a:pt x="15" y="137"/>
                              </a:lnTo>
                              <a:lnTo>
                                <a:pt x="15" y="137"/>
                              </a:lnTo>
                              <a:lnTo>
                                <a:pt x="12" y="139"/>
                              </a:lnTo>
                              <a:lnTo>
                                <a:pt x="8" y="142"/>
                              </a:lnTo>
                              <a:lnTo>
                                <a:pt x="4" y="143"/>
                              </a:lnTo>
                              <a:lnTo>
                                <a:pt x="0" y="143"/>
                              </a:lnTo>
                              <a:lnTo>
                                <a:pt x="0" y="143"/>
                              </a:lnTo>
                              <a:lnTo>
                                <a:pt x="0" y="145"/>
                              </a:lnTo>
                              <a:lnTo>
                                <a:pt x="0" y="145"/>
                              </a:lnTo>
                              <a:lnTo>
                                <a:pt x="7" y="148"/>
                              </a:lnTo>
                              <a:lnTo>
                                <a:pt x="14" y="148"/>
                              </a:lnTo>
                              <a:lnTo>
                                <a:pt x="21" y="145"/>
                              </a:lnTo>
                              <a:lnTo>
                                <a:pt x="25" y="141"/>
                              </a:lnTo>
                              <a:lnTo>
                                <a:pt x="109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160D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  <p:sp>
                    <p:nvSpPr>
                      <p:cNvPr id="83" name="Freeform 189">
                        <a:extLst>
                          <a:ext uri="{FF2B5EF4-FFF2-40B4-BE49-F238E27FC236}">
                            <a16:creationId xmlns:a16="http://schemas.microsoft.com/office/drawing/2014/main" id="{9B7EF407-CDA5-4F13-8AA8-E43E6E3BC1A8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461671" y="4587673"/>
                        <a:ext cx="217488" cy="233363"/>
                      </a:xfrm>
                      <a:custGeom>
                        <a:avLst/>
                        <a:gdLst>
                          <a:gd name="T0" fmla="*/ 107 w 137"/>
                          <a:gd name="T1" fmla="*/ 68 h 147"/>
                          <a:gd name="T2" fmla="*/ 103 w 137"/>
                          <a:gd name="T3" fmla="*/ 51 h 147"/>
                          <a:gd name="T4" fmla="*/ 103 w 137"/>
                          <a:gd name="T5" fmla="*/ 99 h 147"/>
                          <a:gd name="T6" fmla="*/ 117 w 137"/>
                          <a:gd name="T7" fmla="*/ 111 h 147"/>
                          <a:gd name="T8" fmla="*/ 115 w 137"/>
                          <a:gd name="T9" fmla="*/ 118 h 147"/>
                          <a:gd name="T10" fmla="*/ 103 w 137"/>
                          <a:gd name="T11" fmla="*/ 38 h 147"/>
                          <a:gd name="T12" fmla="*/ 115 w 137"/>
                          <a:gd name="T13" fmla="*/ 19 h 147"/>
                          <a:gd name="T14" fmla="*/ 117 w 137"/>
                          <a:gd name="T15" fmla="*/ 24 h 147"/>
                          <a:gd name="T16" fmla="*/ 103 w 137"/>
                          <a:gd name="T17" fmla="*/ 38 h 147"/>
                          <a:gd name="T18" fmla="*/ 114 w 137"/>
                          <a:gd name="T19" fmla="*/ 68 h 147"/>
                          <a:gd name="T20" fmla="*/ 134 w 137"/>
                          <a:gd name="T21" fmla="*/ 65 h 147"/>
                          <a:gd name="T22" fmla="*/ 136 w 137"/>
                          <a:gd name="T23" fmla="*/ 70 h 147"/>
                          <a:gd name="T24" fmla="*/ 114 w 137"/>
                          <a:gd name="T25" fmla="*/ 70 h 147"/>
                          <a:gd name="T26" fmla="*/ 69 w 137"/>
                          <a:gd name="T27" fmla="*/ 30 h 147"/>
                          <a:gd name="T28" fmla="*/ 103 w 137"/>
                          <a:gd name="T29" fmla="*/ 51 h 147"/>
                          <a:gd name="T30" fmla="*/ 90 w 137"/>
                          <a:gd name="T31" fmla="*/ 100 h 147"/>
                          <a:gd name="T32" fmla="*/ 84 w 137"/>
                          <a:gd name="T33" fmla="*/ 142 h 147"/>
                          <a:gd name="T34" fmla="*/ 69 w 137"/>
                          <a:gd name="T35" fmla="*/ 114 h 147"/>
                          <a:gd name="T36" fmla="*/ 83 w 137"/>
                          <a:gd name="T37" fmla="*/ 96 h 147"/>
                          <a:gd name="T38" fmla="*/ 95 w 137"/>
                          <a:gd name="T39" fmla="*/ 84 h 147"/>
                          <a:gd name="T40" fmla="*/ 99 w 137"/>
                          <a:gd name="T41" fmla="*/ 62 h 147"/>
                          <a:gd name="T42" fmla="*/ 91 w 137"/>
                          <a:gd name="T43" fmla="*/ 47 h 147"/>
                          <a:gd name="T44" fmla="*/ 69 w 137"/>
                          <a:gd name="T45" fmla="*/ 38 h 147"/>
                          <a:gd name="T46" fmla="*/ 100 w 137"/>
                          <a:gd name="T47" fmla="*/ 31 h 147"/>
                          <a:gd name="T48" fmla="*/ 100 w 137"/>
                          <a:gd name="T49" fmla="*/ 36 h 147"/>
                          <a:gd name="T50" fmla="*/ 103 w 137"/>
                          <a:gd name="T51" fmla="*/ 99 h 147"/>
                          <a:gd name="T52" fmla="*/ 99 w 137"/>
                          <a:gd name="T53" fmla="*/ 101 h 147"/>
                          <a:gd name="T54" fmla="*/ 103 w 137"/>
                          <a:gd name="T55" fmla="*/ 99 h 147"/>
                          <a:gd name="T56" fmla="*/ 72 w 137"/>
                          <a:gd name="T57" fmla="*/ 1 h 147"/>
                          <a:gd name="T58" fmla="*/ 72 w 137"/>
                          <a:gd name="T59" fmla="*/ 23 h 147"/>
                          <a:gd name="T60" fmla="*/ 67 w 137"/>
                          <a:gd name="T61" fmla="*/ 147 h 147"/>
                          <a:gd name="T62" fmla="*/ 49 w 137"/>
                          <a:gd name="T63" fmla="*/ 137 h 147"/>
                          <a:gd name="T64" fmla="*/ 41 w 137"/>
                          <a:gd name="T65" fmla="*/ 92 h 147"/>
                          <a:gd name="T66" fmla="*/ 41 w 137"/>
                          <a:gd name="T67" fmla="*/ 43 h 147"/>
                          <a:gd name="T68" fmla="*/ 69 w 137"/>
                          <a:gd name="T69" fmla="*/ 30 h 147"/>
                          <a:gd name="T70" fmla="*/ 57 w 137"/>
                          <a:gd name="T71" fmla="*/ 40 h 147"/>
                          <a:gd name="T72" fmla="*/ 45 w 137"/>
                          <a:gd name="T73" fmla="*/ 51 h 147"/>
                          <a:gd name="T74" fmla="*/ 40 w 137"/>
                          <a:gd name="T75" fmla="*/ 68 h 147"/>
                          <a:gd name="T76" fmla="*/ 54 w 137"/>
                          <a:gd name="T77" fmla="*/ 93 h 147"/>
                          <a:gd name="T78" fmla="*/ 56 w 137"/>
                          <a:gd name="T79" fmla="*/ 97 h 147"/>
                          <a:gd name="T80" fmla="*/ 69 w 137"/>
                          <a:gd name="T81" fmla="*/ 147 h 147"/>
                          <a:gd name="T82" fmla="*/ 69 w 137"/>
                          <a:gd name="T83" fmla="*/ 24 h 147"/>
                          <a:gd name="T84" fmla="*/ 65 w 137"/>
                          <a:gd name="T85" fmla="*/ 4 h 147"/>
                          <a:gd name="T86" fmla="*/ 69 w 137"/>
                          <a:gd name="T87" fmla="*/ 0 h 147"/>
                          <a:gd name="T88" fmla="*/ 38 w 137"/>
                          <a:gd name="T89" fmla="*/ 104 h 147"/>
                          <a:gd name="T90" fmla="*/ 35 w 137"/>
                          <a:gd name="T91" fmla="*/ 99 h 147"/>
                          <a:gd name="T92" fmla="*/ 35 w 137"/>
                          <a:gd name="T93" fmla="*/ 38 h 147"/>
                          <a:gd name="T94" fmla="*/ 38 w 137"/>
                          <a:gd name="T95" fmla="*/ 31 h 147"/>
                          <a:gd name="T96" fmla="*/ 35 w 137"/>
                          <a:gd name="T97" fmla="*/ 84 h 147"/>
                          <a:gd name="T98" fmla="*/ 33 w 137"/>
                          <a:gd name="T99" fmla="*/ 59 h 147"/>
                          <a:gd name="T100" fmla="*/ 35 w 137"/>
                          <a:gd name="T101" fmla="*/ 30 h 147"/>
                          <a:gd name="T102" fmla="*/ 33 w 137"/>
                          <a:gd name="T103" fmla="*/ 36 h 147"/>
                          <a:gd name="T104" fmla="*/ 21 w 137"/>
                          <a:gd name="T105" fmla="*/ 20 h 147"/>
                          <a:gd name="T106" fmla="*/ 35 w 137"/>
                          <a:gd name="T107" fmla="*/ 30 h 147"/>
                          <a:gd name="T108" fmla="*/ 26 w 137"/>
                          <a:gd name="T109" fmla="*/ 116 h 147"/>
                          <a:gd name="T110" fmla="*/ 21 w 137"/>
                          <a:gd name="T111" fmla="*/ 116 h 147"/>
                          <a:gd name="T112" fmla="*/ 33 w 137"/>
                          <a:gd name="T113" fmla="*/ 99 h 147"/>
                          <a:gd name="T114" fmla="*/ 4 w 137"/>
                          <a:gd name="T115" fmla="*/ 65 h 147"/>
                          <a:gd name="T116" fmla="*/ 23 w 137"/>
                          <a:gd name="T117" fmla="*/ 65 h 147"/>
                          <a:gd name="T118" fmla="*/ 21 w 137"/>
                          <a:gd name="T119" fmla="*/ 72 h 147"/>
                          <a:gd name="T120" fmla="*/ 0 w 137"/>
                          <a:gd name="T121" fmla="*/ 68 h 147"/>
                          <a:gd name="T122" fmla="*/ 4 w 137"/>
                          <a:gd name="T123" fmla="*/ 65 h 1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</a:cxnLst>
                        <a:rect l="0" t="0" r="r" b="b"/>
                        <a:pathLst>
                          <a:path w="137" h="147">
                            <a:moveTo>
                              <a:pt x="103" y="51"/>
                            </a:moveTo>
                            <a:lnTo>
                              <a:pt x="103" y="51"/>
                            </a:lnTo>
                            <a:lnTo>
                              <a:pt x="106" y="59"/>
                            </a:lnTo>
                            <a:lnTo>
                              <a:pt x="107" y="68"/>
                            </a:lnTo>
                            <a:lnTo>
                              <a:pt x="107" y="68"/>
                            </a:lnTo>
                            <a:lnTo>
                              <a:pt x="106" y="77"/>
                            </a:lnTo>
                            <a:lnTo>
                              <a:pt x="103" y="84"/>
                            </a:lnTo>
                            <a:lnTo>
                              <a:pt x="103" y="51"/>
                            </a:lnTo>
                            <a:lnTo>
                              <a:pt x="103" y="51"/>
                            </a:lnTo>
                            <a:close/>
                            <a:moveTo>
                              <a:pt x="103" y="107"/>
                            </a:moveTo>
                            <a:lnTo>
                              <a:pt x="103" y="99"/>
                            </a:lnTo>
                            <a:lnTo>
                              <a:pt x="103" y="99"/>
                            </a:lnTo>
                            <a:lnTo>
                              <a:pt x="106" y="99"/>
                            </a:lnTo>
                            <a:lnTo>
                              <a:pt x="106" y="99"/>
                            </a:lnTo>
                            <a:lnTo>
                              <a:pt x="117" y="111"/>
                            </a:lnTo>
                            <a:lnTo>
                              <a:pt x="117" y="111"/>
                            </a:lnTo>
                            <a:lnTo>
                              <a:pt x="118" y="114"/>
                            </a:lnTo>
                            <a:lnTo>
                              <a:pt x="117" y="116"/>
                            </a:lnTo>
                            <a:lnTo>
                              <a:pt x="117" y="116"/>
                            </a:lnTo>
                            <a:lnTo>
                              <a:pt x="115" y="118"/>
                            </a:lnTo>
                            <a:lnTo>
                              <a:pt x="113" y="116"/>
                            </a:lnTo>
                            <a:lnTo>
                              <a:pt x="103" y="107"/>
                            </a:lnTo>
                            <a:lnTo>
                              <a:pt x="103" y="107"/>
                            </a:lnTo>
                            <a:close/>
                            <a:moveTo>
                              <a:pt x="103" y="38"/>
                            </a:moveTo>
                            <a:lnTo>
                              <a:pt x="103" y="28"/>
                            </a:lnTo>
                            <a:lnTo>
                              <a:pt x="113" y="20"/>
                            </a:lnTo>
                            <a:lnTo>
                              <a:pt x="113" y="20"/>
                            </a:lnTo>
                            <a:lnTo>
                              <a:pt x="115" y="19"/>
                            </a:lnTo>
                            <a:lnTo>
                              <a:pt x="117" y="20"/>
                            </a:lnTo>
                            <a:lnTo>
                              <a:pt x="117" y="20"/>
                            </a:lnTo>
                            <a:lnTo>
                              <a:pt x="118" y="23"/>
                            </a:lnTo>
                            <a:lnTo>
                              <a:pt x="117" y="24"/>
                            </a:lnTo>
                            <a:lnTo>
                              <a:pt x="106" y="36"/>
                            </a:lnTo>
                            <a:lnTo>
                              <a:pt x="106" y="36"/>
                            </a:lnTo>
                            <a:lnTo>
                              <a:pt x="106" y="36"/>
                            </a:lnTo>
                            <a:lnTo>
                              <a:pt x="103" y="38"/>
                            </a:lnTo>
                            <a:lnTo>
                              <a:pt x="103" y="38"/>
                            </a:lnTo>
                            <a:close/>
                            <a:moveTo>
                              <a:pt x="114" y="68"/>
                            </a:moveTo>
                            <a:lnTo>
                              <a:pt x="114" y="68"/>
                            </a:lnTo>
                            <a:lnTo>
                              <a:pt x="114" y="68"/>
                            </a:lnTo>
                            <a:lnTo>
                              <a:pt x="114" y="65"/>
                            </a:lnTo>
                            <a:lnTo>
                              <a:pt x="117" y="65"/>
                            </a:lnTo>
                            <a:lnTo>
                              <a:pt x="134" y="65"/>
                            </a:lnTo>
                            <a:lnTo>
                              <a:pt x="134" y="65"/>
                            </a:lnTo>
                            <a:lnTo>
                              <a:pt x="136" y="65"/>
                            </a:lnTo>
                            <a:lnTo>
                              <a:pt x="137" y="68"/>
                            </a:lnTo>
                            <a:lnTo>
                              <a:pt x="137" y="68"/>
                            </a:lnTo>
                            <a:lnTo>
                              <a:pt x="136" y="70"/>
                            </a:lnTo>
                            <a:lnTo>
                              <a:pt x="134" y="72"/>
                            </a:lnTo>
                            <a:lnTo>
                              <a:pt x="117" y="72"/>
                            </a:lnTo>
                            <a:lnTo>
                              <a:pt x="117" y="72"/>
                            </a:lnTo>
                            <a:lnTo>
                              <a:pt x="114" y="70"/>
                            </a:lnTo>
                            <a:lnTo>
                              <a:pt x="114" y="68"/>
                            </a:lnTo>
                            <a:lnTo>
                              <a:pt x="114" y="68"/>
                            </a:lnTo>
                            <a:close/>
                            <a:moveTo>
                              <a:pt x="69" y="30"/>
                            </a:moveTo>
                            <a:lnTo>
                              <a:pt x="69" y="30"/>
                            </a:lnTo>
                            <a:lnTo>
                              <a:pt x="80" y="32"/>
                            </a:lnTo>
                            <a:lnTo>
                              <a:pt x="90" y="36"/>
                            </a:lnTo>
                            <a:lnTo>
                              <a:pt x="98" y="43"/>
                            </a:lnTo>
                            <a:lnTo>
                              <a:pt x="103" y="51"/>
                            </a:lnTo>
                            <a:lnTo>
                              <a:pt x="103" y="84"/>
                            </a:lnTo>
                            <a:lnTo>
                              <a:pt x="103" y="84"/>
                            </a:lnTo>
                            <a:lnTo>
                              <a:pt x="98" y="93"/>
                            </a:lnTo>
                            <a:lnTo>
                              <a:pt x="90" y="100"/>
                            </a:lnTo>
                            <a:lnTo>
                              <a:pt x="90" y="130"/>
                            </a:lnTo>
                            <a:lnTo>
                              <a:pt x="90" y="130"/>
                            </a:lnTo>
                            <a:lnTo>
                              <a:pt x="88" y="137"/>
                            </a:lnTo>
                            <a:lnTo>
                              <a:pt x="84" y="142"/>
                            </a:lnTo>
                            <a:lnTo>
                              <a:pt x="79" y="146"/>
                            </a:lnTo>
                            <a:lnTo>
                              <a:pt x="71" y="147"/>
                            </a:lnTo>
                            <a:lnTo>
                              <a:pt x="69" y="147"/>
                            </a:lnTo>
                            <a:lnTo>
                              <a:pt x="69" y="114"/>
                            </a:lnTo>
                            <a:lnTo>
                              <a:pt x="82" y="114"/>
                            </a:lnTo>
                            <a:lnTo>
                              <a:pt x="82" y="97"/>
                            </a:lnTo>
                            <a:lnTo>
                              <a:pt x="82" y="97"/>
                            </a:lnTo>
                            <a:lnTo>
                              <a:pt x="83" y="96"/>
                            </a:lnTo>
                            <a:lnTo>
                              <a:pt x="84" y="95"/>
                            </a:lnTo>
                            <a:lnTo>
                              <a:pt x="84" y="95"/>
                            </a:lnTo>
                            <a:lnTo>
                              <a:pt x="91" y="89"/>
                            </a:lnTo>
                            <a:lnTo>
                              <a:pt x="95" y="84"/>
                            </a:lnTo>
                            <a:lnTo>
                              <a:pt x="98" y="76"/>
                            </a:lnTo>
                            <a:lnTo>
                              <a:pt x="99" y="68"/>
                            </a:lnTo>
                            <a:lnTo>
                              <a:pt x="99" y="68"/>
                            </a:lnTo>
                            <a:lnTo>
                              <a:pt x="99" y="62"/>
                            </a:lnTo>
                            <a:lnTo>
                              <a:pt x="96" y="57"/>
                            </a:lnTo>
                            <a:lnTo>
                              <a:pt x="94" y="51"/>
                            </a:lnTo>
                            <a:lnTo>
                              <a:pt x="91" y="47"/>
                            </a:lnTo>
                            <a:lnTo>
                              <a:pt x="91" y="47"/>
                            </a:lnTo>
                            <a:lnTo>
                              <a:pt x="86" y="43"/>
                            </a:lnTo>
                            <a:lnTo>
                              <a:pt x="82" y="40"/>
                            </a:lnTo>
                            <a:lnTo>
                              <a:pt x="75" y="39"/>
                            </a:lnTo>
                            <a:lnTo>
                              <a:pt x="69" y="38"/>
                            </a:lnTo>
                            <a:lnTo>
                              <a:pt x="69" y="30"/>
                            </a:lnTo>
                            <a:lnTo>
                              <a:pt x="69" y="30"/>
                            </a:lnTo>
                            <a:close/>
                            <a:moveTo>
                              <a:pt x="103" y="28"/>
                            </a:moveTo>
                            <a:lnTo>
                              <a:pt x="100" y="31"/>
                            </a:lnTo>
                            <a:lnTo>
                              <a:pt x="100" y="31"/>
                            </a:lnTo>
                            <a:lnTo>
                              <a:pt x="99" y="34"/>
                            </a:lnTo>
                            <a:lnTo>
                              <a:pt x="100" y="36"/>
                            </a:lnTo>
                            <a:lnTo>
                              <a:pt x="100" y="36"/>
                            </a:lnTo>
                            <a:lnTo>
                              <a:pt x="103" y="38"/>
                            </a:lnTo>
                            <a:lnTo>
                              <a:pt x="103" y="28"/>
                            </a:lnTo>
                            <a:lnTo>
                              <a:pt x="103" y="28"/>
                            </a:lnTo>
                            <a:close/>
                            <a:moveTo>
                              <a:pt x="103" y="99"/>
                            </a:moveTo>
                            <a:lnTo>
                              <a:pt x="103" y="99"/>
                            </a:lnTo>
                            <a:lnTo>
                              <a:pt x="100" y="99"/>
                            </a:lnTo>
                            <a:lnTo>
                              <a:pt x="100" y="99"/>
                            </a:lnTo>
                            <a:lnTo>
                              <a:pt x="99" y="101"/>
                            </a:lnTo>
                            <a:lnTo>
                              <a:pt x="100" y="104"/>
                            </a:lnTo>
                            <a:lnTo>
                              <a:pt x="103" y="107"/>
                            </a:lnTo>
                            <a:lnTo>
                              <a:pt x="103" y="99"/>
                            </a:lnTo>
                            <a:lnTo>
                              <a:pt x="103" y="99"/>
                            </a:lnTo>
                            <a:close/>
                            <a:moveTo>
                              <a:pt x="69" y="24"/>
                            </a:moveTo>
                            <a:lnTo>
                              <a:pt x="69" y="0"/>
                            </a:lnTo>
                            <a:lnTo>
                              <a:pt x="69" y="0"/>
                            </a:lnTo>
                            <a:lnTo>
                              <a:pt x="72" y="1"/>
                            </a:lnTo>
                            <a:lnTo>
                              <a:pt x="72" y="4"/>
                            </a:lnTo>
                            <a:lnTo>
                              <a:pt x="72" y="20"/>
                            </a:lnTo>
                            <a:lnTo>
                              <a:pt x="72" y="20"/>
                            </a:lnTo>
                            <a:lnTo>
                              <a:pt x="72" y="23"/>
                            </a:lnTo>
                            <a:lnTo>
                              <a:pt x="69" y="24"/>
                            </a:lnTo>
                            <a:lnTo>
                              <a:pt x="69" y="24"/>
                            </a:lnTo>
                            <a:close/>
                            <a:moveTo>
                              <a:pt x="69" y="147"/>
                            </a:moveTo>
                            <a:lnTo>
                              <a:pt x="67" y="147"/>
                            </a:lnTo>
                            <a:lnTo>
                              <a:pt x="67" y="147"/>
                            </a:lnTo>
                            <a:lnTo>
                              <a:pt x="60" y="146"/>
                            </a:lnTo>
                            <a:lnTo>
                              <a:pt x="53" y="142"/>
                            </a:lnTo>
                            <a:lnTo>
                              <a:pt x="49" y="137"/>
                            </a:lnTo>
                            <a:lnTo>
                              <a:pt x="48" y="130"/>
                            </a:lnTo>
                            <a:lnTo>
                              <a:pt x="48" y="99"/>
                            </a:lnTo>
                            <a:lnTo>
                              <a:pt x="48" y="99"/>
                            </a:lnTo>
                            <a:lnTo>
                              <a:pt x="41" y="92"/>
                            </a:lnTo>
                            <a:lnTo>
                              <a:pt x="35" y="84"/>
                            </a:lnTo>
                            <a:lnTo>
                              <a:pt x="35" y="51"/>
                            </a:lnTo>
                            <a:lnTo>
                              <a:pt x="35" y="51"/>
                            </a:lnTo>
                            <a:lnTo>
                              <a:pt x="41" y="43"/>
                            </a:lnTo>
                            <a:lnTo>
                              <a:pt x="49" y="36"/>
                            </a:lnTo>
                            <a:lnTo>
                              <a:pt x="59" y="32"/>
                            </a:lnTo>
                            <a:lnTo>
                              <a:pt x="64" y="31"/>
                            </a:lnTo>
                            <a:lnTo>
                              <a:pt x="69" y="30"/>
                            </a:lnTo>
                            <a:lnTo>
                              <a:pt x="69" y="38"/>
                            </a:lnTo>
                            <a:lnTo>
                              <a:pt x="69" y="38"/>
                            </a:lnTo>
                            <a:lnTo>
                              <a:pt x="64" y="39"/>
                            </a:lnTo>
                            <a:lnTo>
                              <a:pt x="57" y="40"/>
                            </a:lnTo>
                            <a:lnTo>
                              <a:pt x="53" y="43"/>
                            </a:lnTo>
                            <a:lnTo>
                              <a:pt x="48" y="47"/>
                            </a:lnTo>
                            <a:lnTo>
                              <a:pt x="48" y="47"/>
                            </a:lnTo>
                            <a:lnTo>
                              <a:pt x="45" y="51"/>
                            </a:lnTo>
                            <a:lnTo>
                              <a:pt x="42" y="57"/>
                            </a:lnTo>
                            <a:lnTo>
                              <a:pt x="40" y="62"/>
                            </a:lnTo>
                            <a:lnTo>
                              <a:pt x="40" y="68"/>
                            </a:lnTo>
                            <a:lnTo>
                              <a:pt x="40" y="68"/>
                            </a:lnTo>
                            <a:lnTo>
                              <a:pt x="41" y="76"/>
                            </a:lnTo>
                            <a:lnTo>
                              <a:pt x="44" y="82"/>
                            </a:lnTo>
                            <a:lnTo>
                              <a:pt x="48" y="89"/>
                            </a:lnTo>
                            <a:lnTo>
                              <a:pt x="54" y="93"/>
                            </a:lnTo>
                            <a:lnTo>
                              <a:pt x="54" y="93"/>
                            </a:lnTo>
                            <a:lnTo>
                              <a:pt x="54" y="93"/>
                            </a:lnTo>
                            <a:lnTo>
                              <a:pt x="56" y="95"/>
                            </a:lnTo>
                            <a:lnTo>
                              <a:pt x="56" y="97"/>
                            </a:lnTo>
                            <a:lnTo>
                              <a:pt x="56" y="114"/>
                            </a:lnTo>
                            <a:lnTo>
                              <a:pt x="69" y="114"/>
                            </a:lnTo>
                            <a:lnTo>
                              <a:pt x="69" y="147"/>
                            </a:lnTo>
                            <a:lnTo>
                              <a:pt x="69" y="147"/>
                            </a:lnTo>
                            <a:close/>
                            <a:moveTo>
                              <a:pt x="69" y="0"/>
                            </a:moveTo>
                            <a:lnTo>
                              <a:pt x="69" y="24"/>
                            </a:lnTo>
                            <a:lnTo>
                              <a:pt x="69" y="24"/>
                            </a:lnTo>
                            <a:lnTo>
                              <a:pt x="69" y="24"/>
                            </a:lnTo>
                            <a:lnTo>
                              <a:pt x="69" y="24"/>
                            </a:lnTo>
                            <a:lnTo>
                              <a:pt x="67" y="23"/>
                            </a:lnTo>
                            <a:lnTo>
                              <a:pt x="65" y="20"/>
                            </a:lnTo>
                            <a:lnTo>
                              <a:pt x="65" y="4"/>
                            </a:lnTo>
                            <a:lnTo>
                              <a:pt x="65" y="4"/>
                            </a:lnTo>
                            <a:lnTo>
                              <a:pt x="67" y="1"/>
                            </a:lnTo>
                            <a:lnTo>
                              <a:pt x="69" y="0"/>
                            </a:lnTo>
                            <a:lnTo>
                              <a:pt x="69" y="0"/>
                            </a:lnTo>
                            <a:lnTo>
                              <a:pt x="69" y="0"/>
                            </a:lnTo>
                            <a:close/>
                            <a:moveTo>
                              <a:pt x="35" y="107"/>
                            </a:moveTo>
                            <a:lnTo>
                              <a:pt x="38" y="104"/>
                            </a:lnTo>
                            <a:lnTo>
                              <a:pt x="38" y="104"/>
                            </a:lnTo>
                            <a:lnTo>
                              <a:pt x="38" y="101"/>
                            </a:lnTo>
                            <a:lnTo>
                              <a:pt x="38" y="99"/>
                            </a:lnTo>
                            <a:lnTo>
                              <a:pt x="38" y="99"/>
                            </a:lnTo>
                            <a:lnTo>
                              <a:pt x="35" y="99"/>
                            </a:lnTo>
                            <a:lnTo>
                              <a:pt x="35" y="107"/>
                            </a:lnTo>
                            <a:lnTo>
                              <a:pt x="35" y="107"/>
                            </a:lnTo>
                            <a:close/>
                            <a:moveTo>
                              <a:pt x="35" y="38"/>
                            </a:moveTo>
                            <a:lnTo>
                              <a:pt x="35" y="38"/>
                            </a:lnTo>
                            <a:lnTo>
                              <a:pt x="38" y="36"/>
                            </a:lnTo>
                            <a:lnTo>
                              <a:pt x="38" y="36"/>
                            </a:lnTo>
                            <a:lnTo>
                              <a:pt x="38" y="34"/>
                            </a:lnTo>
                            <a:lnTo>
                              <a:pt x="38" y="31"/>
                            </a:lnTo>
                            <a:lnTo>
                              <a:pt x="35" y="30"/>
                            </a:lnTo>
                            <a:lnTo>
                              <a:pt x="35" y="38"/>
                            </a:lnTo>
                            <a:close/>
                            <a:moveTo>
                              <a:pt x="35" y="84"/>
                            </a:moveTo>
                            <a:lnTo>
                              <a:pt x="35" y="84"/>
                            </a:lnTo>
                            <a:lnTo>
                              <a:pt x="33" y="76"/>
                            </a:lnTo>
                            <a:lnTo>
                              <a:pt x="31" y="68"/>
                            </a:lnTo>
                            <a:lnTo>
                              <a:pt x="31" y="68"/>
                            </a:lnTo>
                            <a:lnTo>
                              <a:pt x="33" y="59"/>
                            </a:lnTo>
                            <a:lnTo>
                              <a:pt x="35" y="51"/>
                            </a:lnTo>
                            <a:lnTo>
                              <a:pt x="35" y="84"/>
                            </a:lnTo>
                            <a:lnTo>
                              <a:pt x="35" y="84"/>
                            </a:lnTo>
                            <a:close/>
                            <a:moveTo>
                              <a:pt x="35" y="30"/>
                            </a:moveTo>
                            <a:lnTo>
                              <a:pt x="35" y="38"/>
                            </a:lnTo>
                            <a:lnTo>
                              <a:pt x="35" y="38"/>
                            </a:lnTo>
                            <a:lnTo>
                              <a:pt x="33" y="36"/>
                            </a:lnTo>
                            <a:lnTo>
                              <a:pt x="33" y="36"/>
                            </a:lnTo>
                            <a:lnTo>
                              <a:pt x="21" y="24"/>
                            </a:lnTo>
                            <a:lnTo>
                              <a:pt x="21" y="24"/>
                            </a:lnTo>
                            <a:lnTo>
                              <a:pt x="19" y="23"/>
                            </a:lnTo>
                            <a:lnTo>
                              <a:pt x="21" y="20"/>
                            </a:lnTo>
                            <a:lnTo>
                              <a:pt x="21" y="20"/>
                            </a:lnTo>
                            <a:lnTo>
                              <a:pt x="23" y="19"/>
                            </a:lnTo>
                            <a:lnTo>
                              <a:pt x="26" y="20"/>
                            </a:lnTo>
                            <a:lnTo>
                              <a:pt x="35" y="30"/>
                            </a:lnTo>
                            <a:lnTo>
                              <a:pt x="35" y="30"/>
                            </a:lnTo>
                            <a:close/>
                            <a:moveTo>
                              <a:pt x="35" y="99"/>
                            </a:moveTo>
                            <a:lnTo>
                              <a:pt x="35" y="107"/>
                            </a:lnTo>
                            <a:lnTo>
                              <a:pt x="26" y="116"/>
                            </a:lnTo>
                            <a:lnTo>
                              <a:pt x="26" y="116"/>
                            </a:lnTo>
                            <a:lnTo>
                              <a:pt x="23" y="118"/>
                            </a:lnTo>
                            <a:lnTo>
                              <a:pt x="21" y="116"/>
                            </a:lnTo>
                            <a:lnTo>
                              <a:pt x="21" y="116"/>
                            </a:lnTo>
                            <a:lnTo>
                              <a:pt x="19" y="114"/>
                            </a:lnTo>
                            <a:lnTo>
                              <a:pt x="21" y="111"/>
                            </a:lnTo>
                            <a:lnTo>
                              <a:pt x="33" y="99"/>
                            </a:lnTo>
                            <a:lnTo>
                              <a:pt x="33" y="99"/>
                            </a:lnTo>
                            <a:lnTo>
                              <a:pt x="33" y="99"/>
                            </a:lnTo>
                            <a:lnTo>
                              <a:pt x="35" y="99"/>
                            </a:lnTo>
                            <a:lnTo>
                              <a:pt x="35" y="99"/>
                            </a:lnTo>
                            <a:close/>
                            <a:moveTo>
                              <a:pt x="4" y="65"/>
                            </a:moveTo>
                            <a:lnTo>
                              <a:pt x="4" y="65"/>
                            </a:lnTo>
                            <a:lnTo>
                              <a:pt x="21" y="65"/>
                            </a:lnTo>
                            <a:lnTo>
                              <a:pt x="21" y="65"/>
                            </a:lnTo>
                            <a:lnTo>
                              <a:pt x="23" y="65"/>
                            </a:lnTo>
                            <a:lnTo>
                              <a:pt x="25" y="68"/>
                            </a:lnTo>
                            <a:lnTo>
                              <a:pt x="25" y="68"/>
                            </a:lnTo>
                            <a:lnTo>
                              <a:pt x="23" y="70"/>
                            </a:lnTo>
                            <a:lnTo>
                              <a:pt x="21" y="72"/>
                            </a:lnTo>
                            <a:lnTo>
                              <a:pt x="4" y="72"/>
                            </a:lnTo>
                            <a:lnTo>
                              <a:pt x="4" y="72"/>
                            </a:lnTo>
                            <a:lnTo>
                              <a:pt x="2" y="70"/>
                            </a:lnTo>
                            <a:lnTo>
                              <a:pt x="0" y="68"/>
                            </a:lnTo>
                            <a:lnTo>
                              <a:pt x="0" y="68"/>
                            </a:lnTo>
                            <a:lnTo>
                              <a:pt x="2" y="65"/>
                            </a:lnTo>
                            <a:lnTo>
                              <a:pt x="4" y="65"/>
                            </a:lnTo>
                            <a:lnTo>
                              <a:pt x="4" y="65"/>
                            </a:lnTo>
                            <a:close/>
                          </a:path>
                        </a:pathLst>
                      </a:custGeom>
                      <a:solidFill>
                        <a:srgbClr val="C160D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Tx/>
                          <a:buNone/>
                        </a:pPr>
                        <a:endParaRPr lang="zh-CN" altLang="en-US">
                          <a:solidFill>
                            <a:prstClr val="black"/>
                          </a:solidFill>
                          <a:latin typeface="Impact"/>
                          <a:ea typeface="微软雅黑"/>
                        </a:endParaRPr>
                      </a:p>
                    </p:txBody>
                  </p:sp>
                  <p:grpSp>
                    <p:nvGrpSpPr>
                      <p:cNvPr id="84" name="组合 214">
                        <a:extLst>
                          <a:ext uri="{FF2B5EF4-FFF2-40B4-BE49-F238E27FC236}">
                            <a16:creationId xmlns:a16="http://schemas.microsoft.com/office/drawing/2014/main" id="{D53C24BD-2EAE-40D0-9A73-60C67BDEEE6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74409" y="2795385"/>
                        <a:ext cx="160337" cy="255588"/>
                        <a:chOff x="2679701" y="2924175"/>
                        <a:chExt cx="160337" cy="255588"/>
                      </a:xfrm>
                    </p:grpSpPr>
                    <p:sp>
                      <p:nvSpPr>
                        <p:cNvPr id="85" name="Freeform 190">
                          <a:extLst>
                            <a:ext uri="{FF2B5EF4-FFF2-40B4-BE49-F238E27FC236}">
                              <a16:creationId xmlns:a16="http://schemas.microsoft.com/office/drawing/2014/main" id="{8749B06D-D821-46F5-BDF1-D5729FDD44C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70188" y="3103563"/>
                          <a:ext cx="57150" cy="57150"/>
                        </a:xfrm>
                        <a:custGeom>
                          <a:avLst/>
                          <a:gdLst>
                            <a:gd name="T0" fmla="*/ 0 w 36"/>
                            <a:gd name="T1" fmla="*/ 22 h 36"/>
                            <a:gd name="T2" fmla="*/ 0 w 36"/>
                            <a:gd name="T3" fmla="*/ 22 h 36"/>
                            <a:gd name="T4" fmla="*/ 2 w 36"/>
                            <a:gd name="T5" fmla="*/ 27 h 36"/>
                            <a:gd name="T6" fmla="*/ 8 w 36"/>
                            <a:gd name="T7" fmla="*/ 33 h 36"/>
                            <a:gd name="T8" fmla="*/ 13 w 36"/>
                            <a:gd name="T9" fmla="*/ 36 h 36"/>
                            <a:gd name="T10" fmla="*/ 21 w 36"/>
                            <a:gd name="T11" fmla="*/ 36 h 36"/>
                            <a:gd name="T12" fmla="*/ 21 w 36"/>
                            <a:gd name="T13" fmla="*/ 36 h 36"/>
                            <a:gd name="T14" fmla="*/ 28 w 36"/>
                            <a:gd name="T15" fmla="*/ 33 h 36"/>
                            <a:gd name="T16" fmla="*/ 32 w 36"/>
                            <a:gd name="T17" fmla="*/ 29 h 36"/>
                            <a:gd name="T18" fmla="*/ 35 w 36"/>
                            <a:gd name="T19" fmla="*/ 22 h 36"/>
                            <a:gd name="T20" fmla="*/ 36 w 36"/>
                            <a:gd name="T21" fmla="*/ 15 h 36"/>
                            <a:gd name="T22" fmla="*/ 36 w 36"/>
                            <a:gd name="T23" fmla="*/ 15 h 36"/>
                            <a:gd name="T24" fmla="*/ 33 w 36"/>
                            <a:gd name="T25" fmla="*/ 8 h 36"/>
                            <a:gd name="T26" fmla="*/ 28 w 36"/>
                            <a:gd name="T27" fmla="*/ 3 h 36"/>
                            <a:gd name="T28" fmla="*/ 21 w 36"/>
                            <a:gd name="T29" fmla="*/ 0 h 36"/>
                            <a:gd name="T30" fmla="*/ 14 w 36"/>
                            <a:gd name="T31" fmla="*/ 0 h 36"/>
                            <a:gd name="T32" fmla="*/ 14 w 36"/>
                            <a:gd name="T33" fmla="*/ 0 h 36"/>
                            <a:gd name="T34" fmla="*/ 8 w 36"/>
                            <a:gd name="T35" fmla="*/ 3 h 36"/>
                            <a:gd name="T36" fmla="*/ 4 w 36"/>
                            <a:gd name="T37" fmla="*/ 8 h 36"/>
                            <a:gd name="T38" fmla="*/ 1 w 36"/>
                            <a:gd name="T39" fmla="*/ 14 h 36"/>
                            <a:gd name="T40" fmla="*/ 0 w 36"/>
                            <a:gd name="T41" fmla="*/ 22 h 36"/>
                            <a:gd name="T42" fmla="*/ 0 w 36"/>
                            <a:gd name="T43" fmla="*/ 22 h 3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</a:cxnLst>
                          <a:rect l="0" t="0" r="r" b="b"/>
                          <a:pathLst>
                            <a:path w="36" h="36">
                              <a:moveTo>
                                <a:pt x="0" y="22"/>
                              </a:moveTo>
                              <a:lnTo>
                                <a:pt x="0" y="22"/>
                              </a:lnTo>
                              <a:lnTo>
                                <a:pt x="2" y="27"/>
                              </a:lnTo>
                              <a:lnTo>
                                <a:pt x="8" y="33"/>
                              </a:lnTo>
                              <a:lnTo>
                                <a:pt x="13" y="36"/>
                              </a:lnTo>
                              <a:lnTo>
                                <a:pt x="21" y="36"/>
                              </a:lnTo>
                              <a:lnTo>
                                <a:pt x="21" y="36"/>
                              </a:lnTo>
                              <a:lnTo>
                                <a:pt x="28" y="33"/>
                              </a:lnTo>
                              <a:lnTo>
                                <a:pt x="32" y="29"/>
                              </a:lnTo>
                              <a:lnTo>
                                <a:pt x="35" y="22"/>
                              </a:lnTo>
                              <a:lnTo>
                                <a:pt x="36" y="15"/>
                              </a:lnTo>
                              <a:lnTo>
                                <a:pt x="36" y="15"/>
                              </a:lnTo>
                              <a:lnTo>
                                <a:pt x="33" y="8"/>
                              </a:lnTo>
                              <a:lnTo>
                                <a:pt x="28" y="3"/>
                              </a:lnTo>
                              <a:lnTo>
                                <a:pt x="21" y="0"/>
                              </a:lnTo>
                              <a:lnTo>
                                <a:pt x="14" y="0"/>
                              </a:lnTo>
                              <a:lnTo>
                                <a:pt x="14" y="0"/>
                              </a:lnTo>
                              <a:lnTo>
                                <a:pt x="8" y="3"/>
                              </a:lnTo>
                              <a:lnTo>
                                <a:pt x="4" y="8"/>
                              </a:lnTo>
                              <a:lnTo>
                                <a:pt x="1" y="14"/>
                              </a:lnTo>
                              <a:lnTo>
                                <a:pt x="0" y="22"/>
                              </a:lnTo>
                              <a:lnTo>
                                <a:pt x="0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160D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86" name="Freeform 191">
                          <a:extLst>
                            <a:ext uri="{FF2B5EF4-FFF2-40B4-BE49-F238E27FC236}">
                              <a16:creationId xmlns:a16="http://schemas.microsoft.com/office/drawing/2014/main" id="{107839C9-3C48-4D58-B565-1D724D1FE53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86063" y="2924175"/>
                          <a:ext cx="53975" cy="192088"/>
                        </a:xfrm>
                        <a:custGeom>
                          <a:avLst/>
                          <a:gdLst>
                            <a:gd name="T0" fmla="*/ 0 w 34"/>
                            <a:gd name="T1" fmla="*/ 121 h 121"/>
                            <a:gd name="T2" fmla="*/ 0 w 34"/>
                            <a:gd name="T3" fmla="*/ 121 h 121"/>
                            <a:gd name="T4" fmla="*/ 21 w 34"/>
                            <a:gd name="T5" fmla="*/ 17 h 121"/>
                            <a:gd name="T6" fmla="*/ 21 w 34"/>
                            <a:gd name="T7" fmla="*/ 17 h 121"/>
                            <a:gd name="T8" fmla="*/ 27 w 34"/>
                            <a:gd name="T9" fmla="*/ 9 h 121"/>
                            <a:gd name="T10" fmla="*/ 31 w 34"/>
                            <a:gd name="T11" fmla="*/ 2 h 121"/>
                            <a:gd name="T12" fmla="*/ 34 w 34"/>
                            <a:gd name="T13" fmla="*/ 0 h 121"/>
                            <a:gd name="T14" fmla="*/ 34 w 34"/>
                            <a:gd name="T15" fmla="*/ 0 h 121"/>
                            <a:gd name="T16" fmla="*/ 31 w 34"/>
                            <a:gd name="T17" fmla="*/ 19 h 121"/>
                            <a:gd name="T18" fmla="*/ 25 w 34"/>
                            <a:gd name="T19" fmla="*/ 61 h 121"/>
                            <a:gd name="T20" fmla="*/ 14 w 34"/>
                            <a:gd name="T21" fmla="*/ 121 h 121"/>
                            <a:gd name="T22" fmla="*/ 0 w 34"/>
                            <a:gd name="T23" fmla="*/ 121 h 1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34" h="121">
                              <a:moveTo>
                                <a:pt x="0" y="121"/>
                              </a:moveTo>
                              <a:lnTo>
                                <a:pt x="0" y="121"/>
                              </a:lnTo>
                              <a:lnTo>
                                <a:pt x="21" y="17"/>
                              </a:lnTo>
                              <a:lnTo>
                                <a:pt x="21" y="17"/>
                              </a:lnTo>
                              <a:lnTo>
                                <a:pt x="27" y="9"/>
                              </a:lnTo>
                              <a:lnTo>
                                <a:pt x="31" y="2"/>
                              </a:lnTo>
                              <a:lnTo>
                                <a:pt x="34" y="0"/>
                              </a:lnTo>
                              <a:lnTo>
                                <a:pt x="34" y="0"/>
                              </a:lnTo>
                              <a:lnTo>
                                <a:pt x="31" y="19"/>
                              </a:lnTo>
                              <a:lnTo>
                                <a:pt x="25" y="61"/>
                              </a:lnTo>
                              <a:lnTo>
                                <a:pt x="14" y="121"/>
                              </a:lnTo>
                              <a:lnTo>
                                <a:pt x="0" y="1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160D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87" name="Freeform 192">
                          <a:extLst>
                            <a:ext uri="{FF2B5EF4-FFF2-40B4-BE49-F238E27FC236}">
                              <a16:creationId xmlns:a16="http://schemas.microsoft.com/office/drawing/2014/main" id="{5E4DC24C-51AE-4C16-B04E-E634C25EA2D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9701" y="2954338"/>
                          <a:ext cx="123825" cy="166688"/>
                        </a:xfrm>
                        <a:custGeom>
                          <a:avLst/>
                          <a:gdLst>
                            <a:gd name="T0" fmla="*/ 77 w 78"/>
                            <a:gd name="T1" fmla="*/ 98 h 105"/>
                            <a:gd name="T2" fmla="*/ 19 w 78"/>
                            <a:gd name="T3" fmla="*/ 13 h 105"/>
                            <a:gd name="T4" fmla="*/ 0 w 78"/>
                            <a:gd name="T5" fmla="*/ 0 h 105"/>
                            <a:gd name="T6" fmla="*/ 8 w 78"/>
                            <a:gd name="T7" fmla="*/ 20 h 105"/>
                            <a:gd name="T8" fmla="*/ 66 w 78"/>
                            <a:gd name="T9" fmla="*/ 105 h 105"/>
                            <a:gd name="T10" fmla="*/ 78 w 78"/>
                            <a:gd name="T11" fmla="*/ 98 h 105"/>
                            <a:gd name="T12" fmla="*/ 77 w 78"/>
                            <a:gd name="T13" fmla="*/ 98 h 10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78" h="105">
                              <a:moveTo>
                                <a:pt x="77" y="98"/>
                              </a:moveTo>
                              <a:lnTo>
                                <a:pt x="19" y="13"/>
                              </a:lnTo>
                              <a:lnTo>
                                <a:pt x="0" y="0"/>
                              </a:lnTo>
                              <a:lnTo>
                                <a:pt x="8" y="20"/>
                              </a:lnTo>
                              <a:lnTo>
                                <a:pt x="66" y="105"/>
                              </a:lnTo>
                              <a:lnTo>
                                <a:pt x="78" y="98"/>
                              </a:lnTo>
                              <a:lnTo>
                                <a:pt x="77" y="9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160D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  <p:sp>
                      <p:nvSpPr>
                        <p:cNvPr id="88" name="Freeform 193">
                          <a:extLst>
                            <a:ext uri="{FF2B5EF4-FFF2-40B4-BE49-F238E27FC236}">
                              <a16:creationId xmlns:a16="http://schemas.microsoft.com/office/drawing/2014/main" id="{0EE17A8C-4190-4576-8011-9D656469E86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98763" y="3149600"/>
                          <a:ext cx="14288" cy="30163"/>
                        </a:xfrm>
                        <a:custGeom>
                          <a:avLst/>
                          <a:gdLst>
                            <a:gd name="T0" fmla="*/ 7 w 9"/>
                            <a:gd name="T1" fmla="*/ 2 h 19"/>
                            <a:gd name="T2" fmla="*/ 7 w 9"/>
                            <a:gd name="T3" fmla="*/ 2 h 19"/>
                            <a:gd name="T4" fmla="*/ 6 w 9"/>
                            <a:gd name="T5" fmla="*/ 0 h 19"/>
                            <a:gd name="T6" fmla="*/ 3 w 9"/>
                            <a:gd name="T7" fmla="*/ 0 h 19"/>
                            <a:gd name="T8" fmla="*/ 3 w 9"/>
                            <a:gd name="T9" fmla="*/ 0 h 19"/>
                            <a:gd name="T10" fmla="*/ 0 w 9"/>
                            <a:gd name="T11" fmla="*/ 1 h 19"/>
                            <a:gd name="T12" fmla="*/ 0 w 9"/>
                            <a:gd name="T13" fmla="*/ 4 h 19"/>
                            <a:gd name="T14" fmla="*/ 3 w 9"/>
                            <a:gd name="T15" fmla="*/ 16 h 19"/>
                            <a:gd name="T16" fmla="*/ 3 w 9"/>
                            <a:gd name="T17" fmla="*/ 16 h 19"/>
                            <a:gd name="T18" fmla="*/ 3 w 9"/>
                            <a:gd name="T19" fmla="*/ 19 h 19"/>
                            <a:gd name="T20" fmla="*/ 6 w 9"/>
                            <a:gd name="T21" fmla="*/ 19 h 19"/>
                            <a:gd name="T22" fmla="*/ 6 w 9"/>
                            <a:gd name="T23" fmla="*/ 19 h 19"/>
                            <a:gd name="T24" fmla="*/ 9 w 9"/>
                            <a:gd name="T25" fmla="*/ 17 h 19"/>
                            <a:gd name="T26" fmla="*/ 9 w 9"/>
                            <a:gd name="T27" fmla="*/ 15 h 19"/>
                            <a:gd name="T28" fmla="*/ 7 w 9"/>
                            <a:gd name="T29" fmla="*/ 2 h 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9" h="19">
                              <a:moveTo>
                                <a:pt x="7" y="2"/>
                              </a:moveTo>
                              <a:lnTo>
                                <a:pt x="7" y="2"/>
                              </a:lnTo>
                              <a:lnTo>
                                <a:pt x="6" y="0"/>
                              </a:lnTo>
                              <a:lnTo>
                                <a:pt x="3" y="0"/>
                              </a:lnTo>
                              <a:lnTo>
                                <a:pt x="3" y="0"/>
                              </a:lnTo>
                              <a:lnTo>
                                <a:pt x="0" y="1"/>
                              </a:lnTo>
                              <a:lnTo>
                                <a:pt x="0" y="4"/>
                              </a:lnTo>
                              <a:lnTo>
                                <a:pt x="3" y="16"/>
                              </a:lnTo>
                              <a:lnTo>
                                <a:pt x="3" y="16"/>
                              </a:lnTo>
                              <a:lnTo>
                                <a:pt x="3" y="19"/>
                              </a:lnTo>
                              <a:lnTo>
                                <a:pt x="6" y="19"/>
                              </a:lnTo>
                              <a:lnTo>
                                <a:pt x="6" y="19"/>
                              </a:lnTo>
                              <a:lnTo>
                                <a:pt x="9" y="17"/>
                              </a:lnTo>
                              <a:lnTo>
                                <a:pt x="9" y="15"/>
                              </a:lnTo>
                              <a:lnTo>
                                <a:pt x="7" y="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160D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Tx/>
                            <a:buNone/>
                          </a:pPr>
                          <a:endParaRPr lang="zh-CN" altLang="en-US">
                            <a:solidFill>
                              <a:prstClr val="black"/>
                            </a:solidFill>
                            <a:latin typeface="Impact"/>
                            <a:ea typeface="微软雅黑"/>
                          </a:endParaRP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45" name="Freeform 194">
                <a:extLst>
                  <a:ext uri="{FF2B5EF4-FFF2-40B4-BE49-F238E27FC236}">
                    <a16:creationId xmlns:a16="http://schemas.microsoft.com/office/drawing/2014/main" id="{9F7FA690-A795-4D92-93DB-C08C506818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6946" y="1485698"/>
                <a:ext cx="217488" cy="236538"/>
              </a:xfrm>
              <a:custGeom>
                <a:avLst/>
                <a:gdLst>
                  <a:gd name="T0" fmla="*/ 105 w 137"/>
                  <a:gd name="T1" fmla="*/ 69 h 149"/>
                  <a:gd name="T2" fmla="*/ 103 w 137"/>
                  <a:gd name="T3" fmla="*/ 51 h 149"/>
                  <a:gd name="T4" fmla="*/ 103 w 137"/>
                  <a:gd name="T5" fmla="*/ 99 h 149"/>
                  <a:gd name="T6" fmla="*/ 116 w 137"/>
                  <a:gd name="T7" fmla="*/ 112 h 149"/>
                  <a:gd name="T8" fmla="*/ 114 w 137"/>
                  <a:gd name="T9" fmla="*/ 118 h 149"/>
                  <a:gd name="T10" fmla="*/ 103 w 137"/>
                  <a:gd name="T11" fmla="*/ 38 h 149"/>
                  <a:gd name="T12" fmla="*/ 114 w 137"/>
                  <a:gd name="T13" fmla="*/ 19 h 149"/>
                  <a:gd name="T14" fmla="*/ 116 w 137"/>
                  <a:gd name="T15" fmla="*/ 26 h 149"/>
                  <a:gd name="T16" fmla="*/ 103 w 137"/>
                  <a:gd name="T17" fmla="*/ 38 h 149"/>
                  <a:gd name="T18" fmla="*/ 112 w 137"/>
                  <a:gd name="T19" fmla="*/ 69 h 149"/>
                  <a:gd name="T20" fmla="*/ 133 w 137"/>
                  <a:gd name="T21" fmla="*/ 65 h 149"/>
                  <a:gd name="T22" fmla="*/ 135 w 137"/>
                  <a:gd name="T23" fmla="*/ 72 h 149"/>
                  <a:gd name="T24" fmla="*/ 114 w 137"/>
                  <a:gd name="T25" fmla="*/ 72 h 149"/>
                  <a:gd name="T26" fmla="*/ 69 w 137"/>
                  <a:gd name="T27" fmla="*/ 31 h 149"/>
                  <a:gd name="T28" fmla="*/ 103 w 137"/>
                  <a:gd name="T29" fmla="*/ 51 h 149"/>
                  <a:gd name="T30" fmla="*/ 89 w 137"/>
                  <a:gd name="T31" fmla="*/ 100 h 149"/>
                  <a:gd name="T32" fmla="*/ 84 w 137"/>
                  <a:gd name="T33" fmla="*/ 144 h 149"/>
                  <a:gd name="T34" fmla="*/ 69 w 137"/>
                  <a:gd name="T35" fmla="*/ 115 h 149"/>
                  <a:gd name="T36" fmla="*/ 81 w 137"/>
                  <a:gd name="T37" fmla="*/ 96 h 149"/>
                  <a:gd name="T38" fmla="*/ 95 w 137"/>
                  <a:gd name="T39" fmla="*/ 84 h 149"/>
                  <a:gd name="T40" fmla="*/ 97 w 137"/>
                  <a:gd name="T41" fmla="*/ 62 h 149"/>
                  <a:gd name="T42" fmla="*/ 89 w 137"/>
                  <a:gd name="T43" fmla="*/ 47 h 149"/>
                  <a:gd name="T44" fmla="*/ 69 w 137"/>
                  <a:gd name="T45" fmla="*/ 39 h 149"/>
                  <a:gd name="T46" fmla="*/ 100 w 137"/>
                  <a:gd name="T47" fmla="*/ 33 h 149"/>
                  <a:gd name="T48" fmla="*/ 100 w 137"/>
                  <a:gd name="T49" fmla="*/ 38 h 149"/>
                  <a:gd name="T50" fmla="*/ 103 w 137"/>
                  <a:gd name="T51" fmla="*/ 99 h 149"/>
                  <a:gd name="T52" fmla="*/ 99 w 137"/>
                  <a:gd name="T53" fmla="*/ 103 h 149"/>
                  <a:gd name="T54" fmla="*/ 103 w 137"/>
                  <a:gd name="T55" fmla="*/ 99 h 149"/>
                  <a:gd name="T56" fmla="*/ 70 w 137"/>
                  <a:gd name="T57" fmla="*/ 1 h 149"/>
                  <a:gd name="T58" fmla="*/ 70 w 137"/>
                  <a:gd name="T59" fmla="*/ 23 h 149"/>
                  <a:gd name="T60" fmla="*/ 66 w 137"/>
                  <a:gd name="T61" fmla="*/ 149 h 149"/>
                  <a:gd name="T62" fmla="*/ 49 w 137"/>
                  <a:gd name="T63" fmla="*/ 137 h 149"/>
                  <a:gd name="T64" fmla="*/ 39 w 137"/>
                  <a:gd name="T65" fmla="*/ 93 h 149"/>
                  <a:gd name="T66" fmla="*/ 40 w 137"/>
                  <a:gd name="T67" fmla="*/ 43 h 149"/>
                  <a:gd name="T68" fmla="*/ 69 w 137"/>
                  <a:gd name="T69" fmla="*/ 31 h 149"/>
                  <a:gd name="T70" fmla="*/ 57 w 137"/>
                  <a:gd name="T71" fmla="*/ 41 h 149"/>
                  <a:gd name="T72" fmla="*/ 43 w 137"/>
                  <a:gd name="T73" fmla="*/ 51 h 149"/>
                  <a:gd name="T74" fmla="*/ 38 w 137"/>
                  <a:gd name="T75" fmla="*/ 69 h 149"/>
                  <a:gd name="T76" fmla="*/ 53 w 137"/>
                  <a:gd name="T77" fmla="*/ 95 h 149"/>
                  <a:gd name="T78" fmla="*/ 55 w 137"/>
                  <a:gd name="T79" fmla="*/ 98 h 149"/>
                  <a:gd name="T80" fmla="*/ 69 w 137"/>
                  <a:gd name="T81" fmla="*/ 149 h 149"/>
                  <a:gd name="T82" fmla="*/ 68 w 137"/>
                  <a:gd name="T83" fmla="*/ 24 h 149"/>
                  <a:gd name="T84" fmla="*/ 65 w 137"/>
                  <a:gd name="T85" fmla="*/ 4 h 149"/>
                  <a:gd name="T86" fmla="*/ 69 w 137"/>
                  <a:gd name="T87" fmla="*/ 0 h 149"/>
                  <a:gd name="T88" fmla="*/ 36 w 137"/>
                  <a:gd name="T89" fmla="*/ 106 h 149"/>
                  <a:gd name="T90" fmla="*/ 34 w 137"/>
                  <a:gd name="T91" fmla="*/ 99 h 149"/>
                  <a:gd name="T92" fmla="*/ 34 w 137"/>
                  <a:gd name="T93" fmla="*/ 38 h 149"/>
                  <a:gd name="T94" fmla="*/ 36 w 137"/>
                  <a:gd name="T95" fmla="*/ 33 h 149"/>
                  <a:gd name="T96" fmla="*/ 34 w 137"/>
                  <a:gd name="T97" fmla="*/ 85 h 149"/>
                  <a:gd name="T98" fmla="*/ 31 w 137"/>
                  <a:gd name="T99" fmla="*/ 61 h 149"/>
                  <a:gd name="T100" fmla="*/ 34 w 137"/>
                  <a:gd name="T101" fmla="*/ 30 h 149"/>
                  <a:gd name="T102" fmla="*/ 31 w 137"/>
                  <a:gd name="T103" fmla="*/ 38 h 149"/>
                  <a:gd name="T104" fmla="*/ 20 w 137"/>
                  <a:gd name="T105" fmla="*/ 20 h 149"/>
                  <a:gd name="T106" fmla="*/ 34 w 137"/>
                  <a:gd name="T107" fmla="*/ 30 h 149"/>
                  <a:gd name="T108" fmla="*/ 24 w 137"/>
                  <a:gd name="T109" fmla="*/ 116 h 149"/>
                  <a:gd name="T110" fmla="*/ 20 w 137"/>
                  <a:gd name="T111" fmla="*/ 116 h 149"/>
                  <a:gd name="T112" fmla="*/ 31 w 137"/>
                  <a:gd name="T113" fmla="*/ 100 h 149"/>
                  <a:gd name="T114" fmla="*/ 4 w 137"/>
                  <a:gd name="T115" fmla="*/ 65 h 149"/>
                  <a:gd name="T116" fmla="*/ 23 w 137"/>
                  <a:gd name="T117" fmla="*/ 66 h 149"/>
                  <a:gd name="T118" fmla="*/ 20 w 137"/>
                  <a:gd name="T119" fmla="*/ 72 h 149"/>
                  <a:gd name="T120" fmla="*/ 0 w 137"/>
                  <a:gd name="T121" fmla="*/ 69 h 149"/>
                  <a:gd name="T122" fmla="*/ 4 w 137"/>
                  <a:gd name="T123" fmla="*/ 6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" h="149">
                    <a:moveTo>
                      <a:pt x="103" y="51"/>
                    </a:moveTo>
                    <a:lnTo>
                      <a:pt x="103" y="51"/>
                    </a:lnTo>
                    <a:lnTo>
                      <a:pt x="105" y="60"/>
                    </a:lnTo>
                    <a:lnTo>
                      <a:pt x="105" y="69"/>
                    </a:lnTo>
                    <a:lnTo>
                      <a:pt x="105" y="69"/>
                    </a:lnTo>
                    <a:lnTo>
                      <a:pt x="105" y="77"/>
                    </a:lnTo>
                    <a:lnTo>
                      <a:pt x="103" y="85"/>
                    </a:lnTo>
                    <a:lnTo>
                      <a:pt x="103" y="51"/>
                    </a:lnTo>
                    <a:lnTo>
                      <a:pt x="103" y="51"/>
                    </a:lnTo>
                    <a:close/>
                    <a:moveTo>
                      <a:pt x="103" y="108"/>
                    </a:moveTo>
                    <a:lnTo>
                      <a:pt x="103" y="99"/>
                    </a:lnTo>
                    <a:lnTo>
                      <a:pt x="103" y="99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116" y="112"/>
                    </a:lnTo>
                    <a:lnTo>
                      <a:pt x="116" y="112"/>
                    </a:lnTo>
                    <a:lnTo>
                      <a:pt x="118" y="115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4" y="118"/>
                    </a:lnTo>
                    <a:lnTo>
                      <a:pt x="111" y="116"/>
                    </a:lnTo>
                    <a:lnTo>
                      <a:pt x="103" y="108"/>
                    </a:lnTo>
                    <a:lnTo>
                      <a:pt x="103" y="108"/>
                    </a:lnTo>
                    <a:close/>
                    <a:moveTo>
                      <a:pt x="103" y="38"/>
                    </a:moveTo>
                    <a:lnTo>
                      <a:pt x="103" y="30"/>
                    </a:lnTo>
                    <a:lnTo>
                      <a:pt x="111" y="20"/>
                    </a:lnTo>
                    <a:lnTo>
                      <a:pt x="111" y="20"/>
                    </a:lnTo>
                    <a:lnTo>
                      <a:pt x="114" y="19"/>
                    </a:lnTo>
                    <a:lnTo>
                      <a:pt x="116" y="20"/>
                    </a:lnTo>
                    <a:lnTo>
                      <a:pt x="116" y="20"/>
                    </a:lnTo>
                    <a:lnTo>
                      <a:pt x="118" y="23"/>
                    </a:lnTo>
                    <a:lnTo>
                      <a:pt x="116" y="26"/>
                    </a:lnTo>
                    <a:lnTo>
                      <a:pt x="104" y="38"/>
                    </a:lnTo>
                    <a:lnTo>
                      <a:pt x="104" y="38"/>
                    </a:lnTo>
                    <a:lnTo>
                      <a:pt x="104" y="38"/>
                    </a:lnTo>
                    <a:lnTo>
                      <a:pt x="103" y="38"/>
                    </a:lnTo>
                    <a:lnTo>
                      <a:pt x="103" y="38"/>
                    </a:lnTo>
                    <a:close/>
                    <a:moveTo>
                      <a:pt x="112" y="69"/>
                    </a:moveTo>
                    <a:lnTo>
                      <a:pt x="112" y="69"/>
                    </a:lnTo>
                    <a:lnTo>
                      <a:pt x="112" y="69"/>
                    </a:lnTo>
                    <a:lnTo>
                      <a:pt x="114" y="66"/>
                    </a:lnTo>
                    <a:lnTo>
                      <a:pt x="116" y="65"/>
                    </a:lnTo>
                    <a:lnTo>
                      <a:pt x="133" y="65"/>
                    </a:lnTo>
                    <a:lnTo>
                      <a:pt x="133" y="65"/>
                    </a:lnTo>
                    <a:lnTo>
                      <a:pt x="135" y="66"/>
                    </a:lnTo>
                    <a:lnTo>
                      <a:pt x="137" y="69"/>
                    </a:lnTo>
                    <a:lnTo>
                      <a:pt x="137" y="69"/>
                    </a:lnTo>
                    <a:lnTo>
                      <a:pt x="135" y="72"/>
                    </a:lnTo>
                    <a:lnTo>
                      <a:pt x="133" y="72"/>
                    </a:lnTo>
                    <a:lnTo>
                      <a:pt x="116" y="72"/>
                    </a:lnTo>
                    <a:lnTo>
                      <a:pt x="116" y="72"/>
                    </a:lnTo>
                    <a:lnTo>
                      <a:pt x="114" y="72"/>
                    </a:lnTo>
                    <a:lnTo>
                      <a:pt x="112" y="69"/>
                    </a:lnTo>
                    <a:lnTo>
                      <a:pt x="112" y="69"/>
                    </a:lnTo>
                    <a:close/>
                    <a:moveTo>
                      <a:pt x="69" y="31"/>
                    </a:moveTo>
                    <a:lnTo>
                      <a:pt x="69" y="31"/>
                    </a:lnTo>
                    <a:lnTo>
                      <a:pt x="78" y="33"/>
                    </a:lnTo>
                    <a:lnTo>
                      <a:pt x="88" y="37"/>
                    </a:lnTo>
                    <a:lnTo>
                      <a:pt x="96" y="43"/>
                    </a:lnTo>
                    <a:lnTo>
                      <a:pt x="103" y="51"/>
                    </a:lnTo>
                    <a:lnTo>
                      <a:pt x="103" y="85"/>
                    </a:lnTo>
                    <a:lnTo>
                      <a:pt x="103" y="85"/>
                    </a:lnTo>
                    <a:lnTo>
                      <a:pt x="96" y="93"/>
                    </a:lnTo>
                    <a:lnTo>
                      <a:pt x="89" y="100"/>
                    </a:lnTo>
                    <a:lnTo>
                      <a:pt x="89" y="130"/>
                    </a:lnTo>
                    <a:lnTo>
                      <a:pt x="89" y="130"/>
                    </a:lnTo>
                    <a:lnTo>
                      <a:pt x="88" y="137"/>
                    </a:lnTo>
                    <a:lnTo>
                      <a:pt x="84" y="144"/>
                    </a:lnTo>
                    <a:lnTo>
                      <a:pt x="77" y="148"/>
                    </a:lnTo>
                    <a:lnTo>
                      <a:pt x="70" y="149"/>
                    </a:lnTo>
                    <a:lnTo>
                      <a:pt x="69" y="149"/>
                    </a:lnTo>
                    <a:lnTo>
                      <a:pt x="69" y="115"/>
                    </a:lnTo>
                    <a:lnTo>
                      <a:pt x="81" y="115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6"/>
                    </a:lnTo>
                    <a:lnTo>
                      <a:pt x="82" y="95"/>
                    </a:lnTo>
                    <a:lnTo>
                      <a:pt x="82" y="95"/>
                    </a:lnTo>
                    <a:lnTo>
                      <a:pt x="89" y="89"/>
                    </a:lnTo>
                    <a:lnTo>
                      <a:pt x="95" y="84"/>
                    </a:lnTo>
                    <a:lnTo>
                      <a:pt x="97" y="77"/>
                    </a:lnTo>
                    <a:lnTo>
                      <a:pt x="99" y="69"/>
                    </a:lnTo>
                    <a:lnTo>
                      <a:pt x="99" y="69"/>
                    </a:lnTo>
                    <a:lnTo>
                      <a:pt x="97" y="62"/>
                    </a:lnTo>
                    <a:lnTo>
                      <a:pt x="96" y="57"/>
                    </a:lnTo>
                    <a:lnTo>
                      <a:pt x="93" y="51"/>
                    </a:lnTo>
                    <a:lnTo>
                      <a:pt x="89" y="47"/>
                    </a:lnTo>
                    <a:lnTo>
                      <a:pt x="89" y="47"/>
                    </a:lnTo>
                    <a:lnTo>
                      <a:pt x="85" y="43"/>
                    </a:lnTo>
                    <a:lnTo>
                      <a:pt x="80" y="41"/>
                    </a:lnTo>
                    <a:lnTo>
                      <a:pt x="74" y="39"/>
                    </a:lnTo>
                    <a:lnTo>
                      <a:pt x="69" y="39"/>
                    </a:lnTo>
                    <a:lnTo>
                      <a:pt x="69" y="31"/>
                    </a:lnTo>
                    <a:lnTo>
                      <a:pt x="69" y="31"/>
                    </a:lnTo>
                    <a:close/>
                    <a:moveTo>
                      <a:pt x="103" y="30"/>
                    </a:moveTo>
                    <a:lnTo>
                      <a:pt x="100" y="33"/>
                    </a:lnTo>
                    <a:lnTo>
                      <a:pt x="100" y="33"/>
                    </a:lnTo>
                    <a:lnTo>
                      <a:pt x="99" y="35"/>
                    </a:lnTo>
                    <a:lnTo>
                      <a:pt x="100" y="38"/>
                    </a:lnTo>
                    <a:lnTo>
                      <a:pt x="100" y="38"/>
                    </a:lnTo>
                    <a:lnTo>
                      <a:pt x="103" y="38"/>
                    </a:lnTo>
                    <a:lnTo>
                      <a:pt x="103" y="30"/>
                    </a:lnTo>
                    <a:lnTo>
                      <a:pt x="103" y="30"/>
                    </a:lnTo>
                    <a:close/>
                    <a:moveTo>
                      <a:pt x="103" y="99"/>
                    </a:moveTo>
                    <a:lnTo>
                      <a:pt x="103" y="99"/>
                    </a:lnTo>
                    <a:lnTo>
                      <a:pt x="100" y="100"/>
                    </a:lnTo>
                    <a:lnTo>
                      <a:pt x="100" y="100"/>
                    </a:lnTo>
                    <a:lnTo>
                      <a:pt x="99" y="103"/>
                    </a:lnTo>
                    <a:lnTo>
                      <a:pt x="100" y="106"/>
                    </a:lnTo>
                    <a:lnTo>
                      <a:pt x="103" y="108"/>
                    </a:lnTo>
                    <a:lnTo>
                      <a:pt x="103" y="99"/>
                    </a:lnTo>
                    <a:lnTo>
                      <a:pt x="103" y="99"/>
                    </a:lnTo>
                    <a:close/>
                    <a:moveTo>
                      <a:pt x="69" y="24"/>
                    </a:moveTo>
                    <a:lnTo>
                      <a:pt x="69" y="0"/>
                    </a:lnTo>
                    <a:lnTo>
                      <a:pt x="69" y="0"/>
                    </a:lnTo>
                    <a:lnTo>
                      <a:pt x="70" y="1"/>
                    </a:lnTo>
                    <a:lnTo>
                      <a:pt x="72" y="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0" y="23"/>
                    </a:lnTo>
                    <a:lnTo>
                      <a:pt x="69" y="24"/>
                    </a:lnTo>
                    <a:lnTo>
                      <a:pt x="69" y="24"/>
                    </a:lnTo>
                    <a:close/>
                    <a:moveTo>
                      <a:pt x="69" y="149"/>
                    </a:moveTo>
                    <a:lnTo>
                      <a:pt x="66" y="149"/>
                    </a:lnTo>
                    <a:lnTo>
                      <a:pt x="66" y="149"/>
                    </a:lnTo>
                    <a:lnTo>
                      <a:pt x="58" y="148"/>
                    </a:lnTo>
                    <a:lnTo>
                      <a:pt x="53" y="144"/>
                    </a:lnTo>
                    <a:lnTo>
                      <a:pt x="49" y="137"/>
                    </a:lnTo>
                    <a:lnTo>
                      <a:pt x="47" y="13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39" y="93"/>
                    </a:lnTo>
                    <a:lnTo>
                      <a:pt x="34" y="85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40" y="43"/>
                    </a:lnTo>
                    <a:lnTo>
                      <a:pt x="47" y="37"/>
                    </a:lnTo>
                    <a:lnTo>
                      <a:pt x="58" y="33"/>
                    </a:lnTo>
                    <a:lnTo>
                      <a:pt x="62" y="31"/>
                    </a:lnTo>
                    <a:lnTo>
                      <a:pt x="69" y="31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62" y="39"/>
                    </a:lnTo>
                    <a:lnTo>
                      <a:pt x="57" y="41"/>
                    </a:lnTo>
                    <a:lnTo>
                      <a:pt x="51" y="43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3" y="51"/>
                    </a:lnTo>
                    <a:lnTo>
                      <a:pt x="40" y="57"/>
                    </a:lnTo>
                    <a:lnTo>
                      <a:pt x="39" y="62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39" y="77"/>
                    </a:lnTo>
                    <a:lnTo>
                      <a:pt x="42" y="84"/>
                    </a:lnTo>
                    <a:lnTo>
                      <a:pt x="47" y="89"/>
                    </a:lnTo>
                    <a:lnTo>
                      <a:pt x="53" y="95"/>
                    </a:lnTo>
                    <a:lnTo>
                      <a:pt x="53" y="95"/>
                    </a:lnTo>
                    <a:lnTo>
                      <a:pt x="53" y="95"/>
                    </a:lnTo>
                    <a:lnTo>
                      <a:pt x="54" y="96"/>
                    </a:lnTo>
                    <a:lnTo>
                      <a:pt x="55" y="98"/>
                    </a:lnTo>
                    <a:lnTo>
                      <a:pt x="55" y="115"/>
                    </a:lnTo>
                    <a:lnTo>
                      <a:pt x="69" y="115"/>
                    </a:lnTo>
                    <a:lnTo>
                      <a:pt x="69" y="149"/>
                    </a:lnTo>
                    <a:lnTo>
                      <a:pt x="69" y="149"/>
                    </a:lnTo>
                    <a:close/>
                    <a:moveTo>
                      <a:pt x="69" y="0"/>
                    </a:moveTo>
                    <a:lnTo>
                      <a:pt x="69" y="24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8" y="24"/>
                    </a:lnTo>
                    <a:lnTo>
                      <a:pt x="66" y="23"/>
                    </a:lnTo>
                    <a:lnTo>
                      <a:pt x="65" y="20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34" y="107"/>
                    </a:moveTo>
                    <a:lnTo>
                      <a:pt x="36" y="106"/>
                    </a:lnTo>
                    <a:lnTo>
                      <a:pt x="36" y="106"/>
                    </a:lnTo>
                    <a:lnTo>
                      <a:pt x="38" y="103"/>
                    </a:lnTo>
                    <a:lnTo>
                      <a:pt x="36" y="100"/>
                    </a:lnTo>
                    <a:lnTo>
                      <a:pt x="36" y="100"/>
                    </a:lnTo>
                    <a:lnTo>
                      <a:pt x="34" y="99"/>
                    </a:lnTo>
                    <a:lnTo>
                      <a:pt x="34" y="107"/>
                    </a:lnTo>
                    <a:lnTo>
                      <a:pt x="34" y="107"/>
                    </a:lnTo>
                    <a:close/>
                    <a:moveTo>
                      <a:pt x="34" y="38"/>
                    </a:moveTo>
                    <a:lnTo>
                      <a:pt x="34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8" y="35"/>
                    </a:lnTo>
                    <a:lnTo>
                      <a:pt x="36" y="33"/>
                    </a:lnTo>
                    <a:lnTo>
                      <a:pt x="34" y="30"/>
                    </a:lnTo>
                    <a:lnTo>
                      <a:pt x="34" y="38"/>
                    </a:lnTo>
                    <a:close/>
                    <a:moveTo>
                      <a:pt x="34" y="85"/>
                    </a:moveTo>
                    <a:lnTo>
                      <a:pt x="34" y="85"/>
                    </a:lnTo>
                    <a:lnTo>
                      <a:pt x="31" y="77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61"/>
                    </a:lnTo>
                    <a:lnTo>
                      <a:pt x="34" y="53"/>
                    </a:lnTo>
                    <a:lnTo>
                      <a:pt x="34" y="85"/>
                    </a:lnTo>
                    <a:lnTo>
                      <a:pt x="34" y="85"/>
                    </a:lnTo>
                    <a:close/>
                    <a:moveTo>
                      <a:pt x="34" y="30"/>
                    </a:moveTo>
                    <a:lnTo>
                      <a:pt x="34" y="38"/>
                    </a:lnTo>
                    <a:lnTo>
                      <a:pt x="34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9" y="23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34" y="30"/>
                    </a:lnTo>
                    <a:lnTo>
                      <a:pt x="34" y="30"/>
                    </a:lnTo>
                    <a:close/>
                    <a:moveTo>
                      <a:pt x="34" y="99"/>
                    </a:moveTo>
                    <a:lnTo>
                      <a:pt x="34" y="107"/>
                    </a:lnTo>
                    <a:lnTo>
                      <a:pt x="24" y="116"/>
                    </a:lnTo>
                    <a:lnTo>
                      <a:pt x="24" y="116"/>
                    </a:lnTo>
                    <a:lnTo>
                      <a:pt x="23" y="118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19" y="115"/>
                    </a:lnTo>
                    <a:lnTo>
                      <a:pt x="20" y="112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34" y="99"/>
                    </a:lnTo>
                    <a:lnTo>
                      <a:pt x="34" y="99"/>
                    </a:lnTo>
                    <a:close/>
                    <a:moveTo>
                      <a:pt x="4" y="65"/>
                    </a:moveTo>
                    <a:lnTo>
                      <a:pt x="4" y="65"/>
                    </a:lnTo>
                    <a:lnTo>
                      <a:pt x="20" y="65"/>
                    </a:lnTo>
                    <a:lnTo>
                      <a:pt x="20" y="65"/>
                    </a:lnTo>
                    <a:lnTo>
                      <a:pt x="23" y="66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3" y="72"/>
                    </a:lnTo>
                    <a:lnTo>
                      <a:pt x="20" y="7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1" y="72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1" y="66"/>
                    </a:lnTo>
                    <a:lnTo>
                      <a:pt x="4" y="65"/>
                    </a:lnTo>
                    <a:lnTo>
                      <a:pt x="4" y="65"/>
                    </a:lnTo>
                    <a:close/>
                  </a:path>
                </a:pathLst>
              </a:custGeom>
              <a:solidFill>
                <a:srgbClr val="C16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Impact"/>
                  <a:ea typeface="微软雅黑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0261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073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+mn-ea"/>
              </a:rPr>
              <a:t>子題二：</a:t>
            </a:r>
            <a:r>
              <a:rPr lang="zh-TW" altLang="en-US" sz="4000" dirty="0"/>
              <a:t>數位學習相關計畫與組織間的合作與分工</a:t>
            </a:r>
            <a:endParaRPr lang="zh-TW" alt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4EA8F34-11F0-46C8-941F-D3377C33893B}"/>
              </a:ext>
            </a:extLst>
          </p:cNvPr>
          <p:cNvSpPr txBox="1">
            <a:spLocks/>
          </p:cNvSpPr>
          <p:nvPr/>
        </p:nvSpPr>
        <p:spPr>
          <a:xfrm>
            <a:off x="577563" y="5427215"/>
            <a:ext cx="4326265" cy="7184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zh-TW" altLang="en-US" sz="2400" dirty="0">
              <a:solidFill>
                <a:srgbClr val="FFFFFF"/>
              </a:solidFill>
            </a:endParaRPr>
          </a:p>
          <a:p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lt"/>
              </a:rPr>
              <a:t>跨中心的協力機制</a:t>
            </a:r>
            <a:endParaRPr lang="en-US" altLang="zh-TW" sz="2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lt"/>
            </a:endParaRPr>
          </a:p>
          <a:p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lt"/>
              </a:rPr>
              <a:t>行政資源上下垂直整合與協同</a:t>
            </a:r>
          </a:p>
        </p:txBody>
      </p:sp>
      <p:sp>
        <p:nvSpPr>
          <p:cNvPr id="4" name="Shape 673">
            <a:extLst>
              <a:ext uri="{FF2B5EF4-FFF2-40B4-BE49-F238E27FC236}">
                <a16:creationId xmlns:a16="http://schemas.microsoft.com/office/drawing/2014/main" id="{285154C3-4F2A-4A80-84F4-8BA5AD4B3236}"/>
              </a:ext>
            </a:extLst>
          </p:cNvPr>
          <p:cNvSpPr txBox="1"/>
          <p:nvPr/>
        </p:nvSpPr>
        <p:spPr>
          <a:xfrm>
            <a:off x="838200" y="1021075"/>
            <a:ext cx="3703469" cy="461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zh-TW" altLang="en-US" sz="27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行政推動機制</a:t>
            </a:r>
            <a:endParaRPr lang="en-US" sz="27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B0F7947C-CB59-47BE-BEC2-2EF8714344D0}"/>
              </a:ext>
            </a:extLst>
          </p:cNvPr>
          <p:cNvSpPr/>
          <p:nvPr/>
        </p:nvSpPr>
        <p:spPr>
          <a:xfrm>
            <a:off x="130149" y="3101338"/>
            <a:ext cx="1812163" cy="8554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課程教學科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630F3CD7-FC96-4075-A2A2-B3C421185A3F}"/>
              </a:ext>
            </a:extLst>
          </p:cNvPr>
          <p:cNvSpPr/>
          <p:nvPr/>
        </p:nvSpPr>
        <p:spPr>
          <a:xfrm>
            <a:off x="2245555" y="3426446"/>
            <a:ext cx="1385294" cy="12203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國教輔導團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2110ACE0-8A00-4C88-9B95-62A4A266AC14}"/>
              </a:ext>
            </a:extLst>
          </p:cNvPr>
          <p:cNvSpPr/>
          <p:nvPr/>
        </p:nvSpPr>
        <p:spPr>
          <a:xfrm>
            <a:off x="1984759" y="2020298"/>
            <a:ext cx="3933973" cy="2973722"/>
          </a:xfrm>
          <a:prstGeom prst="round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                          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BB4041-3AE2-4411-B9CC-105918DC3392}"/>
              </a:ext>
            </a:extLst>
          </p:cNvPr>
          <p:cNvSpPr/>
          <p:nvPr/>
        </p:nvSpPr>
        <p:spPr>
          <a:xfrm>
            <a:off x="2307725" y="1713676"/>
            <a:ext cx="95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FF9EEF90-AD09-4BA5-BF4B-15B5DF470336}"/>
              </a:ext>
            </a:extLst>
          </p:cNvPr>
          <p:cNvSpPr txBox="1">
            <a:spLocks/>
          </p:cNvSpPr>
          <p:nvPr/>
        </p:nvSpPr>
        <p:spPr>
          <a:xfrm>
            <a:off x="6273269" y="4078413"/>
            <a:ext cx="4836535" cy="671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zh-TW" altLang="en-US" sz="2400" dirty="0">
              <a:solidFill>
                <a:srgbClr val="FFFFFF"/>
              </a:solidFill>
            </a:endParaRPr>
          </a:p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lt"/>
              </a:rPr>
              <a:t>軟體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lt"/>
              </a:rPr>
              <a:t>-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lt"/>
              </a:rPr>
              <a:t>數位學習教網五群</a:t>
            </a:r>
            <a:endParaRPr lang="en-US" altLang="zh-TW" sz="32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lt"/>
            </a:endParaRPr>
          </a:p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cs typeface="+mj-lt"/>
              </a:rPr>
              <a:t>硬體</a:t>
            </a: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cs typeface="+mj-lt"/>
              </a:rPr>
              <a:t>-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cs typeface="+mj-lt"/>
              </a:rPr>
              <a:t>數位學習國中自中心</a:t>
            </a:r>
            <a:endParaRPr lang="en-US" altLang="zh-TW" sz="32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cs typeface="+mj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BC5208B-B793-4AA6-BF49-4E71E9599F37}"/>
              </a:ext>
            </a:extLst>
          </p:cNvPr>
          <p:cNvSpPr/>
          <p:nvPr/>
        </p:nvSpPr>
        <p:spPr>
          <a:xfrm>
            <a:off x="4230196" y="1689058"/>
            <a:ext cx="902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引領</a:t>
            </a: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562AB134-6164-4B34-B3D2-492B2FED823C}"/>
              </a:ext>
            </a:extLst>
          </p:cNvPr>
          <p:cNvSpPr/>
          <p:nvPr/>
        </p:nvSpPr>
        <p:spPr>
          <a:xfrm>
            <a:off x="4222874" y="3383467"/>
            <a:ext cx="1483391" cy="12203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國小資訊團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國中科技團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ED7BC887-19C2-46B2-B67D-36D68298F16D}"/>
              </a:ext>
            </a:extLst>
          </p:cNvPr>
          <p:cNvSpPr/>
          <p:nvPr/>
        </p:nvSpPr>
        <p:spPr>
          <a:xfrm>
            <a:off x="2245554" y="2453494"/>
            <a:ext cx="1385295" cy="9144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教網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DBC1F63A-FE9D-408D-AFBF-B87EE05A257E}"/>
              </a:ext>
            </a:extLst>
          </p:cNvPr>
          <p:cNvSpPr/>
          <p:nvPr/>
        </p:nvSpPr>
        <p:spPr>
          <a:xfrm>
            <a:off x="4230195" y="2428875"/>
            <a:ext cx="1385295" cy="9144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D506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T-PACK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小組</a:t>
            </a:r>
          </a:p>
          <a:p>
            <a:pPr algn="ctr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A473937E-C402-4C62-B77E-5226BDB9DAB4}"/>
              </a:ext>
            </a:extLst>
          </p:cNvPr>
          <p:cNvSpPr txBox="1">
            <a:spLocks/>
          </p:cNvSpPr>
          <p:nvPr/>
        </p:nvSpPr>
        <p:spPr>
          <a:xfrm>
            <a:off x="6273269" y="2189224"/>
            <a:ext cx="5433878" cy="8805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zh-TW" altLang="en-US" sz="2400" dirty="0">
              <a:solidFill>
                <a:srgbClr val="FFFFFF"/>
              </a:solidFill>
            </a:endParaRPr>
          </a:p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lt"/>
              </a:rPr>
              <a:t>學習策略與人才庫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lt"/>
              </a:rPr>
              <a:t>-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lt"/>
              </a:rPr>
              <a:t>數位學習種籽教師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lt"/>
              </a:rPr>
              <a:t>-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lt"/>
              </a:rPr>
              <a:t>動築先基</a:t>
            </a: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EEB19A31-0B3D-4937-83FE-0EE7CD62701C}"/>
              </a:ext>
            </a:extLst>
          </p:cNvPr>
          <p:cNvSpPr txBox="1">
            <a:spLocks/>
          </p:cNvSpPr>
          <p:nvPr/>
        </p:nvSpPr>
        <p:spPr>
          <a:xfrm>
            <a:off x="5370706" y="3975533"/>
            <a:ext cx="5433878" cy="671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zh-TW" altLang="en-US" sz="2400" dirty="0">
              <a:solidFill>
                <a:srgbClr val="FFFFFF"/>
              </a:solidFill>
            </a:endParaRPr>
          </a:p>
        </p:txBody>
      </p:sp>
      <p:sp>
        <p:nvSpPr>
          <p:cNvPr id="22" name="標題 1">
            <a:extLst>
              <a:ext uri="{FF2B5EF4-FFF2-40B4-BE49-F238E27FC236}">
                <a16:creationId xmlns:a16="http://schemas.microsoft.com/office/drawing/2014/main" id="{4C1E617E-0758-4988-AF7D-DC7BC536DD9F}"/>
              </a:ext>
            </a:extLst>
          </p:cNvPr>
          <p:cNvSpPr txBox="1">
            <a:spLocks/>
          </p:cNvSpPr>
          <p:nvPr/>
        </p:nvSpPr>
        <p:spPr>
          <a:xfrm rot="728412">
            <a:off x="5195599" y="5422954"/>
            <a:ext cx="1800801" cy="4726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zh-TW" altLang="en-US" sz="2400" dirty="0">
              <a:solidFill>
                <a:srgbClr val="FFFFFF"/>
              </a:solidFill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B6064A03-902C-41F6-A7BC-1144D33A4619}"/>
              </a:ext>
            </a:extLst>
          </p:cNvPr>
          <p:cNvSpPr/>
          <p:nvPr/>
        </p:nvSpPr>
        <p:spPr>
          <a:xfrm>
            <a:off x="5323557" y="5552616"/>
            <a:ext cx="1544884" cy="512905"/>
          </a:xfrm>
          <a:prstGeom prst="wedgeRoundRectCallout">
            <a:avLst>
              <a:gd name="adj1" fmla="val -84015"/>
              <a:gd name="adj2" fmla="val 24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cs typeface="+mj-lt"/>
              </a:rPr>
              <a:t>這個不容易</a:t>
            </a:r>
          </a:p>
        </p:txBody>
      </p:sp>
    </p:spTree>
    <p:extLst>
      <p:ext uri="{BB962C8B-B14F-4D97-AF65-F5344CB8AC3E}">
        <p14:creationId xmlns:p14="http://schemas.microsoft.com/office/powerpoint/2010/main" val="1044085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073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+mn-ea"/>
              </a:rPr>
              <a:t>子題二：</a:t>
            </a:r>
            <a:r>
              <a:rPr lang="zh-TW" altLang="en-US" sz="4000" dirty="0"/>
              <a:t>數位學習相關計畫與組織間的合作與分工</a:t>
            </a:r>
            <a:endParaRPr lang="zh-TW" alt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Shape 673">
            <a:extLst>
              <a:ext uri="{FF2B5EF4-FFF2-40B4-BE49-F238E27FC236}">
                <a16:creationId xmlns:a16="http://schemas.microsoft.com/office/drawing/2014/main" id="{1604FB03-A3A5-49EB-9773-E514502A4030}"/>
              </a:ext>
            </a:extLst>
          </p:cNvPr>
          <p:cNvSpPr txBox="1"/>
          <p:nvPr/>
        </p:nvSpPr>
        <p:spPr>
          <a:xfrm>
            <a:off x="838199" y="1074198"/>
            <a:ext cx="3703469" cy="461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zh-TW" altLang="en-US" sz="27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數辦中心組織架構</a:t>
            </a:r>
            <a:endParaRPr lang="en-US" sz="27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49299" y="1802470"/>
            <a:ext cx="9610629" cy="4263410"/>
            <a:chOff x="-15175" y="1665293"/>
            <a:chExt cx="8375601" cy="3253056"/>
          </a:xfrm>
        </p:grpSpPr>
        <p:sp>
          <p:nvSpPr>
            <p:cNvPr id="6" name="Google Shape;99;p3"/>
            <p:cNvSpPr/>
            <p:nvPr/>
          </p:nvSpPr>
          <p:spPr>
            <a:xfrm>
              <a:off x="5491428" y="2755950"/>
              <a:ext cx="2709476" cy="613834"/>
            </a:xfrm>
            <a:prstGeom prst="homePlate">
              <a:avLst>
                <a:gd name="adj" fmla="val 32030"/>
              </a:avLst>
            </a:prstGeom>
            <a:solidFill>
              <a:srgbClr val="4C5EE6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176213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600" b="0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重點/夥伴計畫學校</a:t>
              </a:r>
              <a:endParaRPr sz="16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" name="Google Shape;100;p3"/>
            <p:cNvSpPr/>
            <p:nvPr/>
          </p:nvSpPr>
          <p:spPr>
            <a:xfrm>
              <a:off x="2318661" y="2755950"/>
              <a:ext cx="3376590" cy="613834"/>
            </a:xfrm>
            <a:prstGeom prst="homePlate">
              <a:avLst>
                <a:gd name="adj" fmla="val 32030"/>
              </a:avLst>
            </a:prstGeom>
            <a:solidFill>
              <a:srgbClr val="00B05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600" b="0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      數位精進辦公室</a:t>
              </a:r>
              <a:endParaRPr sz="16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0" name="Google Shape;101;p3"/>
            <p:cNvSpPr/>
            <p:nvPr/>
          </p:nvSpPr>
          <p:spPr>
            <a:xfrm>
              <a:off x="-15175" y="2755950"/>
              <a:ext cx="3055726" cy="613834"/>
            </a:xfrm>
            <a:prstGeom prst="homePlate">
              <a:avLst>
                <a:gd name="adj" fmla="val 3203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600" b="0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             基隆市政府教育處</a:t>
              </a:r>
              <a:endParaRPr sz="16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1" name="Google Shape;102;p3"/>
            <p:cNvSpPr/>
            <p:nvPr/>
          </p:nvSpPr>
          <p:spPr>
            <a:xfrm>
              <a:off x="-15174" y="2755950"/>
              <a:ext cx="652376" cy="613834"/>
            </a:xfrm>
            <a:prstGeom prst="homePlate">
              <a:avLst>
                <a:gd name="adj" fmla="val 3203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12" name="Google Shape;103;p3"/>
            <p:cNvCxnSpPr/>
            <p:nvPr/>
          </p:nvCxnSpPr>
          <p:spPr>
            <a:xfrm rot="10800000">
              <a:off x="831109" y="2281931"/>
              <a:ext cx="0" cy="498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13" name="Google Shape;104;p3"/>
            <p:cNvSpPr txBox="1"/>
            <p:nvPr/>
          </p:nvSpPr>
          <p:spPr>
            <a:xfrm>
              <a:off x="207879" y="1736228"/>
              <a:ext cx="1646082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召集人/處長</a:t>
              </a:r>
              <a:endParaRPr b="0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14" name="Google Shape;105;p3"/>
            <p:cNvCxnSpPr/>
            <p:nvPr/>
          </p:nvCxnSpPr>
          <p:spPr>
            <a:xfrm rot="10800000">
              <a:off x="2526813" y="2281931"/>
              <a:ext cx="0" cy="498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15" name="Google Shape;106;p3"/>
            <p:cNvSpPr txBox="1"/>
            <p:nvPr/>
          </p:nvSpPr>
          <p:spPr>
            <a:xfrm>
              <a:off x="2101793" y="1665293"/>
              <a:ext cx="1249500" cy="613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執行秘書</a:t>
              </a:r>
              <a:endParaRPr b="0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吳雨潔科長</a:t>
              </a:r>
              <a:endParaRPr b="0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蘇仕文主任</a:t>
              </a:r>
              <a:endParaRPr b="0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16" name="Google Shape;107;p3"/>
            <p:cNvCxnSpPr/>
            <p:nvPr/>
          </p:nvCxnSpPr>
          <p:spPr>
            <a:xfrm rot="10800000">
              <a:off x="4220028" y="2281931"/>
              <a:ext cx="0" cy="498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17" name="Google Shape;108;p3"/>
            <p:cNvSpPr txBox="1"/>
            <p:nvPr/>
          </p:nvSpPr>
          <p:spPr>
            <a:xfrm>
              <a:off x="3719841" y="1677082"/>
              <a:ext cx="2148772" cy="590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行政人員陳冠伶小姐</a:t>
              </a:r>
              <a:endParaRPr b="0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輔導人力林巧鈴小姐</a:t>
              </a:r>
              <a:endParaRPr b="0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輔導人力施怡如小姐</a:t>
              </a:r>
              <a:endParaRPr b="0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18" name="Google Shape;109;p3"/>
            <p:cNvCxnSpPr/>
            <p:nvPr/>
          </p:nvCxnSpPr>
          <p:spPr>
            <a:xfrm rot="10800000">
              <a:off x="6779243" y="2281931"/>
              <a:ext cx="0" cy="498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19" name="Google Shape;110;p3"/>
            <p:cNvSpPr txBox="1"/>
            <p:nvPr/>
          </p:nvSpPr>
          <p:spPr>
            <a:xfrm>
              <a:off x="6263965" y="1745725"/>
              <a:ext cx="2096460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武崙/五堵國小</a:t>
              </a:r>
              <a:endParaRPr b="0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西定/長興/仁愛國小</a:t>
              </a:r>
              <a:endParaRPr b="0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本府所屬國小(含私立)</a:t>
              </a:r>
              <a:endParaRPr b="0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20" name="Google Shape;111;p3"/>
            <p:cNvCxnSpPr/>
            <p:nvPr/>
          </p:nvCxnSpPr>
          <p:spPr>
            <a:xfrm rot="10800000">
              <a:off x="1435064" y="3124969"/>
              <a:ext cx="0" cy="498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1" name="Google Shape;112;p3"/>
            <p:cNvSpPr txBox="1"/>
            <p:nvPr/>
          </p:nvSpPr>
          <p:spPr>
            <a:xfrm>
              <a:off x="612570" y="3541187"/>
              <a:ext cx="1291507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副召集人/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副處長</a:t>
              </a:r>
              <a:endParaRPr b="0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22" name="Google Shape;113;p3"/>
            <p:cNvCxnSpPr/>
            <p:nvPr/>
          </p:nvCxnSpPr>
          <p:spPr>
            <a:xfrm rot="10800000">
              <a:off x="3885943" y="3124969"/>
              <a:ext cx="0" cy="498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3" name="Google Shape;114;p3"/>
            <p:cNvSpPr txBox="1"/>
            <p:nvPr/>
          </p:nvSpPr>
          <p:spPr>
            <a:xfrm>
              <a:off x="3289850" y="3648150"/>
              <a:ext cx="1938526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資訊人力吳錫雄先生</a:t>
              </a:r>
              <a:endParaRPr b="0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資訊人力周明賢先生</a:t>
              </a:r>
              <a:endParaRPr b="0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24" name="Google Shape;115;p3"/>
            <p:cNvCxnSpPr/>
            <p:nvPr/>
          </p:nvCxnSpPr>
          <p:spPr>
            <a:xfrm rot="10800000">
              <a:off x="6657488" y="3124969"/>
              <a:ext cx="0" cy="498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5" name="Google Shape;116;p3"/>
            <p:cNvSpPr txBox="1"/>
            <p:nvPr/>
          </p:nvSpPr>
          <p:spPr>
            <a:xfrm>
              <a:off x="6337305" y="3615760"/>
              <a:ext cx="2023121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成功/百福國中</a:t>
              </a:r>
              <a:endParaRPr b="0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安樂/銘傳國中</a:t>
              </a:r>
              <a:endParaRPr b="0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solidFill>
                    <a:schemeClr val="dk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本府所屬國中(含私立)</a:t>
              </a:r>
              <a:endParaRPr b="0" i="0" u="none" strike="noStrike" cap="none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6" name="Google Shape;117;p3"/>
            <p:cNvSpPr/>
            <p:nvPr/>
          </p:nvSpPr>
          <p:spPr>
            <a:xfrm>
              <a:off x="1183185" y="4384949"/>
              <a:ext cx="1170514" cy="393600"/>
            </a:xfrm>
            <a:prstGeom prst="homePlate">
              <a:avLst>
                <a:gd name="adj" fmla="val 32030"/>
              </a:avLst>
            </a:prstGeom>
            <a:solidFill>
              <a:srgbClr val="DFB500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27430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b="1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諮詢教授</a:t>
              </a:r>
              <a:endParaRPr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7" name="Google Shape;118;p3"/>
            <p:cNvSpPr txBox="1"/>
            <p:nvPr/>
          </p:nvSpPr>
          <p:spPr>
            <a:xfrm>
              <a:off x="2493613" y="4384949"/>
              <a:ext cx="2300615" cy="5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0" i="0" u="none" strike="noStrike" cap="none" dirty="0">
                  <a:latin typeface="Microsoft JhengHei"/>
                  <a:ea typeface="Microsoft JhengHei"/>
                  <a:cs typeface="Microsoft JhengHei"/>
                  <a:sym typeface="Microsoft JhengHei"/>
                </a:rPr>
                <a:t>劉遠楨教授、黃思華教授</a:t>
              </a:r>
              <a:endParaRPr sz="1600" b="0" i="0" u="none" strike="noStrike" cap="none" dirty="0"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0" i="0" u="none" strike="noStrike" cap="none" dirty="0">
                  <a:latin typeface="Microsoft JhengHei"/>
                  <a:ea typeface="Microsoft JhengHei"/>
                  <a:cs typeface="Microsoft JhengHei"/>
                  <a:sym typeface="Microsoft JhengHei"/>
                </a:rPr>
                <a:t>李忠謀教授、蔡今中教授</a:t>
              </a:r>
              <a:endParaRPr sz="1600" b="0" i="0" u="none" strike="noStrike" cap="none" dirty="0"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508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073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+mn-ea"/>
              </a:rPr>
              <a:t>子題二：</a:t>
            </a:r>
            <a:r>
              <a:rPr lang="zh-TW" altLang="en-US" sz="4000" dirty="0"/>
              <a:t>數位學習相關計畫與組織間的合作與分工</a:t>
            </a:r>
            <a:endParaRPr lang="zh-TW" alt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Shape 673">
            <a:extLst>
              <a:ext uri="{FF2B5EF4-FFF2-40B4-BE49-F238E27FC236}">
                <a16:creationId xmlns:a16="http://schemas.microsoft.com/office/drawing/2014/main" id="{1604FB03-A3A5-49EB-9773-E514502A4030}"/>
              </a:ext>
            </a:extLst>
          </p:cNvPr>
          <p:cNvSpPr txBox="1"/>
          <p:nvPr/>
        </p:nvSpPr>
        <p:spPr>
          <a:xfrm>
            <a:off x="1061309" y="1074198"/>
            <a:ext cx="3806255" cy="461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zh-TW" altLang="en-US" sz="27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全巿學校合作架構</a:t>
            </a:r>
            <a:r>
              <a:rPr lang="en-US" altLang="zh-TW" sz="27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-</a:t>
            </a:r>
            <a:r>
              <a:rPr lang="zh-TW" altLang="en-US" sz="27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國小</a:t>
            </a:r>
            <a:endParaRPr lang="en-US" sz="27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061309" y="1563558"/>
            <a:ext cx="9276491" cy="4964242"/>
            <a:chOff x="494609" y="479631"/>
            <a:chExt cx="8333991" cy="4217869"/>
          </a:xfrm>
        </p:grpSpPr>
        <p:sp>
          <p:nvSpPr>
            <p:cNvPr id="29" name="Google Shape;123;g1bf86786be3_1_0"/>
            <p:cNvSpPr txBox="1"/>
            <p:nvPr/>
          </p:nvSpPr>
          <p:spPr>
            <a:xfrm>
              <a:off x="3188985" y="479631"/>
              <a:ext cx="3657570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1" i="0" u="sng" strike="noStrike" cap="none" dirty="0">
                  <a:solidFill>
                    <a:srgbClr val="4A5C6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國小重點暨夥伴學校</a:t>
              </a:r>
              <a:r>
                <a:rPr lang="en-US" altLang="zh-TW" sz="2400" b="1" i="0" u="sng" strike="noStrike" cap="none" dirty="0">
                  <a:solidFill>
                    <a:srgbClr val="4A5C6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</a:t>
              </a:r>
              <a:r>
                <a:rPr lang="zh-TW" altLang="en-US" sz="2400" b="1" i="0" u="sng" strike="noStrike" cap="none" dirty="0">
                  <a:solidFill>
                    <a:srgbClr val="4A5C6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五群</a:t>
              </a:r>
              <a:r>
                <a:rPr lang="en-US" altLang="zh-TW" sz="2400" b="1" i="0" u="sng" strike="noStrike" cap="none" dirty="0">
                  <a:solidFill>
                    <a:srgbClr val="4A5C6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)</a:t>
              </a:r>
              <a:endParaRPr sz="2000" b="0" i="0" u="sng" strike="noStrike" cap="none" dirty="0">
                <a:solidFill>
                  <a:srgbClr val="4A5C6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0" name="Google Shape;124;g1bf86786be3_1_0"/>
            <p:cNvSpPr/>
            <p:nvPr/>
          </p:nvSpPr>
          <p:spPr>
            <a:xfrm>
              <a:off x="494609" y="1042116"/>
              <a:ext cx="2197800" cy="2125800"/>
            </a:xfrm>
            <a:prstGeom prst="ellipse">
              <a:avLst/>
            </a:prstGeom>
            <a:solidFill>
              <a:srgbClr val="FC406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(一) </a:t>
              </a:r>
              <a:r>
                <a:rPr lang="en" sz="1700" b="1" i="0" u="none" strike="noStrike" cap="none" dirty="0">
                  <a:solidFill>
                    <a:srgbClr val="0000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自主學習組</a:t>
              </a:r>
              <a:endParaRPr sz="1700" b="1" i="0" u="none" strike="noStrike" cap="non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-武崙國小-</a:t>
              </a:r>
              <a:endParaRPr sz="17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忠孝國小、東光國小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深澳國小、成功國小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南榮國小、尚仁國小</a:t>
              </a:r>
              <a:endParaRPr sz="800" b="0" i="0" u="none" strike="noStrike" cap="none" dirty="0">
                <a:solidFill>
                  <a:srgbClr val="4A5C6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1" name="Google Shape;125;g1bf86786be3_1_0"/>
            <p:cNvSpPr/>
            <p:nvPr/>
          </p:nvSpPr>
          <p:spPr>
            <a:xfrm>
              <a:off x="6518300" y="936200"/>
              <a:ext cx="2310300" cy="2125800"/>
            </a:xfrm>
            <a:prstGeom prst="ellipse">
              <a:avLst/>
            </a:prstGeom>
            <a:solidFill>
              <a:srgbClr val="02BDC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(五) </a:t>
              </a:r>
              <a:r>
                <a:rPr lang="en" sz="1700" b="1" i="0" u="none" strike="noStrike" cap="none" dirty="0">
                  <a:solidFill>
                    <a:srgbClr val="0000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STEAM</a:t>
              </a:r>
              <a:endParaRPr sz="1700" b="1" i="0" u="none" strike="noStrike" cap="non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1" i="0" u="none" strike="noStrike" cap="none" dirty="0">
                  <a:solidFill>
                    <a:srgbClr val="0000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跨域教學組</a:t>
              </a:r>
              <a:endParaRPr sz="1700" b="1" i="0" u="none" strike="noStrike" cap="non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-仁愛國小-</a:t>
              </a:r>
              <a:endParaRPr sz="17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中正國小、東信國小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七堵國小、瑪陵國小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復興國小、暖暖國小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私立聖心小學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2" name="Google Shape;126;g1bf86786be3_1_0"/>
            <p:cNvSpPr/>
            <p:nvPr/>
          </p:nvSpPr>
          <p:spPr>
            <a:xfrm>
              <a:off x="3583725" y="1101975"/>
              <a:ext cx="2310300" cy="2125800"/>
            </a:xfrm>
            <a:prstGeom prst="ellipse">
              <a:avLst/>
            </a:prstGeom>
            <a:solidFill>
              <a:srgbClr val="FF975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(三)</a:t>
              </a:r>
              <a:r>
                <a:rPr lang="en" sz="1700" b="1" i="0" u="none" strike="noStrike" cap="none" dirty="0">
                  <a:solidFill>
                    <a:srgbClr val="0000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Maker</a:t>
              </a:r>
              <a:endParaRPr sz="14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1" i="0" u="none" strike="noStrike" cap="none" dirty="0">
                  <a:solidFill>
                    <a:srgbClr val="0000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創客組</a:t>
              </a:r>
              <a:endParaRPr sz="1700" b="1" i="0" u="none" strike="noStrike" cap="non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-西定國小-</a:t>
              </a:r>
              <a:endParaRPr sz="17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八斗國小、碇內國小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正濱國小、中山國小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深美國小、港西國小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隆聖國小、堵南國小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華興國小</a:t>
              </a:r>
              <a:endParaRPr sz="800" b="0" i="0" u="none" strike="noStrike" cap="none" dirty="0">
                <a:solidFill>
                  <a:srgbClr val="4A5C6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3" name="Google Shape;127;g1bf86786be3_1_0"/>
            <p:cNvSpPr/>
            <p:nvPr/>
          </p:nvSpPr>
          <p:spPr>
            <a:xfrm>
              <a:off x="1915625" y="2497300"/>
              <a:ext cx="2507100" cy="2200200"/>
            </a:xfrm>
            <a:prstGeom prst="ellipse">
              <a:avLst/>
            </a:prstGeom>
            <a:solidFill>
              <a:srgbClr val="FD6C6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(二) </a:t>
              </a:r>
              <a:r>
                <a:rPr lang="en" sz="1700" b="1" i="0" u="none" strike="noStrike" cap="none" dirty="0">
                  <a:solidFill>
                    <a:srgbClr val="0000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行動學習組</a:t>
              </a:r>
              <a:endParaRPr sz="1700" b="1" i="0" u="none" strike="noStrike" cap="non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-五堵國小-</a:t>
              </a:r>
              <a:endParaRPr sz="17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中興國小、安樂國小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八堵國小、暖西國小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中華國小、中和國小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仙洞國小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" name="Google Shape;128;g1bf86786be3_1_0"/>
            <p:cNvSpPr/>
            <p:nvPr/>
          </p:nvSpPr>
          <p:spPr>
            <a:xfrm>
              <a:off x="5087400" y="2497300"/>
              <a:ext cx="2402100" cy="2200200"/>
            </a:xfrm>
            <a:prstGeom prst="ellipse">
              <a:avLst/>
            </a:prstGeom>
            <a:solidFill>
              <a:srgbClr val="FFB6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(四)</a:t>
              </a:r>
              <a:r>
                <a:rPr lang="en" sz="1700" b="1" i="0" u="none" strike="noStrike" cap="none" dirty="0">
                  <a:solidFill>
                    <a:srgbClr val="0000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AI運算思維組</a:t>
              </a:r>
              <a:endParaRPr sz="1700" b="1" i="0" u="none" strike="noStrike" cap="none" dirty="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-長興國小-</a:t>
              </a:r>
              <a:endParaRPr sz="17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和平國小、信義國小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建德國小、長樂國小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暖江國小、德和國小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" sz="13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私立二信小學</a:t>
              </a:r>
              <a:endParaRPr sz="1300" b="1" i="0" u="none" strike="noStrike" cap="none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11" name="Google Shape;123;g1bf86786be3_1_0">
            <a:extLst>
              <a:ext uri="{FF2B5EF4-FFF2-40B4-BE49-F238E27FC236}">
                <a16:creationId xmlns:a16="http://schemas.microsoft.com/office/drawing/2014/main" id="{5D1DAA09-97FA-4D84-9EBD-8AE168A186CC}"/>
              </a:ext>
            </a:extLst>
          </p:cNvPr>
          <p:cNvSpPr txBox="1"/>
          <p:nvPr/>
        </p:nvSpPr>
        <p:spPr>
          <a:xfrm>
            <a:off x="10541000" y="2100919"/>
            <a:ext cx="1383145" cy="296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altLang="en-US" i="0" strike="noStrike" cap="none" dirty="0">
                <a:solidFill>
                  <a:srgbClr val="4A5C6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定期會議</a:t>
            </a:r>
            <a:endParaRPr lang="en-US" altLang="zh-TW" i="0" strike="noStrike" cap="none" dirty="0">
              <a:solidFill>
                <a:srgbClr val="4A5C6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altLang="en-US" i="0" strike="noStrike" cap="none" dirty="0">
                <a:solidFill>
                  <a:srgbClr val="4A5C6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跨校研習</a:t>
            </a:r>
            <a:endParaRPr lang="en-US" altLang="zh-TW" i="0" strike="noStrike" cap="none" dirty="0">
              <a:solidFill>
                <a:srgbClr val="4A5C6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altLang="en-US" dirty="0">
                <a:solidFill>
                  <a:srgbClr val="4A5C6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工具推廣</a:t>
            </a:r>
            <a:endParaRPr lang="en-US" altLang="zh-TW" i="0" strike="noStrike" cap="none" dirty="0">
              <a:solidFill>
                <a:srgbClr val="4A5C6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altLang="en-US" i="0" strike="noStrike" cap="none" dirty="0">
                <a:solidFill>
                  <a:srgbClr val="4A5C6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公開授課</a:t>
            </a:r>
            <a:endParaRPr lang="en-US" altLang="zh-TW" i="0" strike="noStrike" cap="none" dirty="0">
              <a:solidFill>
                <a:srgbClr val="4A5C6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altLang="en-US" dirty="0">
                <a:solidFill>
                  <a:srgbClr val="4A5C6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全巿研習</a:t>
            </a:r>
            <a:endParaRPr lang="en-US" altLang="zh-TW" dirty="0">
              <a:solidFill>
                <a:srgbClr val="4A5C6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altLang="en-US" i="0" strike="noStrike" cap="none" dirty="0">
                <a:solidFill>
                  <a:srgbClr val="4A5C6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競賽辦理</a:t>
            </a:r>
            <a:endParaRPr lang="en-US" altLang="zh-TW" i="0" strike="noStrike" cap="none" dirty="0">
              <a:solidFill>
                <a:srgbClr val="4A5C6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altLang="en-US" sz="1600" i="0" strike="noStrike" cap="none" dirty="0">
                <a:solidFill>
                  <a:srgbClr val="4A5C6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參與培訓</a:t>
            </a:r>
            <a:endParaRPr lang="en-US" altLang="zh-TW" sz="1600" i="0" strike="noStrike" cap="none" dirty="0">
              <a:solidFill>
                <a:srgbClr val="4A5C6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altLang="en-US" sz="1600" dirty="0">
                <a:solidFill>
                  <a:srgbClr val="4A5C6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未來規劃</a:t>
            </a:r>
            <a:endParaRPr sz="1600" i="0" strike="noStrike" cap="none" dirty="0">
              <a:solidFill>
                <a:srgbClr val="4A5C6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614340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073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+mn-ea"/>
              </a:rPr>
              <a:t>子題二：</a:t>
            </a:r>
            <a:r>
              <a:rPr lang="zh-TW" altLang="en-US" sz="4000" dirty="0"/>
              <a:t>數位學習相關計畫與組織間的合作與分工</a:t>
            </a:r>
            <a:endParaRPr lang="zh-TW" alt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Shape 673">
            <a:extLst>
              <a:ext uri="{FF2B5EF4-FFF2-40B4-BE49-F238E27FC236}">
                <a16:creationId xmlns:a16="http://schemas.microsoft.com/office/drawing/2014/main" id="{1604FB03-A3A5-49EB-9773-E514502A4030}"/>
              </a:ext>
            </a:extLst>
          </p:cNvPr>
          <p:cNvSpPr txBox="1"/>
          <p:nvPr/>
        </p:nvSpPr>
        <p:spPr>
          <a:xfrm>
            <a:off x="838199" y="1074198"/>
            <a:ext cx="4602019" cy="461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zh-TW" altLang="en-US" sz="27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國中學校合作架構</a:t>
            </a:r>
            <a:r>
              <a:rPr lang="en-US" altLang="zh-TW" sz="27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/</a:t>
            </a:r>
            <a:r>
              <a:rPr lang="zh-TW" altLang="en-US" sz="27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自造中心</a:t>
            </a:r>
            <a:endParaRPr lang="en-US" sz="27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3393672" y="1783271"/>
            <a:ext cx="6432386" cy="4418302"/>
            <a:chOff x="1158472" y="725198"/>
            <a:chExt cx="6432386" cy="4418302"/>
          </a:xfrm>
        </p:grpSpPr>
        <p:sp>
          <p:nvSpPr>
            <p:cNvPr id="29" name="Google Shape;133;p15"/>
            <p:cNvSpPr txBox="1"/>
            <p:nvPr/>
          </p:nvSpPr>
          <p:spPr>
            <a:xfrm>
              <a:off x="2121378" y="725198"/>
              <a:ext cx="3752947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" sz="2400" b="1" i="0" u="sng" strike="noStrike" cap="none" dirty="0">
                  <a:solidFill>
                    <a:srgbClr val="4A5C6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國中重點暨夥伴學校</a:t>
              </a:r>
              <a:endParaRPr sz="2400" b="0" i="0" u="sng" strike="noStrike" cap="none" dirty="0">
                <a:solidFill>
                  <a:srgbClr val="4A5C6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0" name="Google Shape;134;p15"/>
            <p:cNvSpPr/>
            <p:nvPr/>
          </p:nvSpPr>
          <p:spPr>
            <a:xfrm>
              <a:off x="1158472" y="1290470"/>
              <a:ext cx="2197800" cy="2101978"/>
            </a:xfrm>
            <a:prstGeom prst="ellipse">
              <a:avLst/>
            </a:prstGeom>
            <a:solidFill>
              <a:srgbClr val="FC406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(一) -</a:t>
              </a:r>
              <a:r>
                <a:rPr lang="en" sz="16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成功國中-</a:t>
              </a:r>
              <a:endParaRPr sz="16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中正國中</a:t>
              </a:r>
              <a:endParaRPr sz="1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信義國中</a:t>
              </a:r>
              <a:endParaRPr sz="1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正濱國中</a:t>
              </a:r>
              <a:endParaRPr sz="1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八斗高中</a:t>
              </a:r>
              <a:r>
                <a:rPr lang="en" sz="1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(國中部)</a:t>
              </a:r>
              <a:endParaRPr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1" name="Google Shape;135;p15"/>
            <p:cNvSpPr/>
            <p:nvPr/>
          </p:nvSpPr>
          <p:spPr>
            <a:xfrm>
              <a:off x="5393058" y="2456406"/>
              <a:ext cx="2197800" cy="2125800"/>
            </a:xfrm>
            <a:prstGeom prst="ellipse">
              <a:avLst/>
            </a:prstGeom>
            <a:solidFill>
              <a:srgbClr val="02BDC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 dirty="0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(四) </a:t>
              </a:r>
              <a:r>
                <a:rPr lang="en" sz="1600" b="1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安樂高中</a:t>
              </a:r>
              <a:endParaRPr sz="1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-(國中部)-</a:t>
              </a:r>
              <a:endParaRPr sz="16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建德國中</a:t>
              </a:r>
              <a:endParaRPr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武崙國中</a:t>
              </a:r>
              <a:endParaRPr sz="160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2" name="Google Shape;136;p15"/>
            <p:cNvSpPr/>
            <p:nvPr/>
          </p:nvSpPr>
          <p:spPr>
            <a:xfrm>
              <a:off x="3382758" y="3041522"/>
              <a:ext cx="2200251" cy="2101978"/>
            </a:xfrm>
            <a:prstGeom prst="ellipse">
              <a:avLst/>
            </a:prstGeom>
            <a:solidFill>
              <a:srgbClr val="FF975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(三)</a:t>
              </a:r>
              <a:r>
                <a:rPr lang="en" sz="16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-銘傳國中-</a:t>
              </a:r>
              <a:endParaRPr sz="16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南榮國中</a:t>
              </a:r>
              <a:endParaRPr sz="1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中山高中</a:t>
              </a:r>
              <a:r>
                <a:rPr lang="en" sz="1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(國中部)</a:t>
              </a:r>
              <a:endParaRPr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二信中學</a:t>
              </a:r>
              <a:r>
                <a:rPr lang="en" sz="1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(國中部)</a:t>
              </a:r>
              <a:endParaRPr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3" name="Google Shape;137;p15"/>
            <p:cNvSpPr/>
            <p:nvPr/>
          </p:nvSpPr>
          <p:spPr>
            <a:xfrm>
              <a:off x="3786652" y="1393506"/>
              <a:ext cx="2197800" cy="2125800"/>
            </a:xfrm>
            <a:prstGeom prst="ellipse">
              <a:avLst/>
            </a:prstGeom>
            <a:solidFill>
              <a:srgbClr val="FD6C68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rgbClr val="FFFF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(二) -</a:t>
              </a:r>
              <a:r>
                <a:rPr lang="en" sz="16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百福國中-</a:t>
              </a:r>
              <a:endParaRPr sz="1600" b="1" i="0" u="none" strike="noStrike" cap="non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碇內國中</a:t>
              </a:r>
              <a:endParaRPr sz="1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明德國中</a:t>
              </a:r>
              <a:endParaRPr sz="16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" sz="16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暖暖高中</a:t>
              </a:r>
              <a:r>
                <a:rPr lang="en" sz="1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(國中部)</a:t>
              </a:r>
              <a:endParaRPr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19EF0491-0D47-4481-9845-7C1DB3826566}"/>
              </a:ext>
            </a:extLst>
          </p:cNvPr>
          <p:cNvSpPr/>
          <p:nvPr/>
        </p:nvSpPr>
        <p:spPr>
          <a:xfrm>
            <a:off x="8219652" y="295318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cs typeface="+mn-ea"/>
                <a:sym typeface="+mn-lt"/>
              </a:rPr>
              <a:t>自造中心端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1E53CF7-0154-4AC0-9C50-2638F03C8B68}"/>
              </a:ext>
            </a:extLst>
          </p:cNvPr>
          <p:cNvSpPr/>
          <p:nvPr/>
        </p:nvSpPr>
        <p:spPr>
          <a:xfrm>
            <a:off x="3476909" y="457737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kern="0" dirty="0">
                <a:solidFill>
                  <a:srgbClr val="FF0000"/>
                </a:solidFill>
                <a:latin typeface="微軟正黑體" panose="020B0604030504040204" pitchFamily="34" charset="-120"/>
                <a:cs typeface="+mn-ea"/>
                <a:sym typeface="+mn-lt"/>
              </a:rPr>
              <a:t>科技領域輔導團端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69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073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+mn-ea"/>
              </a:rPr>
              <a:t>子題二：</a:t>
            </a:r>
            <a:r>
              <a:rPr lang="zh-TW" altLang="en-US" sz="4000" dirty="0"/>
              <a:t>數位學習相關計畫與組織間的合作與分工</a:t>
            </a:r>
            <a:endParaRPr lang="zh-TW" alt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Shape 673">
            <a:extLst>
              <a:ext uri="{FF2B5EF4-FFF2-40B4-BE49-F238E27FC236}">
                <a16:creationId xmlns:a16="http://schemas.microsoft.com/office/drawing/2014/main" id="{1604FB03-A3A5-49EB-9773-E514502A4030}"/>
              </a:ext>
            </a:extLst>
          </p:cNvPr>
          <p:cNvSpPr txBox="1"/>
          <p:nvPr/>
        </p:nvSpPr>
        <p:spPr>
          <a:xfrm>
            <a:off x="838199" y="1074198"/>
            <a:ext cx="3703469" cy="461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zh-TW" altLang="en-US" sz="27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教網中心推動任務</a:t>
            </a:r>
            <a:endParaRPr lang="en-US" sz="27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838199" y="1718616"/>
            <a:ext cx="10489748" cy="4609223"/>
            <a:chOff x="602378" y="1053317"/>
            <a:chExt cx="8027213" cy="3799273"/>
          </a:xfrm>
        </p:grpSpPr>
        <p:pic>
          <p:nvPicPr>
            <p:cNvPr id="11" name="Google Shape;151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45404" y="3200289"/>
              <a:ext cx="1202876" cy="15836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52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2378" y="3381186"/>
              <a:ext cx="1783280" cy="1337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53;p24"/>
            <p:cNvSpPr/>
            <p:nvPr/>
          </p:nvSpPr>
          <p:spPr>
            <a:xfrm>
              <a:off x="7118874" y="1053317"/>
              <a:ext cx="1257300" cy="1257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4" name="Google Shape;154;p24"/>
            <p:cNvSpPr/>
            <p:nvPr/>
          </p:nvSpPr>
          <p:spPr>
            <a:xfrm>
              <a:off x="2929500" y="1053317"/>
              <a:ext cx="1257300" cy="1257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5" name="Google Shape;155;p24"/>
            <p:cNvSpPr/>
            <p:nvPr/>
          </p:nvSpPr>
          <p:spPr>
            <a:xfrm>
              <a:off x="5040368" y="1053317"/>
              <a:ext cx="1257300" cy="12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16" name="Google Shape;156;p24"/>
            <p:cNvGrpSpPr/>
            <p:nvPr/>
          </p:nvGrpSpPr>
          <p:grpSpPr>
            <a:xfrm>
              <a:off x="674863" y="2545324"/>
              <a:ext cx="1657362" cy="738673"/>
              <a:chOff x="0" y="-28575"/>
              <a:chExt cx="4419632" cy="1969794"/>
            </a:xfrm>
          </p:grpSpPr>
          <p:sp>
            <p:nvSpPr>
              <p:cNvPr id="43" name="Google Shape;157;p24"/>
              <p:cNvSpPr txBox="1"/>
              <p:nvPr/>
            </p:nvSpPr>
            <p:spPr>
              <a:xfrm>
                <a:off x="0" y="-28575"/>
                <a:ext cx="4419600" cy="574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44" name="Google Shape;158;p24"/>
              <p:cNvSpPr txBox="1"/>
              <p:nvPr/>
            </p:nvSpPr>
            <p:spPr>
              <a:xfrm>
                <a:off x="32" y="-28551"/>
                <a:ext cx="4419600" cy="19697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0" i="0" u="none" strike="noStrike" cap="none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每學期至少1次</a:t>
                </a:r>
                <a:endParaRPr sz="1600" b="0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" sz="1600" b="0" i="0" u="none" strike="noStrike" cap="none">
                    <a:solidFill>
                      <a:srgbClr val="FF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工作會議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oogle Shape;159;p24"/>
            <p:cNvGrpSpPr/>
            <p:nvPr/>
          </p:nvGrpSpPr>
          <p:grpSpPr>
            <a:xfrm>
              <a:off x="2729421" y="2532326"/>
              <a:ext cx="1877214" cy="799132"/>
              <a:chOff x="0" y="-63236"/>
              <a:chExt cx="5005904" cy="2131020"/>
            </a:xfrm>
          </p:grpSpPr>
          <p:sp>
            <p:nvSpPr>
              <p:cNvPr id="41" name="Google Shape;160;p24"/>
              <p:cNvSpPr txBox="1"/>
              <p:nvPr/>
            </p:nvSpPr>
            <p:spPr>
              <a:xfrm>
                <a:off x="0" y="-28575"/>
                <a:ext cx="4419600" cy="574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42" name="Google Shape;161;p24"/>
              <p:cNvSpPr txBox="1"/>
              <p:nvPr/>
            </p:nvSpPr>
            <p:spPr>
              <a:xfrm>
                <a:off x="8" y="-63236"/>
                <a:ext cx="5005896" cy="21310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0" i="0" u="none" strike="noStrike" cap="none" dirty="0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邀請推廣學校辦理一場以上數位學習教學觀摩、公開觀課或直播教學</a:t>
                </a:r>
                <a:r>
                  <a:rPr lang="en-US" altLang="zh-TW" sz="1400" b="0" i="0" u="none" strike="noStrike" cap="none" dirty="0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(</a:t>
                </a:r>
                <a:r>
                  <a:rPr lang="en-US" altLang="zh-TW" sz="1400" b="0" i="0" u="none" strike="noStrike" cap="none" dirty="0">
                    <a:solidFill>
                      <a:srgbClr val="FF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112</a:t>
                </a:r>
                <a:r>
                  <a:rPr lang="zh-TW" altLang="en-US" sz="1400" b="0" i="0" u="none" strike="noStrike" cap="none" dirty="0">
                    <a:solidFill>
                      <a:srgbClr val="FF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學年度各校一場</a:t>
                </a:r>
                <a:r>
                  <a:rPr lang="en-US" altLang="zh-TW" sz="1400" b="0" i="0" u="none" strike="noStrike" cap="none" dirty="0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)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62;p24"/>
            <p:cNvGrpSpPr/>
            <p:nvPr/>
          </p:nvGrpSpPr>
          <p:grpSpPr>
            <a:xfrm>
              <a:off x="4837475" y="2545324"/>
              <a:ext cx="1710806" cy="969505"/>
              <a:chOff x="-24" y="-28575"/>
              <a:chExt cx="4562149" cy="2585347"/>
            </a:xfrm>
          </p:grpSpPr>
          <p:sp>
            <p:nvSpPr>
              <p:cNvPr id="39" name="Google Shape;163;p24"/>
              <p:cNvSpPr txBox="1"/>
              <p:nvPr/>
            </p:nvSpPr>
            <p:spPr>
              <a:xfrm>
                <a:off x="0" y="-28575"/>
                <a:ext cx="4419600" cy="574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40" name="Google Shape;164;p24"/>
              <p:cNvSpPr txBox="1"/>
              <p:nvPr/>
            </p:nvSpPr>
            <p:spPr>
              <a:xfrm>
                <a:off x="-24" y="-28551"/>
                <a:ext cx="4562149" cy="2585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0" i="0" u="none" strike="noStrike" cap="none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設置重點學校協助建立數位學習教師工作坊(線上)社群9個社群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65;p24"/>
            <p:cNvGrpSpPr/>
            <p:nvPr/>
          </p:nvGrpSpPr>
          <p:grpSpPr>
            <a:xfrm>
              <a:off x="6918796" y="2545324"/>
              <a:ext cx="1657354" cy="969505"/>
              <a:chOff x="0" y="-28575"/>
              <a:chExt cx="4419611" cy="2585346"/>
            </a:xfrm>
          </p:grpSpPr>
          <p:sp>
            <p:nvSpPr>
              <p:cNvPr id="37" name="Google Shape;166;p24"/>
              <p:cNvSpPr txBox="1"/>
              <p:nvPr/>
            </p:nvSpPr>
            <p:spPr>
              <a:xfrm>
                <a:off x="0" y="-28575"/>
                <a:ext cx="4419600" cy="7468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38" name="Google Shape;167;p24"/>
              <p:cNvSpPr txBox="1"/>
              <p:nvPr/>
            </p:nvSpPr>
            <p:spPr>
              <a:xfrm>
                <a:off x="11" y="-28551"/>
                <a:ext cx="4419600" cy="25853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0" i="0" u="none" strike="noStrike" cap="none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市府辦理市級數位學習教案工作坊或競賽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0" i="0" u="none" strike="noStrike" cap="none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(規劃於112年執行)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168;p24"/>
            <p:cNvSpPr txBox="1"/>
            <p:nvPr/>
          </p:nvSpPr>
          <p:spPr>
            <a:xfrm>
              <a:off x="3065273" y="1377985"/>
              <a:ext cx="1021420" cy="577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" sz="2500" b="0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觀議課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69;p24"/>
            <p:cNvSpPr txBox="1"/>
            <p:nvPr/>
          </p:nvSpPr>
          <p:spPr>
            <a:xfrm>
              <a:off x="5305806" y="1343279"/>
              <a:ext cx="7209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2500" b="0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線上社群</a:t>
              </a:r>
              <a:endParaRPr sz="25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2" name="Google Shape;170;p24"/>
            <p:cNvSpPr txBox="1"/>
            <p:nvPr/>
          </p:nvSpPr>
          <p:spPr>
            <a:xfrm>
              <a:off x="7118791" y="1358801"/>
              <a:ext cx="12573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2100" b="0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工作坊</a:t>
              </a:r>
              <a:endParaRPr sz="21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2100" b="0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競賽</a:t>
              </a:r>
              <a:endParaRPr sz="21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23" name="Google Shape;171;p24"/>
            <p:cNvCxnSpPr/>
            <p:nvPr/>
          </p:nvCxnSpPr>
          <p:spPr>
            <a:xfrm>
              <a:off x="621358" y="2513596"/>
              <a:ext cx="1764300" cy="0"/>
            </a:xfrm>
            <a:prstGeom prst="straightConnector1">
              <a:avLst/>
            </a:prstGeom>
            <a:noFill/>
            <a:ln w="9525" cap="flat" cmpd="sng">
              <a:solidFill>
                <a:schemeClr val="dk1">
                  <a:alpha val="3215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172;p24"/>
            <p:cNvCxnSpPr/>
            <p:nvPr/>
          </p:nvCxnSpPr>
          <p:spPr>
            <a:xfrm>
              <a:off x="2675918" y="2513596"/>
              <a:ext cx="1764300" cy="0"/>
            </a:xfrm>
            <a:prstGeom prst="straightConnector1">
              <a:avLst/>
            </a:prstGeom>
            <a:noFill/>
            <a:ln w="9525" cap="flat" cmpd="sng">
              <a:solidFill>
                <a:schemeClr val="dk1">
                  <a:alpha val="3215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173;p24"/>
            <p:cNvCxnSpPr/>
            <p:nvPr/>
          </p:nvCxnSpPr>
          <p:spPr>
            <a:xfrm>
              <a:off x="4783980" y="2513596"/>
              <a:ext cx="1764300" cy="0"/>
            </a:xfrm>
            <a:prstGeom prst="straightConnector1">
              <a:avLst/>
            </a:prstGeom>
            <a:noFill/>
            <a:ln w="9525" cap="flat" cmpd="sng">
              <a:solidFill>
                <a:schemeClr val="dk1">
                  <a:alpha val="3215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174;p24"/>
            <p:cNvCxnSpPr/>
            <p:nvPr/>
          </p:nvCxnSpPr>
          <p:spPr>
            <a:xfrm>
              <a:off x="6865291" y="2513596"/>
              <a:ext cx="1764300" cy="0"/>
            </a:xfrm>
            <a:prstGeom prst="straightConnector1">
              <a:avLst/>
            </a:prstGeom>
            <a:noFill/>
            <a:ln w="9525" cap="flat" cmpd="sng">
              <a:solidFill>
                <a:schemeClr val="dk1">
                  <a:alpha val="3215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176;p24"/>
            <p:cNvSpPr/>
            <p:nvPr/>
          </p:nvSpPr>
          <p:spPr>
            <a:xfrm>
              <a:off x="850994" y="1099349"/>
              <a:ext cx="1257300" cy="125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4" name="Google Shape;177;p24"/>
            <p:cNvSpPr txBox="1"/>
            <p:nvPr/>
          </p:nvSpPr>
          <p:spPr>
            <a:xfrm>
              <a:off x="1119194" y="1343278"/>
              <a:ext cx="7209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2500" b="0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工作會議</a:t>
              </a:r>
              <a:endParaRPr sz="25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35" name="Google Shape;178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47530" y="3402784"/>
              <a:ext cx="1779907" cy="13349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79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845507" y="3514828"/>
              <a:ext cx="1784084" cy="133776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49485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073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+mn-ea"/>
              </a:rPr>
              <a:t>子題二：</a:t>
            </a:r>
            <a:r>
              <a:rPr lang="zh-TW" altLang="en-US" sz="4000" dirty="0"/>
              <a:t>數位學習相關計畫與組織間的合作與分工</a:t>
            </a:r>
            <a:endParaRPr lang="zh-TW" alt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Shape 673">
            <a:extLst>
              <a:ext uri="{FF2B5EF4-FFF2-40B4-BE49-F238E27FC236}">
                <a16:creationId xmlns:a16="http://schemas.microsoft.com/office/drawing/2014/main" id="{1604FB03-A3A5-49EB-9773-E514502A4030}"/>
              </a:ext>
            </a:extLst>
          </p:cNvPr>
          <p:cNvSpPr txBox="1"/>
          <p:nvPr/>
        </p:nvSpPr>
        <p:spPr>
          <a:xfrm>
            <a:off x="838199" y="1074198"/>
            <a:ext cx="3703469" cy="461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zh-TW" altLang="en-US" sz="27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教網中心推動任務</a:t>
            </a:r>
            <a:endParaRPr lang="en-US" sz="27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904054" y="1999176"/>
            <a:ext cx="9497245" cy="4096824"/>
            <a:chOff x="106719" y="1922976"/>
            <a:chExt cx="7275226" cy="2850997"/>
          </a:xfrm>
        </p:grpSpPr>
        <p:grpSp>
          <p:nvGrpSpPr>
            <p:cNvPr id="45" name="Google Shape;184;p16"/>
            <p:cNvGrpSpPr/>
            <p:nvPr/>
          </p:nvGrpSpPr>
          <p:grpSpPr>
            <a:xfrm>
              <a:off x="191371" y="1922976"/>
              <a:ext cx="7190574" cy="2850997"/>
              <a:chOff x="-739082" y="-2838523"/>
              <a:chExt cx="16454402" cy="7602659"/>
            </a:xfrm>
          </p:grpSpPr>
          <p:sp>
            <p:nvSpPr>
              <p:cNvPr id="48" name="Google Shape;185;p16"/>
              <p:cNvSpPr txBox="1"/>
              <p:nvPr/>
            </p:nvSpPr>
            <p:spPr>
              <a:xfrm>
                <a:off x="-739082" y="3779251"/>
                <a:ext cx="16454400" cy="98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" sz="2400" b="0" i="0" u="none" strike="noStrike" cap="none" dirty="0">
                    <a:solidFill>
                      <a:schemeClr val="dk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目前</a:t>
                </a:r>
                <a:r>
                  <a:rPr lang="zh-TW" altLang="en-US" sz="2400" b="0" i="0" u="none" strike="noStrike" cap="none" dirty="0">
                    <a:solidFill>
                      <a:schemeClr val="dk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已完成</a:t>
                </a:r>
                <a:r>
                  <a:rPr lang="en" sz="2400" b="0" i="0" u="none" strike="noStrike" cap="none" dirty="0">
                    <a:solidFill>
                      <a:schemeClr val="dk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招標，</a:t>
                </a:r>
                <a:r>
                  <a:rPr lang="en" sz="2400" b="1" i="0" u="none" strike="noStrike" cap="none" dirty="0">
                    <a:solidFill>
                      <a:schemeClr val="dk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履約完成今年達成100%</a:t>
                </a:r>
                <a:endParaRPr sz="2400" b="1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49" name="Google Shape;186;p16"/>
              <p:cNvSpPr txBox="1"/>
              <p:nvPr/>
            </p:nvSpPr>
            <p:spPr>
              <a:xfrm>
                <a:off x="-739080" y="-2838523"/>
                <a:ext cx="16454400" cy="1559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800"/>
                  <a:buFont typeface="Arial"/>
                  <a:buNone/>
                </a:pPr>
                <a:r>
                  <a:rPr lang="en" sz="3800" b="0" i="0" u="none" strike="noStrike" cap="none" dirty="0">
                    <a:solidFill>
                      <a:schemeClr val="dk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2.</a:t>
                </a:r>
                <a:r>
                  <a:rPr lang="zh-TW" altLang="en-US" sz="3800" b="0" i="0" u="none" strike="noStrike" cap="none" dirty="0">
                    <a:solidFill>
                      <a:schemeClr val="dk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 </a:t>
                </a:r>
                <a:r>
                  <a:rPr lang="en" sz="3800" b="0" i="0" u="none" strike="noStrike" cap="none" dirty="0">
                    <a:solidFill>
                      <a:schemeClr val="dk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數位內容及軟體採購達成率</a:t>
                </a:r>
                <a:endParaRPr sz="3800" b="0" i="0" u="none" strike="noStrike" cap="none" dirty="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46" name="Google Shape;198;p16"/>
            <p:cNvSpPr/>
            <p:nvPr/>
          </p:nvSpPr>
          <p:spPr>
            <a:xfrm>
              <a:off x="106719" y="2703446"/>
              <a:ext cx="3460252" cy="1349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" sz="2000" b="0" i="0" u="none" strike="noStrike" cap="none" dirty="0">
                  <a:solidFill>
                    <a:srgbClr val="51515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阿特發AR2VR編輯教學平臺</a:t>
              </a:r>
              <a:endParaRPr sz="2000" b="0" i="0" u="none" strike="noStrike" cap="none" dirty="0">
                <a:solidFill>
                  <a:srgbClr val="51515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" sz="2000" b="0" i="0" u="none" strike="noStrike" cap="none" dirty="0">
                  <a:solidFill>
                    <a:srgbClr val="51515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LoiLoNote School互動式教學軟體</a:t>
              </a:r>
              <a:endParaRPr sz="2000" b="0" i="0" u="none" strike="noStrike" cap="none" dirty="0">
                <a:solidFill>
                  <a:srgbClr val="51515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" sz="2000" b="0" i="0" u="none" strike="noStrike" cap="none" dirty="0">
                  <a:solidFill>
                    <a:srgbClr val="51515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MangaChat 漫話日記</a:t>
              </a:r>
              <a:endParaRPr sz="2000" b="0" i="0" u="none" strike="noStrike" cap="none" dirty="0">
                <a:solidFill>
                  <a:srgbClr val="51515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" sz="2000" b="0" i="0" u="none" strike="noStrike" cap="none" dirty="0">
                  <a:solidFill>
                    <a:srgbClr val="51515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MAKAR元宇宙創作教學軟體+遠距教學軟體MAKAR EDU數位教材學習雲</a:t>
              </a:r>
              <a:endParaRPr sz="2000" b="0" i="0" u="none" strike="noStrike" cap="none" dirty="0">
                <a:solidFill>
                  <a:srgbClr val="51515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7" name="Google Shape;200;p16"/>
            <p:cNvSpPr/>
            <p:nvPr/>
          </p:nvSpPr>
          <p:spPr>
            <a:xfrm>
              <a:off x="3926931" y="2705211"/>
              <a:ext cx="3352171" cy="920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" sz="2000" b="0" i="0" u="none" strike="noStrike" cap="none" dirty="0">
                  <a:solidFill>
                    <a:srgbClr val="51515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PaGamO 閱讀素養(英文素養) </a:t>
              </a:r>
              <a:endParaRPr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" sz="2000" b="0" i="0" u="none" strike="noStrike" cap="none" dirty="0">
                  <a:solidFill>
                    <a:srgbClr val="51515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威力導演旗艦版</a:t>
              </a:r>
              <a:endParaRPr sz="2000" b="0" i="0" u="none" strike="noStrike" cap="none" dirty="0">
                <a:solidFill>
                  <a:srgbClr val="51515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" sz="2000" b="0" i="0" u="none" strike="noStrike" cap="none" dirty="0">
                  <a:solidFill>
                    <a:srgbClr val="51515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EVO Class II軟體廣播系統2022版</a:t>
              </a:r>
              <a:endParaRPr sz="2000" b="0" i="0" u="none" strike="noStrike" cap="none" dirty="0">
                <a:solidFill>
                  <a:srgbClr val="51515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n" sz="2000" b="0" i="0" u="none" strike="noStrike" cap="none" dirty="0">
                  <a:solidFill>
                    <a:srgbClr val="51515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iPad 教學廣播系統 </a:t>
              </a:r>
              <a:endParaRPr sz="2000" b="0" i="0" u="none" strike="noStrike" cap="none" dirty="0">
                <a:solidFill>
                  <a:srgbClr val="51515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203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07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+mn-ea"/>
              </a:rPr>
              <a:t>子題二：</a:t>
            </a:r>
            <a:r>
              <a:rPr lang="zh-TW" altLang="en-US" sz="4000" dirty="0"/>
              <a:t>數位學習課程設計與教學實施</a:t>
            </a:r>
            <a:endParaRPr lang="zh-TW" alt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Shape 673">
            <a:extLst>
              <a:ext uri="{FF2B5EF4-FFF2-40B4-BE49-F238E27FC236}">
                <a16:creationId xmlns:a16="http://schemas.microsoft.com/office/drawing/2014/main" id="{172E9AB2-90DA-48F9-A3C7-270893B32624}"/>
              </a:ext>
            </a:extLst>
          </p:cNvPr>
          <p:cNvSpPr txBox="1"/>
          <p:nvPr/>
        </p:nvSpPr>
        <p:spPr>
          <a:xfrm>
            <a:off x="838200" y="957025"/>
            <a:ext cx="3562349" cy="461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zh-TW" altLang="en-US" sz="27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數位學習課程推動</a:t>
            </a:r>
            <a:endParaRPr lang="en-US" sz="27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6" name="右箭头 29">
            <a:extLst>
              <a:ext uri="{FF2B5EF4-FFF2-40B4-BE49-F238E27FC236}">
                <a16:creationId xmlns:a16="http://schemas.microsoft.com/office/drawing/2014/main" id="{1EEE5803-3E42-4BB1-8765-5BB8D8DE9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961" y="4321305"/>
            <a:ext cx="4377823" cy="485313"/>
          </a:xfrm>
          <a:prstGeom prst="rightArrow">
            <a:avLst>
              <a:gd name="adj1" fmla="val 50000"/>
              <a:gd name="adj2" fmla="val 5009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右箭头 30">
            <a:extLst>
              <a:ext uri="{FF2B5EF4-FFF2-40B4-BE49-F238E27FC236}">
                <a16:creationId xmlns:a16="http://schemas.microsoft.com/office/drawing/2014/main" id="{AD00A51F-9D3F-4D41-A3DE-1E82477846D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12204" y="4913433"/>
            <a:ext cx="4533152" cy="483239"/>
          </a:xfrm>
          <a:prstGeom prst="rightArrow">
            <a:avLst>
              <a:gd name="adj1" fmla="val 50000"/>
              <a:gd name="adj2" fmla="val 5006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31">
            <a:extLst>
              <a:ext uri="{FF2B5EF4-FFF2-40B4-BE49-F238E27FC236}">
                <a16:creationId xmlns:a16="http://schemas.microsoft.com/office/drawing/2014/main" id="{6D0C5A71-6FC2-4EE9-AEBB-C99DC4A5D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547" y="3705240"/>
            <a:ext cx="2307453" cy="234152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 algn="ctr">
              <a:lnSpc>
                <a:spcPct val="120000"/>
              </a:lnSpc>
              <a:defRPr/>
            </a:pPr>
            <a:r>
              <a:rPr lang="zh-TW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資訊教學平台到校推廣服務</a:t>
            </a:r>
            <a:endParaRPr lang="zh-CN" altLang="en-US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32">
            <a:extLst>
              <a:ext uri="{FF2B5EF4-FFF2-40B4-BE49-F238E27FC236}">
                <a16:creationId xmlns:a16="http://schemas.microsoft.com/office/drawing/2014/main" id="{C9CF7A03-2F28-4558-A4F8-79A13B8FD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5355" y="3705240"/>
            <a:ext cx="2309495" cy="234152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 algn="ctr">
              <a:lnSpc>
                <a:spcPct val="120000"/>
              </a:lnSpc>
              <a:defRPr/>
            </a:pPr>
            <a:r>
              <a:rPr lang="zh-TW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領域數位教學應用入校輔導服務</a:t>
            </a:r>
            <a:endParaRPr lang="zh-CN" altLang="en-US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7157DDE-5C35-43DF-BB74-2F947BAA7187}"/>
              </a:ext>
            </a:extLst>
          </p:cNvPr>
          <p:cNvSpPr/>
          <p:nvPr/>
        </p:nvSpPr>
        <p:spPr>
          <a:xfrm>
            <a:off x="5087167" y="4040281"/>
            <a:ext cx="2459331" cy="153267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lIns="96209" tIns="48103" rIns="96209" bIns="48103" anchor="ctr"/>
          <a:lstStyle/>
          <a:p>
            <a:pPr algn="ctr">
              <a:lnSpc>
                <a:spcPct val="120000"/>
              </a:lnSpc>
              <a:defRPr/>
            </a:pPr>
            <a:r>
              <a:rPr lang="zh-TW" altLang="en-US" sz="24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數位學習教學  輔導入校小組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下箭头 34">
            <a:extLst>
              <a:ext uri="{FF2B5EF4-FFF2-40B4-BE49-F238E27FC236}">
                <a16:creationId xmlns:a16="http://schemas.microsoft.com/office/drawing/2014/main" id="{210CB209-BE06-48ED-B1EE-56CBFA4D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573" y="3173876"/>
            <a:ext cx="1036209" cy="725893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19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58214AE-7FC7-4A59-9704-47219B621527}"/>
              </a:ext>
            </a:extLst>
          </p:cNvPr>
          <p:cNvSpPr/>
          <p:nvPr/>
        </p:nvSpPr>
        <p:spPr>
          <a:xfrm>
            <a:off x="3686883" y="1793486"/>
            <a:ext cx="4963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4472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solidFill>
                  <a:srgbClr val="4472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數位教學工具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4472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solidFill>
                  <a:srgbClr val="4472C3"/>
                </a:solidFill>
                <a:latin typeface="微軟正黑體" panose="020B0604030504040204" pitchFamily="34" charset="-120"/>
              </a:rPr>
              <a:t>教師能力精進</a:t>
            </a:r>
            <a:r>
              <a:rPr lang="en-US" altLang="zh-TW" sz="2400" dirty="0">
                <a:solidFill>
                  <a:srgbClr val="4472C3"/>
                </a:solidFill>
                <a:latin typeface="微軟正黑體" panose="020B0604030504040204" pitchFamily="34" charset="-120"/>
              </a:rPr>
              <a:t>,</a:t>
            </a:r>
            <a:r>
              <a:rPr lang="zh-TW" altLang="en-US" sz="2400" dirty="0">
                <a:solidFill>
                  <a:srgbClr val="4472C3"/>
                </a:solidFill>
                <a:latin typeface="微軟正黑體" panose="020B0604030504040204" pitchFamily="34" charset="-120"/>
              </a:rPr>
              <a:t>學生數位素養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4472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solidFill>
                  <a:srgbClr val="4472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雲端課室管理</a:t>
            </a:r>
            <a:r>
              <a:rPr lang="en-US" altLang="zh-TW" sz="2400" dirty="0">
                <a:solidFill>
                  <a:srgbClr val="4472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:TPACK</a:t>
            </a:r>
            <a:r>
              <a:rPr lang="zh-TW" altLang="en-US" sz="2400" dirty="0">
                <a:solidFill>
                  <a:srgbClr val="4472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小組支援</a:t>
            </a:r>
          </a:p>
        </p:txBody>
      </p:sp>
      <p:sp>
        <p:nvSpPr>
          <p:cNvPr id="3" name="矩形 2"/>
          <p:cNvSpPr/>
          <p:nvPr/>
        </p:nvSpPr>
        <p:spPr>
          <a:xfrm>
            <a:off x="838200" y="371510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數位軟體採購</a:t>
            </a:r>
            <a:endParaRPr lang="en-US" altLang="zh-TW" dirty="0"/>
          </a:p>
          <a:p>
            <a:r>
              <a:rPr lang="zh-TW" altLang="en-US" dirty="0"/>
              <a:t>無線</a:t>
            </a:r>
            <a:r>
              <a:rPr lang="en-US" altLang="zh-TW" dirty="0"/>
              <a:t>AP</a:t>
            </a:r>
            <a:r>
              <a:rPr lang="zh-TW" altLang="en-US" dirty="0"/>
              <a:t>盤整</a:t>
            </a:r>
          </a:p>
        </p:txBody>
      </p:sp>
    </p:spTree>
    <p:extLst>
      <p:ext uri="{BB962C8B-B14F-4D97-AF65-F5344CB8AC3E}">
        <p14:creationId xmlns:p14="http://schemas.microsoft.com/office/powerpoint/2010/main" val="9800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9ED8CC-B584-448E-9BAE-3AB002CD5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3200" dirty="0">
                <a:solidFill>
                  <a:srgbClr val="FF0000"/>
                </a:solidFill>
              </a:rPr>
              <a:t>子題一</a:t>
            </a:r>
            <a:br>
              <a:rPr lang="en-US" altLang="zh-TW" sz="3200" dirty="0">
                <a:solidFill>
                  <a:srgbClr val="FF0000"/>
                </a:solidFill>
              </a:rPr>
            </a:br>
            <a:r>
              <a:rPr lang="en-US" altLang="zh-TW" sz="3200" dirty="0">
                <a:solidFill>
                  <a:srgbClr val="FF0000"/>
                </a:solidFill>
              </a:rPr>
              <a:t>111</a:t>
            </a:r>
            <a:r>
              <a:rPr lang="zh-TW" altLang="en-US" sz="3200" dirty="0">
                <a:solidFill>
                  <a:srgbClr val="FF0000"/>
                </a:solidFill>
              </a:rPr>
              <a:t>學年度精進教學品質計畫執行概況分享及執行</a:t>
            </a:r>
            <a:r>
              <a:rPr lang="en-US" altLang="zh-TW" sz="3200" dirty="0">
                <a:solidFill>
                  <a:srgbClr val="FF0000"/>
                </a:solidFill>
              </a:rPr>
              <a:t>112 </a:t>
            </a:r>
            <a:r>
              <a:rPr lang="zh-TW" altLang="en-US" sz="3200" dirty="0">
                <a:solidFill>
                  <a:srgbClr val="FF0000"/>
                </a:solidFill>
              </a:rPr>
              <a:t>學年度精進教學品質計畫注意事項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204D1C7-CD47-423F-945A-017A684C2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772" y="4325281"/>
            <a:ext cx="7676738" cy="1655762"/>
          </a:xfrm>
        </p:spPr>
        <p:txBody>
          <a:bodyPr/>
          <a:lstStyle/>
          <a:p>
            <a:pPr algn="l"/>
            <a:r>
              <a:rPr lang="zh-TW" altLang="en-US" b="1" dirty="0"/>
              <a:t>目的</a:t>
            </a:r>
            <a:r>
              <a:rPr lang="zh-TW" altLang="en-US" dirty="0">
                <a:solidFill>
                  <a:schemeClr val="tx1"/>
                </a:solidFill>
              </a:rPr>
              <a:t>：</a:t>
            </a:r>
            <a:r>
              <a:rPr lang="en-US" altLang="zh-TW" b="1" dirty="0"/>
              <a:t> </a:t>
            </a:r>
          </a:p>
          <a:p>
            <a:pPr algn="l"/>
            <a:r>
              <a:rPr lang="zh-TW" altLang="en-US" b="1" dirty="0"/>
              <a:t>透過對 </a:t>
            </a:r>
            <a:r>
              <a:rPr lang="en-US" altLang="zh-TW" b="1" dirty="0"/>
              <a:t>111 </a:t>
            </a:r>
            <a:r>
              <a:rPr lang="zh-TW" altLang="en-US" b="1" dirty="0"/>
              <a:t>學年度精進教學品質計畫瞭解，以順利銜接 </a:t>
            </a:r>
            <a:r>
              <a:rPr lang="en-US" altLang="zh-TW" b="1" dirty="0"/>
              <a:t>112 </a:t>
            </a:r>
            <a:r>
              <a:rPr lang="zh-TW" altLang="en-US" b="1" dirty="0"/>
              <a:t>學年度精進教學品質計畫的落實。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485AAF-31C9-4004-B9AC-B9FFD3B86693}"/>
              </a:ext>
            </a:extLst>
          </p:cNvPr>
          <p:cNvSpPr/>
          <p:nvPr/>
        </p:nvSpPr>
        <p:spPr>
          <a:xfrm>
            <a:off x="9790837" y="630419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前世今生篇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6471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73">
            <a:extLst>
              <a:ext uri="{FF2B5EF4-FFF2-40B4-BE49-F238E27FC236}">
                <a16:creationId xmlns:a16="http://schemas.microsoft.com/office/drawing/2014/main" id="{12F43B5B-4257-4690-9766-FAF1F828A471}"/>
              </a:ext>
            </a:extLst>
          </p:cNvPr>
          <p:cNvSpPr txBox="1"/>
          <p:nvPr/>
        </p:nvSpPr>
        <p:spPr>
          <a:xfrm>
            <a:off x="838200" y="937483"/>
            <a:ext cx="3562349" cy="461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zh-TW" altLang="en-US" sz="27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數位學習課程推動</a:t>
            </a:r>
            <a:endParaRPr lang="en-US" sz="27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D2933C58-6A01-4489-A7F3-E245A23F29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138151"/>
              </p:ext>
            </p:extLst>
          </p:nvPr>
        </p:nvGraphicFramePr>
        <p:xfrm>
          <a:off x="1807628" y="270990"/>
          <a:ext cx="8899526" cy="5389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矩形 43">
            <a:extLst>
              <a:ext uri="{FF2B5EF4-FFF2-40B4-BE49-F238E27FC236}">
                <a16:creationId xmlns:a16="http://schemas.microsoft.com/office/drawing/2014/main" id="{B775C972-C494-453D-A54E-801615BB5DE2}"/>
              </a:ext>
            </a:extLst>
          </p:cNvPr>
          <p:cNvSpPr/>
          <p:nvPr/>
        </p:nvSpPr>
        <p:spPr>
          <a:xfrm>
            <a:off x="3951775" y="5431552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buSzPct val="25000"/>
              <a:defRPr/>
            </a:pPr>
            <a:r>
              <a:rPr lang="zh-TW" altLang="en-US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學習扶助、課中補救、國中適性分組、</a:t>
            </a:r>
            <a:endParaRPr lang="en-US" altLang="zh-TW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lvl="0" algn="ctr" defTabSz="457200">
              <a:buSzPct val="25000"/>
              <a:defRPr/>
            </a:pPr>
            <a:r>
              <a:rPr lang="zh-TW" altLang="en-US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教師社群、輔導團到校增能</a:t>
            </a:r>
            <a:endParaRPr lang="en-US" altLang="zh-TW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46" name="標題 1">
            <a:extLst>
              <a:ext uri="{FF2B5EF4-FFF2-40B4-BE49-F238E27FC236}">
                <a16:creationId xmlns:a16="http://schemas.microsoft.com/office/drawing/2014/main" id="{235D4538-C745-44BB-BC6A-BF87E7F589A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0907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FF0000"/>
                </a:solidFill>
                <a:latin typeface="+mn-ea"/>
              </a:rPr>
              <a:t>子題二：</a:t>
            </a:r>
            <a:r>
              <a:rPr lang="zh-TW" altLang="en-US" sz="4000" dirty="0"/>
              <a:t>數位學習課程設計與教學實施</a:t>
            </a:r>
            <a:endParaRPr lang="zh-TW" alt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5" name="Google Shape;24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6093" y="4795633"/>
            <a:ext cx="2219036" cy="130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40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73">
            <a:extLst>
              <a:ext uri="{FF2B5EF4-FFF2-40B4-BE49-F238E27FC236}">
                <a16:creationId xmlns:a16="http://schemas.microsoft.com/office/drawing/2014/main" id="{12F43B5B-4257-4690-9766-FAF1F828A471}"/>
              </a:ext>
            </a:extLst>
          </p:cNvPr>
          <p:cNvSpPr txBox="1"/>
          <p:nvPr/>
        </p:nvSpPr>
        <p:spPr>
          <a:xfrm>
            <a:off x="873569" y="1765944"/>
            <a:ext cx="4902200" cy="461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altLang="zh-TW" sz="27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112</a:t>
            </a:r>
            <a:r>
              <a:rPr lang="zh-TW" altLang="en-US" sz="27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年數位學習課程推動規畫</a:t>
            </a:r>
            <a:endParaRPr lang="en-US" sz="27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46" name="標題 1">
            <a:extLst>
              <a:ext uri="{FF2B5EF4-FFF2-40B4-BE49-F238E27FC236}">
                <a16:creationId xmlns:a16="http://schemas.microsoft.com/office/drawing/2014/main" id="{235D4538-C745-44BB-BC6A-BF87E7F589A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0907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FF0000"/>
                </a:solidFill>
                <a:latin typeface="+mn-ea"/>
              </a:rPr>
              <a:t>子題二：</a:t>
            </a:r>
            <a:r>
              <a:rPr lang="zh-TW" altLang="en-US" sz="4000" dirty="0"/>
              <a:t>數位學習課程設計與教學實施</a:t>
            </a:r>
            <a:endParaRPr lang="zh-TW" alt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Google Shape;424;p9"/>
          <p:cNvSpPr txBox="1"/>
          <p:nvPr/>
        </p:nvSpPr>
        <p:spPr>
          <a:xfrm>
            <a:off x="713814" y="2569354"/>
            <a:ext cx="11385822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830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 Light"/>
              <a:buChar char="•"/>
            </a:pPr>
            <a:r>
              <a:rPr lang="en" sz="2400" b="0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1.提高平板使用率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，讓載具能妥善運用。</a:t>
            </a:r>
            <a:r>
              <a:rPr lang="en-US" altLang="zh-TW" sz="24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4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系統數據</a:t>
            </a:r>
            <a:r>
              <a:rPr lang="en-US" altLang="zh-TW" sz="24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</a:p>
          <a:p>
            <a:pPr marL="36830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 Light"/>
              <a:buChar char="•"/>
            </a:pPr>
            <a:endParaRPr lang="en" sz="24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6830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 Light"/>
              <a:buChar char="•"/>
            </a:pPr>
            <a:r>
              <a:rPr lang="en" altLang="zh-TW" sz="24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2.培訓教師應用數位科技進行教學，並</a:t>
            </a:r>
            <a:r>
              <a:rPr lang="en" altLang="zh-TW" sz="24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精進教師數位教學能力</a:t>
            </a:r>
            <a:r>
              <a:rPr lang="en" altLang="zh-TW" sz="24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zh-TW" altLang="en-US" sz="24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結</a:t>
            </a:r>
            <a:r>
              <a:rPr lang="en" altLang="zh-TW" sz="24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合學習載具、教學軟體及數位內容</a:t>
            </a:r>
            <a:r>
              <a:rPr lang="zh-TW" altLang="en-US" sz="24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lang="en-US" altLang="zh-TW" sz="240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6830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 Light"/>
              <a:buChar char="•"/>
            </a:pPr>
            <a:endParaRPr lang="en-US" altLang="zh-TW" sz="240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6830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 Light"/>
              <a:buChar char="•"/>
            </a:pPr>
            <a:r>
              <a:rPr lang="en-US" altLang="zh-TW" sz="24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</a:t>
            </a:r>
            <a:r>
              <a:rPr lang="zh-TW" altLang="en-US" sz="240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無線網路佈建範圍延伸至專科教室或其他教學場域，校園無死角。</a:t>
            </a:r>
          </a:p>
          <a:p>
            <a:pPr marL="36830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 Light"/>
              <a:buChar char="•"/>
            </a:pPr>
            <a:endParaRPr sz="20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152633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70F729-B847-4227-B8E2-44279E7F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+mn-ea"/>
              </a:rPr>
              <a:t>子題二：</a:t>
            </a:r>
            <a:r>
              <a:rPr lang="zh-TW" altLang="en-US" dirty="0">
                <a:latin typeface="+mn-ea"/>
              </a:rPr>
              <a:t>討論對話</a:t>
            </a:r>
            <a:r>
              <a:rPr lang="en-US" altLang="zh-TW" dirty="0">
                <a:latin typeface="+mn-ea"/>
              </a:rPr>
              <a:t>: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5AF9F0-651E-4FB5-BBD8-089C69F39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36411"/>
          </a:xfrm>
        </p:spPr>
        <p:txBody>
          <a:bodyPr/>
          <a:lstStyle/>
          <a:p>
            <a:r>
              <a:rPr lang="zh-TW" altLang="en-US" dirty="0">
                <a:latin typeface="+mn-ea"/>
              </a:rPr>
              <a:t>就縣市分享目前數位學習推動成效</a:t>
            </a:r>
            <a:r>
              <a:rPr lang="en-US" altLang="zh-TW" dirty="0">
                <a:latin typeface="+mn-ea"/>
              </a:rPr>
              <a:t>…</a:t>
            </a:r>
          </a:p>
          <a:p>
            <a:pPr lvl="1"/>
            <a:r>
              <a:rPr lang="zh-TW" altLang="en-US" dirty="0">
                <a:latin typeface="+mn-ea"/>
              </a:rPr>
              <a:t>如教學有哪些不同</a:t>
            </a:r>
            <a:r>
              <a:rPr lang="en-US" altLang="zh-TW" dirty="0">
                <a:latin typeface="+mn-ea"/>
              </a:rPr>
              <a:t>?</a:t>
            </a:r>
            <a:r>
              <a:rPr lang="zh-TW" altLang="en-US" dirty="0">
                <a:latin typeface="+mn-ea"/>
              </a:rPr>
              <a:t>學生學習有那些進展</a:t>
            </a:r>
            <a:r>
              <a:rPr lang="en-US" altLang="zh-TW" dirty="0">
                <a:latin typeface="+mn-ea"/>
              </a:rPr>
              <a:t>?</a:t>
            </a:r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4098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9ED8CC-B584-448E-9BAE-3AB002CD5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9" y="2151718"/>
            <a:ext cx="9144000" cy="997881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>
                <a:solidFill>
                  <a:srgbClr val="FF0000"/>
                </a:solidFill>
              </a:rPr>
              <a:t>子題三：整合後之國民教育輔導體系運作經驗分享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204D1C7-CD47-423F-945A-017A684C2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3314" y="4252710"/>
            <a:ext cx="8650515" cy="1655762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/>
              <a:t>目的</a:t>
            </a:r>
            <a:r>
              <a:rPr lang="en-US" altLang="zh-TW" b="1" dirty="0"/>
              <a:t>: </a:t>
            </a:r>
          </a:p>
          <a:p>
            <a:pPr algn="l"/>
            <a:r>
              <a:rPr lang="zh-TW" altLang="en-US" b="1" dirty="0"/>
              <a:t>透過縣市分享國民教育輔導體系之整合經驗、運作實務及成效評估，以達成具綜效之國民教育輔導體系。</a:t>
            </a:r>
          </a:p>
        </p:txBody>
      </p:sp>
    </p:spTree>
    <p:extLst>
      <p:ext uri="{BB962C8B-B14F-4D97-AF65-F5344CB8AC3E}">
        <p14:creationId xmlns:p14="http://schemas.microsoft.com/office/powerpoint/2010/main" val="3103021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70487FEE-8B9F-4759-B07F-D18E4B2B558E}"/>
              </a:ext>
            </a:extLst>
          </p:cNvPr>
          <p:cNvCxnSpPr/>
          <p:nvPr/>
        </p:nvCxnSpPr>
        <p:spPr>
          <a:xfrm>
            <a:off x="5866711" y="3074197"/>
            <a:ext cx="39577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073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國教輔導團及地方輔導群整合需求與脈絡</a:t>
            </a:r>
            <a:endParaRPr lang="zh-TW" alt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Shape 673">
            <a:extLst>
              <a:ext uri="{FF2B5EF4-FFF2-40B4-BE49-F238E27FC236}">
                <a16:creationId xmlns:a16="http://schemas.microsoft.com/office/drawing/2014/main" id="{172E9AB2-90DA-48F9-A3C7-270893B32624}"/>
              </a:ext>
            </a:extLst>
          </p:cNvPr>
          <p:cNvSpPr txBox="1"/>
          <p:nvPr/>
        </p:nvSpPr>
        <p:spPr>
          <a:xfrm>
            <a:off x="961365" y="1274959"/>
            <a:ext cx="2687628" cy="461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 defTabSz="457200">
              <a:buSzPct val="25000"/>
              <a:defRPr/>
            </a:pPr>
            <a:r>
              <a:rPr lang="zh-TW" altLang="en-US" sz="2700" b="1" kern="0" dirty="0">
                <a:solidFill>
                  <a:schemeClr val="bg1"/>
                </a:solidFill>
                <a:latin typeface="微軟正黑體" panose="020B0604030504040204" pitchFamily="34" charset="-120"/>
                <a:cs typeface="+mn-ea"/>
                <a:sym typeface="+mn-lt"/>
              </a:rPr>
              <a:t>國教輔導團架構</a:t>
            </a:r>
            <a:endParaRPr lang="en-US" sz="27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485B0C3-0CF2-44CB-9B6D-86FE52B53C83}"/>
              </a:ext>
            </a:extLst>
          </p:cNvPr>
          <p:cNvGrpSpPr/>
          <p:nvPr/>
        </p:nvGrpSpPr>
        <p:grpSpPr>
          <a:xfrm>
            <a:off x="1596571" y="1074198"/>
            <a:ext cx="9634064" cy="5259922"/>
            <a:chOff x="156750" y="0"/>
            <a:chExt cx="6292661" cy="5626735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04C57939-0841-4DD5-9CDF-A3C0105E0B94}"/>
                </a:ext>
              </a:extLst>
            </p:cNvPr>
            <p:cNvGrpSpPr/>
            <p:nvPr/>
          </p:nvGrpSpPr>
          <p:grpSpPr>
            <a:xfrm>
              <a:off x="2769577" y="1230924"/>
              <a:ext cx="473710" cy="457200"/>
              <a:chOff x="0" y="0"/>
              <a:chExt cx="474296" cy="457200"/>
            </a:xfrm>
          </p:grpSpPr>
          <p:cxnSp>
            <p:nvCxnSpPr>
              <p:cNvPr id="58" name="直線接點 57">
                <a:extLst>
                  <a:ext uri="{FF2B5EF4-FFF2-40B4-BE49-F238E27FC236}">
                    <a16:creationId xmlns:a16="http://schemas.microsoft.com/office/drawing/2014/main" id="{A42D3B37-1602-41EA-91E5-42451962832E}"/>
                  </a:ext>
                </a:extLst>
              </p:cNvPr>
              <p:cNvCxnSpPr/>
              <p:nvPr/>
            </p:nvCxnSpPr>
            <p:spPr>
              <a:xfrm>
                <a:off x="61546" y="0"/>
                <a:ext cx="412750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>
                <a:extLst>
                  <a:ext uri="{FF2B5EF4-FFF2-40B4-BE49-F238E27FC236}">
                    <a16:creationId xmlns:a16="http://schemas.microsoft.com/office/drawing/2014/main" id="{C072B8CD-B39D-424E-8B78-6CE2B423D8EE}"/>
                  </a:ext>
                </a:extLst>
              </p:cNvPr>
              <p:cNvCxnSpPr/>
              <p:nvPr/>
            </p:nvCxnSpPr>
            <p:spPr>
              <a:xfrm>
                <a:off x="0" y="457200"/>
                <a:ext cx="412750" cy="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8ABED2CB-DA21-4FF5-A76C-800AC2A10AAC}"/>
                </a:ext>
              </a:extLst>
            </p:cNvPr>
            <p:cNvGrpSpPr/>
            <p:nvPr/>
          </p:nvGrpSpPr>
          <p:grpSpPr>
            <a:xfrm>
              <a:off x="156750" y="0"/>
              <a:ext cx="6292661" cy="5626735"/>
              <a:chOff x="156750" y="0"/>
              <a:chExt cx="6292661" cy="5626735"/>
            </a:xfrm>
          </p:grpSpPr>
          <p:cxnSp>
            <p:nvCxnSpPr>
              <p:cNvPr id="18" name="直線接點 17">
                <a:extLst>
                  <a:ext uri="{FF2B5EF4-FFF2-40B4-BE49-F238E27FC236}">
                    <a16:creationId xmlns:a16="http://schemas.microsoft.com/office/drawing/2014/main" id="{5C3C7BDD-CE5B-457F-838D-5CBF8C9EDCA2}"/>
                  </a:ext>
                </a:extLst>
              </p:cNvPr>
              <p:cNvCxnSpPr/>
              <p:nvPr/>
            </p:nvCxnSpPr>
            <p:spPr>
              <a:xfrm>
                <a:off x="3024553" y="360485"/>
                <a:ext cx="0" cy="2584938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9" name="流程圖: 替代處理程序 27">
                <a:extLst>
                  <a:ext uri="{FF2B5EF4-FFF2-40B4-BE49-F238E27FC236}">
                    <a16:creationId xmlns:a16="http://schemas.microsoft.com/office/drawing/2014/main" id="{B8D27C33-B63F-4937-972C-83E5C2DB38F2}"/>
                  </a:ext>
                </a:extLst>
              </p:cNvPr>
              <p:cNvSpPr/>
              <p:nvPr/>
            </p:nvSpPr>
            <p:spPr>
              <a:xfrm>
                <a:off x="2162907" y="0"/>
                <a:ext cx="1728000" cy="3600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200" kern="100" dirty="0">
                    <a:effectLst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團長</a:t>
                </a:r>
                <a:r>
                  <a:rPr lang="en-US" sz="1200" kern="100" dirty="0">
                    <a:effectLst/>
                    <a:latin typeface="微軟正黑體" panose="020B0604030504040204" pitchFamily="34" charset="-120"/>
                    <a:ea typeface="新細明體" panose="02020500000000000000" pitchFamily="18" charset="-120"/>
                    <a:cs typeface="微軟正黑體" panose="020B0604030504040204" pitchFamily="34" charset="-120"/>
                  </a:rPr>
                  <a:t>(</a:t>
                </a:r>
                <a:r>
                  <a:rPr lang="zh-TW" sz="1200" kern="100" dirty="0">
                    <a:effectLst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教育處處長兼任)</a:t>
                </a:r>
                <a:endParaRPr lang="zh-TW" sz="1200" kern="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流程圖: 替代處理程序 34">
                <a:extLst>
                  <a:ext uri="{FF2B5EF4-FFF2-40B4-BE49-F238E27FC236}">
                    <a16:creationId xmlns:a16="http://schemas.microsoft.com/office/drawing/2014/main" id="{9F60E0D3-82D3-4B6B-9150-66F15CDF9A74}"/>
                  </a:ext>
                </a:extLst>
              </p:cNvPr>
              <p:cNvSpPr/>
              <p:nvPr/>
            </p:nvSpPr>
            <p:spPr>
              <a:xfrm>
                <a:off x="2162907" y="536331"/>
                <a:ext cx="1728000" cy="36000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TW" altLang="en-US" sz="1000" kern="100" dirty="0">
                    <a:ea typeface="微軟正黑體" panose="020B0604030504040204" pitchFamily="34" charset="-120"/>
                  </a:rPr>
                  <a:t>副團長</a:t>
                </a:r>
                <a:r>
                  <a:rPr lang="en-US" sz="1000" kern="100" dirty="0"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000" kern="100" dirty="0">
                    <a:ea typeface="微軟正黑體" panose="020B0604030504040204" pitchFamily="34" charset="-120"/>
                  </a:rPr>
                  <a:t>教育處副處長兼任</a:t>
                </a:r>
                <a:r>
                  <a:rPr lang="en-US" altLang="zh-TW" sz="1000" kern="100" dirty="0">
                    <a:ea typeface="微軟正黑體" panose="020B0604030504040204" pitchFamily="34" charset="-120"/>
                  </a:rPr>
                  <a:t>)</a:t>
                </a:r>
                <a:endParaRPr lang="zh-TW" altLang="en-US" sz="1000" kern="100" dirty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流程圖: 替代處理程序 35">
                <a:extLst>
                  <a:ext uri="{FF2B5EF4-FFF2-40B4-BE49-F238E27FC236}">
                    <a16:creationId xmlns:a16="http://schemas.microsoft.com/office/drawing/2014/main" id="{235B1240-C5C7-4B62-B36B-33C063C75A4B}"/>
                  </a:ext>
                </a:extLst>
              </p:cNvPr>
              <p:cNvSpPr/>
              <p:nvPr/>
            </p:nvSpPr>
            <p:spPr>
              <a:xfrm>
                <a:off x="1128144" y="1002322"/>
                <a:ext cx="1804238" cy="35941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TW" altLang="en-US" sz="1400" kern="100" dirty="0">
                    <a:ea typeface="微軟正黑體" panose="020B0604030504040204" pitchFamily="34" charset="-120"/>
                  </a:rPr>
                  <a:t>執行秘書</a:t>
                </a:r>
                <a:r>
                  <a:rPr lang="en-US" sz="1400" kern="100" dirty="0"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400" kern="100" dirty="0">
                    <a:ea typeface="微軟正黑體" panose="020B0604030504040204" pitchFamily="34" charset="-120"/>
                  </a:rPr>
                  <a:t>課程科科長兼任</a:t>
                </a:r>
                <a:r>
                  <a:rPr lang="en-US" altLang="zh-TW" sz="1400" kern="100" dirty="0">
                    <a:ea typeface="微軟正黑體" panose="020B0604030504040204" pitchFamily="34" charset="-120"/>
                  </a:rPr>
                  <a:t>)</a:t>
                </a:r>
                <a:endParaRPr lang="zh-TW" altLang="en-US" sz="1400" kern="100" dirty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" name="流程圖: 替代處理程序 36">
                <a:extLst>
                  <a:ext uri="{FF2B5EF4-FFF2-40B4-BE49-F238E27FC236}">
                    <a16:creationId xmlns:a16="http://schemas.microsoft.com/office/drawing/2014/main" id="{9350BE67-1395-4798-991F-7D4ADC510DC3}"/>
                  </a:ext>
                </a:extLst>
              </p:cNvPr>
              <p:cNvSpPr/>
              <p:nvPr/>
            </p:nvSpPr>
            <p:spPr>
              <a:xfrm>
                <a:off x="3112477" y="1011115"/>
                <a:ext cx="1727835" cy="35941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TW" altLang="en-US" sz="1200" kern="1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未來聘任督學</a:t>
                </a:r>
                <a:r>
                  <a:rPr lang="en-US" altLang="zh-TW" sz="1200" kern="1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(</a:t>
                </a:r>
                <a:r>
                  <a:rPr lang="en-US" altLang="zh-TW" sz="1200" kern="100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?</a:t>
                </a:r>
                <a:r>
                  <a:rPr lang="en-US" altLang="zh-TW" sz="1200" kern="100" dirty="0">
                    <a:solidFill>
                      <a:srgbClr val="FF0000"/>
                    </a:solidFill>
                    <a:ea typeface="微軟正黑體" panose="020B0604030504040204" pitchFamily="34" charset="-120"/>
                  </a:rPr>
                  <a:t>)</a:t>
                </a:r>
                <a:endParaRPr lang="zh-TW" altLang="en-US" sz="1200" kern="100" dirty="0">
                  <a:solidFill>
                    <a:srgbClr val="FF0000"/>
                  </a:solidFill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流程圖: 替代處理程序 37">
                <a:extLst>
                  <a:ext uri="{FF2B5EF4-FFF2-40B4-BE49-F238E27FC236}">
                    <a16:creationId xmlns:a16="http://schemas.microsoft.com/office/drawing/2014/main" id="{9263E26B-3438-4AD5-9C8C-D0E978A1EE86}"/>
                  </a:ext>
                </a:extLst>
              </p:cNvPr>
              <p:cNvSpPr/>
              <p:nvPr/>
            </p:nvSpPr>
            <p:spPr>
              <a:xfrm>
                <a:off x="1951892" y="1494692"/>
                <a:ext cx="962025" cy="35941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TW" altLang="en-US" sz="1200" kern="100" dirty="0">
                    <a:ea typeface="微軟正黑體" panose="020B0604030504040204" pitchFamily="34" charset="-120"/>
                  </a:rPr>
                  <a:t>國小</a:t>
                </a:r>
                <a:endParaRPr lang="en-US" altLang="zh-TW" sz="1200" kern="100" dirty="0"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1200" kern="100" dirty="0">
                    <a:ea typeface="微軟正黑體" panose="020B0604030504040204" pitchFamily="34" charset="-120"/>
                  </a:rPr>
                  <a:t>課程督學</a:t>
                </a:r>
              </a:p>
            </p:txBody>
          </p:sp>
          <p:sp>
            <p:nvSpPr>
              <p:cNvPr id="24" name="流程圖: 替代處理程序 38">
                <a:extLst>
                  <a:ext uri="{FF2B5EF4-FFF2-40B4-BE49-F238E27FC236}">
                    <a16:creationId xmlns:a16="http://schemas.microsoft.com/office/drawing/2014/main" id="{A021B807-BC1F-4D76-98DF-59F369523E3A}"/>
                  </a:ext>
                </a:extLst>
              </p:cNvPr>
              <p:cNvSpPr/>
              <p:nvPr/>
            </p:nvSpPr>
            <p:spPr>
              <a:xfrm>
                <a:off x="3121269" y="1494692"/>
                <a:ext cx="1014954" cy="35941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TW" altLang="en-US" sz="1100" kern="100" dirty="0">
                    <a:ea typeface="微軟正黑體" panose="020B0604030504040204" pitchFamily="34" charset="-120"/>
                  </a:rPr>
                  <a:t>專任輔導員 </a:t>
                </a:r>
              </a:p>
            </p:txBody>
          </p:sp>
          <p:sp>
            <p:nvSpPr>
              <p:cNvPr id="25" name="流程圖: 替代處理程序 39">
                <a:extLst>
                  <a:ext uri="{FF2B5EF4-FFF2-40B4-BE49-F238E27FC236}">
                    <a16:creationId xmlns:a16="http://schemas.microsoft.com/office/drawing/2014/main" id="{908B86DA-EBFE-4094-A41B-A40FB46CFAD6}"/>
                  </a:ext>
                </a:extLst>
              </p:cNvPr>
              <p:cNvSpPr/>
              <p:nvPr/>
            </p:nvSpPr>
            <p:spPr>
              <a:xfrm>
                <a:off x="1950427" y="1959769"/>
                <a:ext cx="962025" cy="35941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TW" altLang="en-US" sz="1100" kern="100" dirty="0">
                    <a:ea typeface="微軟正黑體" panose="020B0604030504040204" pitchFamily="34" charset="-120"/>
                  </a:rPr>
                  <a:t>輔導團幹事</a:t>
                </a:r>
              </a:p>
            </p:txBody>
          </p:sp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3604E143-66F8-49AD-921E-AA0E343AB275}"/>
                  </a:ext>
                </a:extLst>
              </p:cNvPr>
              <p:cNvGrpSpPr/>
              <p:nvPr/>
            </p:nvGrpSpPr>
            <p:grpSpPr>
              <a:xfrm>
                <a:off x="237392" y="1993489"/>
                <a:ext cx="6212019" cy="3369428"/>
                <a:chOff x="0" y="-1215703"/>
                <a:chExt cx="6212133" cy="3369428"/>
              </a:xfrm>
            </p:grpSpPr>
            <p:grpSp>
              <p:nvGrpSpPr>
                <p:cNvPr id="29" name="群組 28">
                  <a:extLst>
                    <a:ext uri="{FF2B5EF4-FFF2-40B4-BE49-F238E27FC236}">
                      <a16:creationId xmlns:a16="http://schemas.microsoft.com/office/drawing/2014/main" id="{9A9B321B-F078-4E3A-B40F-4CCC2C7DEC08}"/>
                    </a:ext>
                  </a:extLst>
                </p:cNvPr>
                <p:cNvGrpSpPr/>
                <p:nvPr/>
              </p:nvGrpSpPr>
              <p:grpSpPr>
                <a:xfrm>
                  <a:off x="8793" y="-1215703"/>
                  <a:ext cx="6203340" cy="3369428"/>
                  <a:chOff x="-3" y="-1215703"/>
                  <a:chExt cx="6203340" cy="3369428"/>
                </a:xfrm>
              </p:grpSpPr>
              <p:grpSp>
                <p:nvGrpSpPr>
                  <p:cNvPr id="32" name="群組 31">
                    <a:extLst>
                      <a:ext uri="{FF2B5EF4-FFF2-40B4-BE49-F238E27FC236}">
                        <a16:creationId xmlns:a16="http://schemas.microsoft.com/office/drawing/2014/main" id="{99842D45-6DCD-4861-9EEF-003810C1FEA6}"/>
                      </a:ext>
                    </a:extLst>
                  </p:cNvPr>
                  <p:cNvGrpSpPr/>
                  <p:nvPr/>
                </p:nvGrpSpPr>
                <p:grpSpPr>
                  <a:xfrm>
                    <a:off x="-3" y="167065"/>
                    <a:ext cx="962028" cy="1540351"/>
                    <a:chOff x="-3" y="-316512"/>
                    <a:chExt cx="962028" cy="1540351"/>
                  </a:xfrm>
                </p:grpSpPr>
                <p:sp>
                  <p:nvSpPr>
                    <p:cNvPr id="55" name="流程圖: 替代處理程序 43">
                      <a:extLst>
                        <a:ext uri="{FF2B5EF4-FFF2-40B4-BE49-F238E27FC236}">
                          <a16:creationId xmlns:a16="http://schemas.microsoft.com/office/drawing/2014/main" id="{1CF252A6-B110-4541-9E8A-0837DAF203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-316512"/>
                      <a:ext cx="962025" cy="359410"/>
                    </a:xfrm>
                    <a:prstGeom prst="flowChartAlternateProcess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zh-TW" altLang="en-US" sz="1200" kern="100" dirty="0">
                          <a:ea typeface="微軟正黑體" panose="020B0604030504040204" pitchFamily="34" charset="-120"/>
                        </a:rPr>
                        <a:t>領召</a:t>
                      </a:r>
                    </a:p>
                  </p:txBody>
                </p:sp>
                <p:sp>
                  <p:nvSpPr>
                    <p:cNvPr id="56" name="流程圖: 替代處理程序 44">
                      <a:extLst>
                        <a:ext uri="{FF2B5EF4-FFF2-40B4-BE49-F238E27FC236}">
                          <a16:creationId xmlns:a16="http://schemas.microsoft.com/office/drawing/2014/main" id="{A4B70825-5C1C-4A55-AFC3-FEC1B3ABF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79135"/>
                      <a:ext cx="962025" cy="359410"/>
                    </a:xfrm>
                    <a:prstGeom prst="flowChartAlternateProcess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zh-TW" altLang="en-US" sz="1200" kern="100" dirty="0">
                          <a:ea typeface="微軟正黑體" panose="020B0604030504040204" pitchFamily="34" charset="-120"/>
                        </a:rPr>
                        <a:t>顧問</a:t>
                      </a:r>
                    </a:p>
                  </p:txBody>
                </p:sp>
                <p:sp>
                  <p:nvSpPr>
                    <p:cNvPr id="57" name="流程圖: 替代處理程序 45">
                      <a:extLst>
                        <a:ext uri="{FF2B5EF4-FFF2-40B4-BE49-F238E27FC236}">
                          <a16:creationId xmlns:a16="http://schemas.microsoft.com/office/drawing/2014/main" id="{BD6D931B-9C97-44FA-832E-BD4EF3F9A7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" y="864429"/>
                      <a:ext cx="962025" cy="359410"/>
                    </a:xfrm>
                    <a:prstGeom prst="flowChartAlternateProcess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zh-TW" altLang="en-US" sz="1100" kern="100" dirty="0">
                          <a:ea typeface="微軟正黑體" panose="020B0604030504040204" pitchFamily="34" charset="-120"/>
                        </a:rPr>
                        <a:t>兼任輔導員</a:t>
                      </a:r>
                    </a:p>
                  </p:txBody>
                </p:sp>
              </p:grpSp>
              <p:grpSp>
                <p:nvGrpSpPr>
                  <p:cNvPr id="33" name="群組 32">
                    <a:extLst>
                      <a:ext uri="{FF2B5EF4-FFF2-40B4-BE49-F238E27FC236}">
                        <a16:creationId xmlns:a16="http://schemas.microsoft.com/office/drawing/2014/main" id="{8A773EEF-5E53-432E-8089-D07E20A59A4D}"/>
                      </a:ext>
                    </a:extLst>
                  </p:cNvPr>
                  <p:cNvGrpSpPr/>
                  <p:nvPr/>
                </p:nvGrpSpPr>
                <p:grpSpPr>
                  <a:xfrm>
                    <a:off x="3490546" y="-1215703"/>
                    <a:ext cx="2712791" cy="3369428"/>
                    <a:chOff x="0" y="-1215703"/>
                    <a:chExt cx="2712791" cy="3369428"/>
                  </a:xfrm>
                </p:grpSpPr>
                <p:sp>
                  <p:nvSpPr>
                    <p:cNvPr id="49" name="流程圖: 替代處理程序 47">
                      <a:extLst>
                        <a:ext uri="{FF2B5EF4-FFF2-40B4-BE49-F238E27FC236}">
                          <a16:creationId xmlns:a16="http://schemas.microsoft.com/office/drawing/2014/main" id="{54DED658-AC44-4AD1-882D-50F1B10F97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638935" cy="359410"/>
                    </a:xfrm>
                    <a:prstGeom prst="flowChartAlternateProcess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zh-TW" altLang="en-US" sz="1200" kern="100" dirty="0">
                          <a:ea typeface="微軟正黑體" panose="020B0604030504040204" pitchFamily="34" charset="-120"/>
                        </a:rPr>
                        <a:t>議題輔導小組</a:t>
                      </a:r>
                    </a:p>
                  </p:txBody>
                </p:sp>
                <p:sp>
                  <p:nvSpPr>
                    <p:cNvPr id="50" name="流程圖: 替代處理程序 48">
                      <a:extLst>
                        <a:ext uri="{FF2B5EF4-FFF2-40B4-BE49-F238E27FC236}">
                          <a16:creationId xmlns:a16="http://schemas.microsoft.com/office/drawing/2014/main" id="{43A49F9B-3BD0-46C3-A2E8-21013572AB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9282" y="-1215703"/>
                      <a:ext cx="633509" cy="1222122"/>
                    </a:xfrm>
                    <a:prstGeom prst="flowChartAlternateProcess">
                      <a:avLst/>
                    </a:prstGeom>
                    <a:solidFill>
                      <a:srgbClr val="FFFF00"/>
                    </a:solidFill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zh-TW" altLang="en-US" sz="1200" kern="100" dirty="0">
                          <a:solidFill>
                            <a:srgbClr val="FF0000"/>
                          </a:solidFill>
                          <a:ea typeface="微軟正黑體" panose="020B0604030504040204" pitchFamily="34" charset="-120"/>
                        </a:rPr>
                        <a:t>課程諮詢輔導小組</a:t>
                      </a:r>
                    </a:p>
                  </p:txBody>
                </p:sp>
                <p:sp>
                  <p:nvSpPr>
                    <p:cNvPr id="51" name="流程圖: 替代處理程序 49">
                      <a:extLst>
                        <a:ext uri="{FF2B5EF4-FFF2-40B4-BE49-F238E27FC236}">
                          <a16:creationId xmlns:a16="http://schemas.microsoft.com/office/drawing/2014/main" id="{E7451D73-7294-4351-B5F7-17644251A5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62" y="474785"/>
                      <a:ext cx="355600" cy="1678940"/>
                    </a:xfrm>
                    <a:prstGeom prst="flowChartAlternateProcess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zh-TW" altLang="en-US" sz="1200" kern="100">
                          <a:ea typeface="微軟正黑體" panose="020B0604030504040204" pitchFamily="34" charset="-120"/>
                        </a:rPr>
                        <a:t>性別平等教育</a:t>
                      </a:r>
                    </a:p>
                  </p:txBody>
                </p:sp>
                <p:sp>
                  <p:nvSpPr>
                    <p:cNvPr id="52" name="流程圖: 替代處理程序 75">
                      <a:extLst>
                        <a:ext uri="{FF2B5EF4-FFF2-40B4-BE49-F238E27FC236}">
                          <a16:creationId xmlns:a16="http://schemas.microsoft.com/office/drawing/2014/main" id="{BDD736B6-755B-4B69-BF95-09EC1318BE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200" y="474785"/>
                      <a:ext cx="355600" cy="1678940"/>
                    </a:xfrm>
                    <a:prstGeom prst="flowChartAlternateProcess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zh-TW" altLang="en-US" sz="1200" kern="100" dirty="0">
                          <a:ea typeface="微軟正黑體" panose="020B0604030504040204" pitchFamily="34" charset="-120"/>
                        </a:rPr>
                        <a:t>人權教育</a:t>
                      </a:r>
                    </a:p>
                  </p:txBody>
                </p:sp>
                <p:sp>
                  <p:nvSpPr>
                    <p:cNvPr id="53" name="流程圖: 替代處理程序 76">
                      <a:extLst>
                        <a:ext uri="{FF2B5EF4-FFF2-40B4-BE49-F238E27FC236}">
                          <a16:creationId xmlns:a16="http://schemas.microsoft.com/office/drawing/2014/main" id="{B2686940-8A6F-4C48-A007-3D08DABE74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1647" y="465993"/>
                      <a:ext cx="355600" cy="1678940"/>
                    </a:xfrm>
                    <a:prstGeom prst="flowChartAlternateProcess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zh-TW" altLang="en-US" sz="1200" kern="100" dirty="0">
                          <a:ea typeface="微軟正黑體" panose="020B0604030504040204" pitchFamily="34" charset="-120"/>
                        </a:rPr>
                        <a:t>環境教育</a:t>
                      </a:r>
                    </a:p>
                  </p:txBody>
                </p:sp>
                <p:sp>
                  <p:nvSpPr>
                    <p:cNvPr id="54" name="流程圖: 替代處理程序 77">
                      <a:extLst>
                        <a:ext uri="{FF2B5EF4-FFF2-40B4-BE49-F238E27FC236}">
                          <a16:creationId xmlns:a16="http://schemas.microsoft.com/office/drawing/2014/main" id="{739FD5D6-5926-4B9E-BBC2-9C0948517A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3677" y="465993"/>
                      <a:ext cx="355600" cy="1678940"/>
                    </a:xfrm>
                    <a:prstGeom prst="flowChartAlternateProcess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zh-TW" altLang="en-US" sz="1200" kern="100" dirty="0">
                          <a:ea typeface="微軟正黑體" panose="020B0604030504040204" pitchFamily="34" charset="-120"/>
                        </a:rPr>
                        <a:t>資訊教育</a:t>
                      </a:r>
                    </a:p>
                  </p:txBody>
                </p:sp>
              </p:grpSp>
              <p:grpSp>
                <p:nvGrpSpPr>
                  <p:cNvPr id="34" name="群組 33">
                    <a:extLst>
                      <a:ext uri="{FF2B5EF4-FFF2-40B4-BE49-F238E27FC236}">
                        <a16:creationId xmlns:a16="http://schemas.microsoft.com/office/drawing/2014/main" id="{37A0B9F1-8EE1-432C-B3B6-F3832AB6EF3B}"/>
                      </a:ext>
                    </a:extLst>
                  </p:cNvPr>
                  <p:cNvGrpSpPr/>
                  <p:nvPr/>
                </p:nvGrpSpPr>
                <p:grpSpPr>
                  <a:xfrm>
                    <a:off x="1002323" y="0"/>
                    <a:ext cx="2491742" cy="2144884"/>
                    <a:chOff x="0" y="0"/>
                    <a:chExt cx="2491742" cy="2144884"/>
                  </a:xfrm>
                </p:grpSpPr>
                <p:sp>
                  <p:nvSpPr>
                    <p:cNvPr id="35" name="流程圖: 替代處理程序 79">
                      <a:extLst>
                        <a:ext uri="{FF2B5EF4-FFF2-40B4-BE49-F238E27FC236}">
                          <a16:creationId xmlns:a16="http://schemas.microsoft.com/office/drawing/2014/main" id="{C8898B52-1523-4D61-A6A7-8463FB7AED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0677" y="0"/>
                      <a:ext cx="2087880" cy="359410"/>
                    </a:xfrm>
                    <a:prstGeom prst="flowChartAlternateProcess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zh-TW" altLang="en-US" sz="1200" kern="100" dirty="0">
                          <a:ea typeface="微軟正黑體" panose="020B0604030504040204" pitchFamily="34" charset="-120"/>
                        </a:rPr>
                        <a:t>領域輔導小組</a:t>
                      </a:r>
                    </a:p>
                  </p:txBody>
                </p:sp>
                <p:grpSp>
                  <p:nvGrpSpPr>
                    <p:cNvPr id="36" name="群組 35">
                      <a:extLst>
                        <a:ext uri="{FF2B5EF4-FFF2-40B4-BE49-F238E27FC236}">
                          <a16:creationId xmlns:a16="http://schemas.microsoft.com/office/drawing/2014/main" id="{C7ED5710-4D11-431F-B2BA-C79B2015A7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677" y="492370"/>
                      <a:ext cx="2184400" cy="917177"/>
                      <a:chOff x="0" y="0"/>
                      <a:chExt cx="2184400" cy="917177"/>
                    </a:xfrm>
                  </p:grpSpPr>
                  <p:sp>
                    <p:nvSpPr>
                      <p:cNvPr id="43" name="流程圖: 替代處理程序 81">
                        <a:extLst>
                          <a:ext uri="{FF2B5EF4-FFF2-40B4-BE49-F238E27FC236}">
                            <a16:creationId xmlns:a16="http://schemas.microsoft.com/office/drawing/2014/main" id="{678FD442-B93B-489C-B49A-025269A082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55600" cy="899797"/>
                      </a:xfrm>
                      <a:prstGeom prst="flowChartAlternateProcess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zh-TW" altLang="en-US" sz="1200" kern="100" dirty="0">
                            <a:ea typeface="微軟正黑體" panose="020B0604030504040204" pitchFamily="34" charset="-120"/>
                          </a:rPr>
                          <a:t>國語文</a:t>
                        </a:r>
                      </a:p>
                    </p:txBody>
                  </p:sp>
                  <p:sp>
                    <p:nvSpPr>
                      <p:cNvPr id="44" name="流程圖: 替代處理程序 82">
                        <a:extLst>
                          <a:ext uri="{FF2B5EF4-FFF2-40B4-BE49-F238E27FC236}">
                            <a16:creationId xmlns:a16="http://schemas.microsoft.com/office/drawing/2014/main" id="{64DEDE98-8E38-4D59-A898-580CC7937F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9277" y="0"/>
                        <a:ext cx="355600" cy="899797"/>
                      </a:xfrm>
                      <a:prstGeom prst="flowChartAlternateProcess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zh-TW" altLang="en-US" sz="1200" kern="100">
                            <a:ea typeface="微軟正黑體" panose="020B0604030504040204" pitchFamily="34" charset="-120"/>
                          </a:rPr>
                          <a:t>英語文</a:t>
                        </a:r>
                      </a:p>
                    </p:txBody>
                  </p:sp>
                  <p:sp>
                    <p:nvSpPr>
                      <p:cNvPr id="45" name="流程圖: 替代處理程序 83">
                        <a:extLst>
                          <a:ext uri="{FF2B5EF4-FFF2-40B4-BE49-F238E27FC236}">
                            <a16:creationId xmlns:a16="http://schemas.microsoft.com/office/drawing/2014/main" id="{90A13194-B786-4E8C-9795-70BF4A9BD7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554" y="0"/>
                        <a:ext cx="355600" cy="899592"/>
                      </a:xfrm>
                      <a:prstGeom prst="flowChartAlternateProcess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zh-TW" altLang="en-US" sz="1200" kern="100" dirty="0">
                            <a:ea typeface="微軟正黑體" panose="020B0604030504040204" pitchFamily="34" charset="-120"/>
                          </a:rPr>
                          <a:t>數學</a:t>
                        </a:r>
                      </a:p>
                    </p:txBody>
                  </p:sp>
                  <p:sp>
                    <p:nvSpPr>
                      <p:cNvPr id="46" name="流程圖: 替代處理程序 84">
                        <a:extLst>
                          <a:ext uri="{FF2B5EF4-FFF2-40B4-BE49-F238E27FC236}">
                            <a16:creationId xmlns:a16="http://schemas.microsoft.com/office/drawing/2014/main" id="{239D692F-5EA8-48DE-90A1-6092D4353B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9038" y="8793"/>
                        <a:ext cx="355600" cy="899592"/>
                      </a:xfrm>
                      <a:prstGeom prst="flowChartAlternateProcess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zh-TW" altLang="en-US" sz="1200" kern="100" dirty="0">
                            <a:ea typeface="微軟正黑體" panose="020B0604030504040204" pitchFamily="34" charset="-120"/>
                          </a:rPr>
                          <a:t>社會</a:t>
                        </a:r>
                      </a:p>
                    </p:txBody>
                  </p:sp>
                  <p:sp>
                    <p:nvSpPr>
                      <p:cNvPr id="47" name="流程圖: 替代處理程序 85">
                        <a:extLst>
                          <a:ext uri="{FF2B5EF4-FFF2-40B4-BE49-F238E27FC236}">
                            <a16:creationId xmlns:a16="http://schemas.microsoft.com/office/drawing/2014/main" id="{0495BDF1-DC00-45FB-8247-BF0A30398B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28800" y="17585"/>
                        <a:ext cx="355600" cy="899592"/>
                      </a:xfrm>
                      <a:prstGeom prst="flowChartAlternateProcess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zh-TW" altLang="en-US" sz="1200" kern="100">
                            <a:ea typeface="微軟正黑體" panose="020B0604030504040204" pitchFamily="34" charset="-120"/>
                          </a:rPr>
                          <a:t>科技</a:t>
                        </a:r>
                      </a:p>
                    </p:txBody>
                  </p:sp>
                  <p:sp>
                    <p:nvSpPr>
                      <p:cNvPr id="48" name="流程圖: 替代處理程序 86">
                        <a:extLst>
                          <a:ext uri="{FF2B5EF4-FFF2-40B4-BE49-F238E27FC236}">
                            <a16:creationId xmlns:a16="http://schemas.microsoft.com/office/drawing/2014/main" id="{EE66F9C6-6C5B-4044-B06F-80209AEFD5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59523" y="17585"/>
                        <a:ext cx="355600" cy="899592"/>
                      </a:xfrm>
                      <a:prstGeom prst="flowChartAlternateProcess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r>
                          <a:rPr lang="zh-TW" altLang="en-US" sz="1200" kern="100">
                            <a:ea typeface="微軟正黑體" panose="020B0604030504040204" pitchFamily="34" charset="-120"/>
                          </a:rPr>
                          <a:t>藝術</a:t>
                        </a:r>
                      </a:p>
                    </p:txBody>
                  </p:sp>
                </p:grpSp>
                <p:grpSp>
                  <p:nvGrpSpPr>
                    <p:cNvPr id="37" name="群組 36">
                      <a:extLst>
                        <a:ext uri="{FF2B5EF4-FFF2-40B4-BE49-F238E27FC236}">
                          <a16:creationId xmlns:a16="http://schemas.microsoft.com/office/drawing/2014/main" id="{A856494D-DAF8-4141-8EC6-0B9A4E2F4D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1556239"/>
                      <a:ext cx="2491742" cy="588645"/>
                      <a:chOff x="0" y="0"/>
                      <a:chExt cx="2491887" cy="589084"/>
                    </a:xfrm>
                  </p:grpSpPr>
                  <p:sp>
                    <p:nvSpPr>
                      <p:cNvPr id="38" name="流程圖: 替代處理程序 88">
                        <a:extLst>
                          <a:ext uri="{FF2B5EF4-FFF2-40B4-BE49-F238E27FC236}">
                            <a16:creationId xmlns:a16="http://schemas.microsoft.com/office/drawing/2014/main" id="{74C64915-E62C-48A0-86A6-7587D4CD58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36266" y="8792"/>
                        <a:ext cx="355621" cy="580292"/>
                      </a:xfrm>
                      <a:prstGeom prst="flowChartAlternateProcess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zh-TW" altLang="en-US" sz="900" kern="100" dirty="0">
                            <a:ea typeface="Microsoft YaHei" panose="020B0503020204020204" pitchFamily="34" charset="-122"/>
                          </a:rPr>
                          <a:t>綜合</a:t>
                        </a:r>
                      </a:p>
                      <a:p>
                        <a:r>
                          <a:rPr lang="zh-TW" altLang="en-US" sz="900" kern="100" dirty="0">
                            <a:ea typeface="Microsoft YaHei" panose="020B0503020204020204" pitchFamily="34" charset="-122"/>
                          </a:rPr>
                          <a:t>活動</a:t>
                        </a:r>
                      </a:p>
                    </p:txBody>
                  </p:sp>
                  <p:sp>
                    <p:nvSpPr>
                      <p:cNvPr id="39" name="流程圖: 替代處理程序 89">
                        <a:extLst>
                          <a:ext uri="{FF2B5EF4-FFF2-40B4-BE49-F238E27FC236}">
                            <a16:creationId xmlns:a16="http://schemas.microsoft.com/office/drawing/2014/main" id="{DD8ED422-CD6F-449D-B8B3-400531E1A4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4692" y="8792"/>
                        <a:ext cx="641573" cy="579755"/>
                      </a:xfrm>
                      <a:prstGeom prst="flowChartAlternateProcess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zh-TW" altLang="en-US" sz="1050" kern="100" dirty="0">
                            <a:ea typeface="Microsoft YaHei" panose="020B0503020204020204" pitchFamily="34" charset="-122"/>
                          </a:rPr>
                          <a:t>健康與體育</a:t>
                        </a:r>
                      </a:p>
                    </p:txBody>
                  </p:sp>
                  <p:sp>
                    <p:nvSpPr>
                      <p:cNvPr id="40" name="流程圖: 替代處理程序 90">
                        <a:extLst>
                          <a:ext uri="{FF2B5EF4-FFF2-40B4-BE49-F238E27FC236}">
                            <a16:creationId xmlns:a16="http://schemas.microsoft.com/office/drawing/2014/main" id="{0AF152D4-DFF6-4A2E-8C49-53BFCD9C4D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3531" y="8792"/>
                        <a:ext cx="495935" cy="579755"/>
                      </a:xfrm>
                      <a:prstGeom prst="flowChartAlternateProcess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zh-TW" altLang="en-US" sz="1000" kern="100" dirty="0">
                            <a:ea typeface="Microsoft YaHei" panose="020B0503020204020204" pitchFamily="34" charset="-122"/>
                          </a:rPr>
                          <a:t>生活課程</a:t>
                        </a:r>
                      </a:p>
                    </p:txBody>
                  </p:sp>
                  <p:sp>
                    <p:nvSpPr>
                      <p:cNvPr id="41" name="流程圖: 替代處理程序 91">
                        <a:extLst>
                          <a:ext uri="{FF2B5EF4-FFF2-40B4-BE49-F238E27FC236}">
                            <a16:creationId xmlns:a16="http://schemas.microsoft.com/office/drawing/2014/main" id="{3861E33C-38D9-4E68-805C-00B7BB244B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2370" y="8793"/>
                        <a:ext cx="495935" cy="579755"/>
                      </a:xfrm>
                      <a:prstGeom prst="flowChartAlternateProcess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r>
                          <a:rPr lang="zh-TW" altLang="en-US" sz="1000" kern="100" dirty="0">
                            <a:ea typeface="Microsoft YaHei" panose="020B0503020204020204" pitchFamily="34" charset="-122"/>
                          </a:rPr>
                          <a:t>自然科學</a:t>
                        </a:r>
                      </a:p>
                    </p:txBody>
                  </p:sp>
                  <p:sp>
                    <p:nvSpPr>
                      <p:cNvPr id="42" name="流程圖: 替代處理程序 92">
                        <a:extLst>
                          <a:ext uri="{FF2B5EF4-FFF2-40B4-BE49-F238E27FC236}">
                            <a16:creationId xmlns:a16="http://schemas.microsoft.com/office/drawing/2014/main" id="{FC271AB9-11E9-4C89-A630-41D5C8D3A9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495935" cy="579755"/>
                      </a:xfrm>
                      <a:prstGeom prst="flowChartAlternateProcess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zh-TW" sz="1000" kern="100" dirty="0">
                            <a:effectLst/>
                            <a:ea typeface="Microsoft YaHei" panose="020B0503020204020204" pitchFamily="34" charset="-122"/>
                            <a:cs typeface="微軟正黑體" panose="020B0604030504040204" pitchFamily="34" charset="-120"/>
                          </a:rPr>
                          <a:t>本土語</a:t>
                        </a:r>
                        <a:r>
                          <a:rPr lang="zh-TW" sz="1000" kern="100" dirty="0">
                            <a:effectLst/>
                            <a:latin typeface="Microsoft YaHei" panose="020B0503020204020204" pitchFamily="34" charset="-122"/>
                            <a:ea typeface="新細明體" panose="02020500000000000000" pitchFamily="18" charset="-120"/>
                            <a:cs typeface="微軟正黑體" panose="020B0604030504040204" pitchFamily="34" charset="-120"/>
                          </a:rPr>
                          <a:t>文</a:t>
                        </a:r>
                        <a:endParaRPr lang="zh-TW" sz="1000" kern="100" dirty="0">
                          <a:effectLst/>
                          <a:ea typeface="新細明體" panose="02020500000000000000" pitchFamily="18" charset="-12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" name="流程圖: 替代處理程序 93">
                  <a:extLst>
                    <a:ext uri="{FF2B5EF4-FFF2-40B4-BE49-F238E27FC236}">
                      <a16:creationId xmlns:a16="http://schemas.microsoft.com/office/drawing/2014/main" id="{FEE2D97F-5D53-4618-8C02-C05F47957A94}"/>
                    </a:ext>
                  </a:extLst>
                </p:cNvPr>
                <p:cNvSpPr/>
                <p:nvPr/>
              </p:nvSpPr>
              <p:spPr>
                <a:xfrm>
                  <a:off x="0" y="1732085"/>
                  <a:ext cx="961390" cy="359410"/>
                </a:xfrm>
                <a:prstGeom prst="flowChartAlternateProcess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zh-TW" altLang="en-US" sz="1200" kern="100" dirty="0">
                      <a:ea typeface="微軟正黑體" panose="020B0604030504040204" pitchFamily="34" charset="-120"/>
                    </a:rPr>
                    <a:t>行政執秘</a:t>
                  </a:r>
                </a:p>
              </p:txBody>
            </p:sp>
            <p:sp>
              <p:nvSpPr>
                <p:cNvPr id="31" name="流程圖: 替代處理程序 94">
                  <a:extLst>
                    <a:ext uri="{FF2B5EF4-FFF2-40B4-BE49-F238E27FC236}">
                      <a16:creationId xmlns:a16="http://schemas.microsoft.com/office/drawing/2014/main" id="{174423A4-2A81-4BF1-B395-AC44A0E40A14}"/>
                    </a:ext>
                  </a:extLst>
                </p:cNvPr>
                <p:cNvSpPr/>
                <p:nvPr/>
              </p:nvSpPr>
              <p:spPr>
                <a:xfrm>
                  <a:off x="17585" y="949570"/>
                  <a:ext cx="961390" cy="359410"/>
                </a:xfrm>
                <a:prstGeom prst="flowChartAlternateProcess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zh-TW" altLang="en-US" sz="1100" kern="100" dirty="0">
                      <a:ea typeface="微軟正黑體" panose="020B0604030504040204" pitchFamily="34" charset="-120"/>
                    </a:rPr>
                    <a:t>核心輔導員</a:t>
                  </a:r>
                </a:p>
              </p:txBody>
            </p:sp>
          </p:grpSp>
          <p:sp>
            <p:nvSpPr>
              <p:cNvPr id="27" name="流程圖: 替代處理程序 95">
                <a:extLst>
                  <a:ext uri="{FF2B5EF4-FFF2-40B4-BE49-F238E27FC236}">
                    <a16:creationId xmlns:a16="http://schemas.microsoft.com/office/drawing/2014/main" id="{A2FDE7C0-4EE5-4F4A-B629-6C6D325583FC}"/>
                  </a:ext>
                </a:extLst>
              </p:cNvPr>
              <p:cNvSpPr/>
              <p:nvPr/>
            </p:nvSpPr>
            <p:spPr>
              <a:xfrm>
                <a:off x="1849405" y="2424846"/>
                <a:ext cx="2388487" cy="359410"/>
              </a:xfrm>
              <a:prstGeom prst="flowChartAlternateProces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TW" altLang="en-US" sz="1200" kern="100" dirty="0">
                    <a:solidFill>
                      <a:schemeClr val="bg1">
                        <a:lumMod val="50000"/>
                      </a:schemeClr>
                    </a:solidFill>
                    <a:ea typeface="微軟正黑體" panose="020B0604030504040204" pitchFamily="34" charset="-120"/>
                  </a:rPr>
                  <a:t>領域</a:t>
                </a:r>
                <a:r>
                  <a:rPr lang="en-US" altLang="zh-TW" sz="1200" kern="100" dirty="0">
                    <a:solidFill>
                      <a:schemeClr val="bg1">
                        <a:lumMod val="50000"/>
                      </a:schemeClr>
                    </a:solidFill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200" kern="100" dirty="0">
                    <a:solidFill>
                      <a:schemeClr val="bg1">
                        <a:lumMod val="50000"/>
                      </a:schemeClr>
                    </a:solidFill>
                    <a:ea typeface="微軟正黑體" panose="020B0604030504040204" pitchFamily="34" charset="-120"/>
                  </a:rPr>
                  <a:t>議題諮詢輔導小組教授群</a:t>
                </a:r>
              </a:p>
            </p:txBody>
          </p:sp>
          <p:sp>
            <p:nvSpPr>
              <p:cNvPr id="28" name="圓角矩形 96">
                <a:extLst>
                  <a:ext uri="{FF2B5EF4-FFF2-40B4-BE49-F238E27FC236}">
                    <a16:creationId xmlns:a16="http://schemas.microsoft.com/office/drawing/2014/main" id="{56C6465F-4BA6-4526-A9FF-3E245A089412}"/>
                  </a:ext>
                </a:extLst>
              </p:cNvPr>
              <p:cNvSpPr/>
              <p:nvPr/>
            </p:nvSpPr>
            <p:spPr>
              <a:xfrm>
                <a:off x="156750" y="2971800"/>
                <a:ext cx="5369244" cy="2654935"/>
              </a:xfrm>
              <a:prstGeom prst="round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60" name="流程圖: 替代處理程序 39">
            <a:extLst>
              <a:ext uri="{FF2B5EF4-FFF2-40B4-BE49-F238E27FC236}">
                <a16:creationId xmlns:a16="http://schemas.microsoft.com/office/drawing/2014/main" id="{7D29A597-06FA-44FB-8216-AB29DD73EB1E}"/>
              </a:ext>
            </a:extLst>
          </p:cNvPr>
          <p:cNvSpPr/>
          <p:nvPr/>
        </p:nvSpPr>
        <p:spPr>
          <a:xfrm>
            <a:off x="6322836" y="2898872"/>
            <a:ext cx="962025" cy="37084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1200" kern="100" dirty="0">
                <a:ea typeface="微軟正黑體" panose="020B0604030504040204" pitchFamily="34" charset="-120"/>
              </a:rPr>
              <a:t>教專助理</a:t>
            </a:r>
          </a:p>
        </p:txBody>
      </p:sp>
      <p:sp>
        <p:nvSpPr>
          <p:cNvPr id="62" name="流程圖: 替代處理程序 37">
            <a:extLst>
              <a:ext uri="{FF2B5EF4-FFF2-40B4-BE49-F238E27FC236}">
                <a16:creationId xmlns:a16="http://schemas.microsoft.com/office/drawing/2014/main" id="{9263E26B-3438-4AD5-9C8C-D0E978A1EE86}"/>
              </a:ext>
            </a:extLst>
          </p:cNvPr>
          <p:cNvSpPr/>
          <p:nvPr/>
        </p:nvSpPr>
        <p:spPr>
          <a:xfrm>
            <a:off x="3106659" y="2471449"/>
            <a:ext cx="923599" cy="33598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1200" kern="100" dirty="0">
                <a:ea typeface="微軟正黑體" panose="020B0604030504040204" pitchFamily="34" charset="-120"/>
              </a:rPr>
              <a:t>國中</a:t>
            </a:r>
            <a:endParaRPr lang="en-US" altLang="zh-TW" sz="1200" kern="100" dirty="0"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kern="100" dirty="0">
                <a:ea typeface="微軟正黑體" panose="020B0604030504040204" pitchFamily="34" charset="-120"/>
              </a:rPr>
              <a:t>課程督學</a:t>
            </a:r>
          </a:p>
        </p:txBody>
      </p: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5C3C7BDD-CE5B-457F-838D-5CBF8C9EDCA2}"/>
              </a:ext>
            </a:extLst>
          </p:cNvPr>
          <p:cNvCxnSpPr>
            <a:cxnSpLocks/>
          </p:cNvCxnSpPr>
          <p:nvPr/>
        </p:nvCxnSpPr>
        <p:spPr>
          <a:xfrm flipH="1" flipV="1">
            <a:off x="5987177" y="3761147"/>
            <a:ext cx="4275432" cy="2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19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205BE7-C53F-4348-9816-414EA78E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地方輔導群整合及任務</a:t>
            </a:r>
            <a:r>
              <a:rPr lang="en-US" altLang="zh-TW" dirty="0"/>
              <a:t>-</a:t>
            </a:r>
            <a:r>
              <a:rPr lang="zh-TW" altLang="en-US" dirty="0"/>
              <a:t>簡圖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5BFBF15-1367-41E6-A64A-75D0132BD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7642"/>
            <a:ext cx="9190892" cy="5180011"/>
          </a:xfrm>
        </p:spPr>
      </p:pic>
      <p:sp>
        <p:nvSpPr>
          <p:cNvPr id="3" name="矩形 2"/>
          <p:cNvSpPr/>
          <p:nvPr/>
        </p:nvSpPr>
        <p:spPr>
          <a:xfrm>
            <a:off x="1194816" y="3938016"/>
            <a:ext cx="658368" cy="707136"/>
          </a:xfrm>
          <a:prstGeom prst="rect">
            <a:avLst/>
          </a:prstGeom>
          <a:solidFill>
            <a:srgbClr val="0B1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500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007B85-CC14-4463-B8E4-C2B0529E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三、整合後之國民教育輔導體系運作經驗分享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A90E5-48D4-449F-994E-1FD71341A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國教輔導團及課諮小組整合需求與脈絡</a:t>
            </a:r>
          </a:p>
          <a:p>
            <a:r>
              <a:rPr lang="zh-TW" altLang="en-US" b="1" dirty="0"/>
              <a:t>如何</a:t>
            </a:r>
            <a:r>
              <a:rPr lang="zh-TW" altLang="en-US" dirty="0"/>
              <a:t>進行任務盤整，活絡人力資源運用</a:t>
            </a:r>
          </a:p>
          <a:p>
            <a:r>
              <a:rPr lang="zh-TW" altLang="en-US" dirty="0"/>
              <a:t>促進專業轉銜及協同共作策略</a:t>
            </a:r>
          </a:p>
        </p:txBody>
      </p:sp>
    </p:spTree>
    <p:extLst>
      <p:ext uri="{BB962C8B-B14F-4D97-AF65-F5344CB8AC3E}">
        <p14:creationId xmlns:p14="http://schemas.microsoft.com/office/powerpoint/2010/main" val="3007360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073"/>
          </a:xfrm>
        </p:spPr>
        <p:txBody>
          <a:bodyPr>
            <a:normAutofit fontScale="90000"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+mn-ea"/>
              </a:rPr>
              <a:t>子題三：</a:t>
            </a:r>
            <a:r>
              <a:rPr lang="zh-TW" altLang="en-US" sz="4000" dirty="0"/>
              <a:t>如何進行任務盤整，活絡人力資源運用</a:t>
            </a:r>
            <a:endParaRPr lang="zh-TW" alt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Shape 673">
            <a:extLst>
              <a:ext uri="{FF2B5EF4-FFF2-40B4-BE49-F238E27FC236}">
                <a16:creationId xmlns:a16="http://schemas.microsoft.com/office/drawing/2014/main" id="{172E9AB2-90DA-48F9-A3C7-270893B32624}"/>
              </a:ext>
            </a:extLst>
          </p:cNvPr>
          <p:cNvSpPr txBox="1"/>
          <p:nvPr/>
        </p:nvSpPr>
        <p:spPr>
          <a:xfrm>
            <a:off x="1032163" y="1074198"/>
            <a:ext cx="3562349" cy="461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 defTabSz="457200">
              <a:buSzPct val="25000"/>
              <a:defRPr/>
            </a:pPr>
            <a:r>
              <a:rPr lang="zh-TW" altLang="en-US" sz="2700" b="1" kern="0" dirty="0">
                <a:solidFill>
                  <a:schemeClr val="bg1"/>
                </a:solidFill>
                <a:latin typeface="微軟正黑體" panose="020B0604030504040204" pitchFamily="34" charset="-120"/>
                <a:cs typeface="+mn-ea"/>
                <a:sym typeface="+mn-lt"/>
              </a:rPr>
              <a:t>課諮小組任務與拓展</a:t>
            </a:r>
            <a:endParaRPr lang="en-US" sz="27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D267000F-86B1-4257-A0FC-F219EDE6C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212671"/>
              </p:ext>
            </p:extLst>
          </p:nvPr>
        </p:nvGraphicFramePr>
        <p:xfrm>
          <a:off x="332509" y="2080581"/>
          <a:ext cx="11693237" cy="418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CEFA42D6-DA81-4AF1-A87D-028B89E15F43}"/>
              </a:ext>
            </a:extLst>
          </p:cNvPr>
          <p:cNvSpPr/>
          <p:nvPr/>
        </p:nvSpPr>
        <p:spPr>
          <a:xfrm>
            <a:off x="1939820" y="578380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人力盤點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7809091-5048-437C-B4F2-F9DC1A1EE55D}"/>
              </a:ext>
            </a:extLst>
          </p:cNvPr>
          <p:cNvSpPr/>
          <p:nvPr/>
        </p:nvSpPr>
        <p:spPr>
          <a:xfrm>
            <a:off x="4738777" y="578380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教練教師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17ACF59-7142-443F-A1A7-6D828DBD0050}"/>
              </a:ext>
            </a:extLst>
          </p:cNvPr>
          <p:cNvSpPr/>
          <p:nvPr/>
        </p:nvSpPr>
        <p:spPr>
          <a:xfrm>
            <a:off x="7828263" y="578380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課程規劃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2D6231A-00FE-4AC6-99F1-E1662EA0DC4D}"/>
              </a:ext>
            </a:extLst>
          </p:cNvPr>
          <p:cNvSpPr/>
          <p:nvPr/>
        </p:nvSpPr>
        <p:spPr>
          <a:xfrm>
            <a:off x="10799802" y="578380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任務研發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43353CC-1514-4DB2-86A0-FBD19BF29CA7}"/>
              </a:ext>
            </a:extLst>
          </p:cNvPr>
          <p:cNvSpPr/>
          <p:nvPr/>
        </p:nvSpPr>
        <p:spPr>
          <a:xfrm>
            <a:off x="5133795" y="1120382"/>
            <a:ext cx="4758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</a:rPr>
              <a:t>註</a:t>
            </a:r>
            <a:r>
              <a:rPr lang="en-US" altLang="zh-TW" dirty="0">
                <a:solidFill>
                  <a:srgbClr val="0000FF"/>
                </a:solidFill>
              </a:rPr>
              <a:t>: </a:t>
            </a:r>
            <a:r>
              <a:rPr lang="zh-TW" altLang="en-US" dirty="0">
                <a:solidFill>
                  <a:srgbClr val="0000FF"/>
                </a:solidFill>
              </a:rPr>
              <a:t>人、經費、公假、效能</a:t>
            </a:r>
            <a:endParaRPr lang="en-US" altLang="zh-TW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90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174673" cy="770948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地方輔導群整合及任務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1109" y="1456170"/>
            <a:ext cx="10790382" cy="3854739"/>
          </a:xfrm>
        </p:spPr>
        <p:txBody>
          <a:bodyPr>
            <a:normAutofit/>
          </a:bodyPr>
          <a:lstStyle/>
          <a:p>
            <a:r>
              <a:rPr lang="zh-TW" altLang="en-US" dirty="0"/>
              <a:t>地方輔導群委員自今年起改名</a:t>
            </a:r>
            <a:r>
              <a:rPr lang="en-US" altLang="zh-TW" dirty="0"/>
              <a:t>: </a:t>
            </a:r>
            <a:r>
              <a:rPr lang="zh-TW" altLang="en-US" u="sng" dirty="0"/>
              <a:t>課程諮詢輔導小組</a:t>
            </a:r>
            <a:endParaRPr lang="en-US" altLang="zh-TW" u="sng" dirty="0"/>
          </a:p>
          <a:p>
            <a:r>
              <a:rPr lang="zh-TW" altLang="en-US" dirty="0"/>
              <a:t>難題</a:t>
            </a:r>
            <a:r>
              <a:rPr lang="en-US" altLang="zh-TW" dirty="0"/>
              <a:t>:</a:t>
            </a:r>
            <a:r>
              <a:rPr lang="zh-TW" altLang="en-US" dirty="0"/>
              <a:t>本巿地小，人員不多，委員身分與輔導團召集人多數重曡</a:t>
            </a:r>
            <a:endParaRPr lang="en-US" altLang="zh-TW" dirty="0"/>
          </a:p>
          <a:p>
            <a:r>
              <a:rPr lang="zh-TW" altLang="en-US" dirty="0"/>
              <a:t>策略</a:t>
            </a:r>
            <a:r>
              <a:rPr lang="en-US" altLang="zh-TW" dirty="0"/>
              <a:t>:</a:t>
            </a:r>
            <a:r>
              <a:rPr lang="zh-TW" altLang="en-US" dirty="0"/>
              <a:t>教師專業任務架構微整型</a:t>
            </a:r>
            <a:endParaRPr lang="en-US" altLang="zh-TW" dirty="0"/>
          </a:p>
          <a:p>
            <a:pPr lvl="1"/>
            <a:r>
              <a:rPr lang="zh-TW" altLang="en-US" dirty="0"/>
              <a:t>專長盤點</a:t>
            </a:r>
            <a:r>
              <a:rPr lang="en-US" altLang="zh-TW" dirty="0"/>
              <a:t>(</a:t>
            </a:r>
            <a:r>
              <a:rPr lang="zh-TW" altLang="en-US" dirty="0"/>
              <a:t>教專</a:t>
            </a:r>
            <a:r>
              <a:rPr lang="en-US" altLang="zh-TW" dirty="0"/>
              <a:t>/</a:t>
            </a:r>
            <a:r>
              <a:rPr lang="zh-TW" altLang="en-US" dirty="0"/>
              <a:t>輔導團</a:t>
            </a:r>
            <a:r>
              <a:rPr lang="en-US" altLang="zh-TW" dirty="0"/>
              <a:t>/</a:t>
            </a:r>
            <a:r>
              <a:rPr lang="zh-TW" altLang="en-US" dirty="0"/>
              <a:t>其他</a:t>
            </a:r>
            <a:r>
              <a:rPr lang="zh-TW" altLang="en-US" sz="1800" dirty="0"/>
              <a:t>教卓師鐸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公開觀課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課程面向諮詢</a:t>
            </a:r>
            <a:r>
              <a:rPr lang="en-US" altLang="zh-TW" dirty="0">
                <a:sym typeface="Wingdings" panose="05000000000000000000" pitchFamily="2" charset="2"/>
              </a:rPr>
              <a:t>+</a:t>
            </a:r>
            <a:r>
              <a:rPr lang="zh-TW" altLang="en-US" dirty="0">
                <a:sym typeface="Wingdings" panose="05000000000000000000" pitchFamily="2" charset="2"/>
              </a:rPr>
              <a:t>輔導員同時入校觀課</a:t>
            </a:r>
            <a:endParaRPr lang="en-US" altLang="zh-TW" dirty="0">
              <a:sym typeface="Wingdings" panose="05000000000000000000" pitchFamily="2" charset="2"/>
            </a:endParaRPr>
          </a:p>
          <a:p>
            <a:pPr lvl="1"/>
            <a:r>
              <a:rPr lang="zh-TW" altLang="en-US" dirty="0">
                <a:sym typeface="Wingdings" panose="05000000000000000000" pitchFamily="2" charset="2"/>
              </a:rPr>
              <a:t>與輔導團運作時間切開。</a:t>
            </a:r>
            <a:endParaRPr lang="en-US" altLang="zh-TW" dirty="0">
              <a:sym typeface="Wingdings" panose="05000000000000000000" pitchFamily="2" charset="2"/>
            </a:endParaRPr>
          </a:p>
          <a:p>
            <a:pPr lvl="1"/>
            <a:r>
              <a:rPr lang="zh-TW" altLang="en-US" dirty="0">
                <a:sym typeface="Wingdings" panose="05000000000000000000" pitchFamily="2" charset="2"/>
              </a:rPr>
              <a:t>區域就近申請教學輔導配對方式。</a:t>
            </a:r>
            <a:endParaRPr lang="en-US" altLang="zh-TW" dirty="0">
              <a:sym typeface="Wingdings" panose="05000000000000000000" pitchFamily="2" charset="2"/>
            </a:endParaRPr>
          </a:p>
          <a:p>
            <a:pPr lvl="1"/>
            <a:r>
              <a:rPr lang="zh-TW" altLang="en-US" dirty="0">
                <a:sym typeface="Wingdings" panose="05000000000000000000" pitchFamily="2" charset="2"/>
              </a:rPr>
              <a:t>協助彈性課程發展。</a:t>
            </a:r>
            <a:r>
              <a:rPr lang="en-US" altLang="zh-TW" dirty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領域交由輔導團運作</a:t>
            </a:r>
            <a:r>
              <a:rPr lang="en-US" altLang="zh-TW" dirty="0">
                <a:sym typeface="Wingdings" panose="05000000000000000000" pitchFamily="2" charset="2"/>
              </a:rPr>
              <a:t>)</a:t>
            </a:r>
            <a:endParaRPr lang="en-US" altLang="zh-TW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B5BFBF15-1367-41E6-A64A-75D0132BD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2" t="49596" r="3345"/>
          <a:stretch/>
        </p:blipFill>
        <p:spPr>
          <a:xfrm>
            <a:off x="8940800" y="2406341"/>
            <a:ext cx="3124200" cy="417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257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70F729-B847-4227-B8E2-44279E7F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+mn-ea"/>
              </a:rPr>
              <a:t>子題三：</a:t>
            </a:r>
            <a:r>
              <a:rPr lang="zh-TW" altLang="en-US" dirty="0"/>
              <a:t>討論對話：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5AF9F0-651E-4FB5-BBD8-089C69F39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zh-TW" altLang="en-US" dirty="0"/>
              <a:t>請縣市分享國民教育輔導體系之整合，就組織面任務面，可開展的行動或面臨問題。</a:t>
            </a:r>
          </a:p>
          <a:p>
            <a:pPr fontAlgn="base"/>
            <a:endParaRPr lang="en-US" altLang="zh-TW" dirty="0"/>
          </a:p>
          <a:p>
            <a:pPr fontAlgn="base"/>
            <a:r>
              <a:rPr lang="zh-TW" altLang="en-US" dirty="0"/>
              <a:t>請縣市分享國民教育輔導體系之整合、增能成長面、可開展的行動，或面臨問題。</a:t>
            </a:r>
          </a:p>
        </p:txBody>
      </p:sp>
    </p:spTree>
    <p:extLst>
      <p:ext uri="{BB962C8B-B14F-4D97-AF65-F5344CB8AC3E}">
        <p14:creationId xmlns:p14="http://schemas.microsoft.com/office/powerpoint/2010/main" val="277432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99" y="2559685"/>
            <a:ext cx="6099629" cy="1325563"/>
          </a:xfrm>
        </p:spPr>
        <p:txBody>
          <a:bodyPr>
            <a:normAutofit/>
          </a:bodyPr>
          <a:lstStyle/>
          <a:p>
            <a:r>
              <a:rPr lang="en-US" altLang="zh-TW" sz="4800" dirty="0"/>
              <a:t>Part 1</a:t>
            </a:r>
            <a:r>
              <a:rPr lang="zh-TW" altLang="en-US" sz="4800" dirty="0"/>
              <a:t>、計畫架構面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FC384528-4ABF-4525-99CA-E378F4189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680" y="3885248"/>
            <a:ext cx="4111752" cy="711136"/>
          </a:xfrm>
        </p:spPr>
        <p:txBody>
          <a:bodyPr/>
          <a:lstStyle/>
          <a:p>
            <a:r>
              <a:rPr lang="zh-TW" altLang="en-US" dirty="0"/>
              <a:t>重要時間點</a:t>
            </a:r>
          </a:p>
        </p:txBody>
      </p:sp>
    </p:spTree>
    <p:extLst>
      <p:ext uri="{BB962C8B-B14F-4D97-AF65-F5344CB8AC3E}">
        <p14:creationId xmlns:p14="http://schemas.microsoft.com/office/powerpoint/2010/main" val="29294661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8C1B16-C6D3-43C1-90D6-ACF2C621F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804" y="616673"/>
            <a:ext cx="4506897" cy="281232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感謝您的聆聽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873666F-440D-4D33-A190-71007ED9F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7" b="90698" l="9091" r="88312">
                        <a14:foregroundMark x1="38961" y1="10465" x2="38961" y2="10465"/>
                        <a14:foregroundMark x1="25974" y1="8721" x2="25974" y2="8721"/>
                        <a14:foregroundMark x1="61688" y1="38953" x2="61688" y2="38953"/>
                        <a14:foregroundMark x1="29221" y1="90116" x2="29221" y2="90116"/>
                        <a14:foregroundMark x1="79221" y1="91279" x2="79221" y2="91279"/>
                        <a14:foregroundMark x1="88961" y1="35465" x2="88961" y2="35465"/>
                        <a14:foregroundMark x1="64286" y1="69767" x2="64286" y2="69767"/>
                        <a14:foregroundMark x1="25974" y1="34884" x2="25974" y2="34884"/>
                        <a14:foregroundMark x1="33117" y1="6977" x2="33117" y2="6977"/>
                        <a14:backgroundMark x1="90909" y1="6395" x2="90909" y2="6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01" y="1858522"/>
            <a:ext cx="3291898" cy="36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6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一、精進教學品質計畫執行概況分享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84528-4ABF-4525-99CA-E378F4189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470932"/>
            <a:ext cx="10900228" cy="5021943"/>
          </a:xfrm>
        </p:spPr>
        <p:txBody>
          <a:bodyPr>
            <a:normAutofit/>
          </a:bodyPr>
          <a:lstStyle/>
          <a:p>
            <a:pPr fontAlgn="base"/>
            <a:r>
              <a:rPr lang="zh-TW" altLang="en-US" dirty="0"/>
              <a:t>縣市精進教學品質計畫整體</a:t>
            </a:r>
            <a:r>
              <a:rPr lang="zh-TW" altLang="en-US" b="1" dirty="0"/>
              <a:t>脈絡</a:t>
            </a:r>
            <a:r>
              <a:rPr lang="en-US" altLang="zh-TW" dirty="0"/>
              <a:t>(111-112)</a:t>
            </a:r>
          </a:p>
          <a:p>
            <a:pPr lvl="1" fontAlgn="base"/>
            <a:r>
              <a:rPr lang="zh-TW" altLang="en-US" dirty="0"/>
              <a:t>從願景→目標→整體規劃及推動重點項目，目標、方案與背景、需求的關係</a:t>
            </a:r>
            <a:endParaRPr lang="en-US" altLang="zh-TW" dirty="0"/>
          </a:p>
          <a:p>
            <a:pPr fontAlgn="base"/>
            <a:r>
              <a:rPr lang="zh-TW" altLang="en-US" dirty="0"/>
              <a:t>計畫間或組織間如何進行系統串</a:t>
            </a:r>
            <a:r>
              <a:rPr lang="zh-TW" altLang="en-US" b="1" dirty="0"/>
              <a:t>聯</a:t>
            </a:r>
            <a:r>
              <a:rPr lang="zh-TW" altLang="en-US" dirty="0"/>
              <a:t>、拓展</a:t>
            </a:r>
            <a:r>
              <a:rPr lang="zh-TW" altLang="en-US" b="1" dirty="0"/>
              <a:t>連</a:t>
            </a:r>
            <a:r>
              <a:rPr lang="zh-TW" altLang="en-US" dirty="0"/>
              <a:t>結，形成支持輔導作為</a:t>
            </a:r>
            <a:endParaRPr lang="en-US" altLang="zh-TW" dirty="0"/>
          </a:p>
          <a:p>
            <a:pPr fontAlgn="base"/>
            <a:endParaRPr lang="zh-TW" altLang="en-US" dirty="0"/>
          </a:p>
          <a:p>
            <a:pPr fontAlgn="base"/>
            <a:r>
              <a:rPr lang="zh-TW" altLang="en-US" dirty="0"/>
              <a:t>運用哪些策略</a:t>
            </a:r>
            <a:r>
              <a:rPr lang="zh-TW" altLang="en-US" b="1" dirty="0"/>
              <a:t>促</a:t>
            </a:r>
            <a:r>
              <a:rPr lang="zh-TW" altLang="en-US" dirty="0"/>
              <a:t>進縣市推動課程與教學發展</a:t>
            </a:r>
            <a:endParaRPr lang="en-US" altLang="zh-TW" dirty="0"/>
          </a:p>
          <a:p>
            <a:pPr lvl="1" fontAlgn="base"/>
            <a:r>
              <a:rPr lang="zh-TW" altLang="en-US" dirty="0"/>
              <a:t>亮點如何外溢影響</a:t>
            </a:r>
            <a:r>
              <a:rPr lang="en-US" altLang="zh-TW" dirty="0"/>
              <a:t>?</a:t>
            </a:r>
            <a:r>
              <a:rPr lang="zh-TW" altLang="en-US" dirty="0"/>
              <a:t>推動過程如何進行微調</a:t>
            </a:r>
            <a:r>
              <a:rPr lang="en-US" altLang="zh-TW" dirty="0"/>
              <a:t>…</a:t>
            </a:r>
          </a:p>
          <a:p>
            <a:pPr lvl="1" fontAlgn="base"/>
            <a:endParaRPr lang="en-US" altLang="zh-TW" dirty="0"/>
          </a:p>
          <a:p>
            <a:pPr fontAlgn="base"/>
            <a:r>
              <a:rPr lang="zh-TW" altLang="en-US" dirty="0"/>
              <a:t>運用</a:t>
            </a:r>
            <a:r>
              <a:rPr lang="zh-TW" altLang="en-US" b="1" dirty="0"/>
              <a:t>評估</a:t>
            </a:r>
            <a:r>
              <a:rPr lang="zh-TW" altLang="en-US" dirty="0"/>
              <a:t>機制以促進精進教學品質實踐與進展</a:t>
            </a:r>
            <a:endParaRPr lang="en-US" altLang="zh-TW" dirty="0"/>
          </a:p>
          <a:p>
            <a:pPr lvl="1" fontAlgn="base"/>
            <a:r>
              <a:rPr lang="zh-TW" altLang="en-US" dirty="0"/>
              <a:t>從執行歷程中收集量與質資料，如學員收獲</a:t>
            </a:r>
            <a:r>
              <a:rPr lang="en-US" altLang="zh-TW" dirty="0"/>
              <a:t>(</a:t>
            </a:r>
            <a:r>
              <a:rPr lang="zh-TW" altLang="en-US" dirty="0"/>
              <a:t>知</a:t>
            </a:r>
            <a:r>
              <a:rPr lang="en-US" altLang="zh-TW" dirty="0"/>
              <a:t>) </a:t>
            </a:r>
            <a:r>
              <a:rPr lang="zh-TW" altLang="en-US" dirty="0"/>
              <a:t>、反思行動、行動意願</a:t>
            </a:r>
            <a:r>
              <a:rPr lang="en-US" altLang="zh-TW" dirty="0"/>
              <a:t>(</a:t>
            </a:r>
            <a:r>
              <a:rPr lang="zh-TW" altLang="en-US" dirty="0"/>
              <a:t>情</a:t>
            </a:r>
            <a:r>
              <a:rPr lang="en-US" altLang="zh-TW" dirty="0"/>
              <a:t>)</a:t>
            </a:r>
            <a:r>
              <a:rPr lang="zh-TW" altLang="en-US" dirty="0"/>
              <a:t>策略</a:t>
            </a:r>
            <a:r>
              <a:rPr lang="en-US" altLang="zh-TW" dirty="0"/>
              <a:t>(</a:t>
            </a:r>
            <a:r>
              <a:rPr lang="zh-TW" altLang="en-US" dirty="0"/>
              <a:t>技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109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FB00DD-BD68-4EE5-AFE2-FCC5C443D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1324" cy="1325563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二、</a:t>
            </a:r>
            <a:r>
              <a:rPr lang="en-US" altLang="zh-TW" dirty="0">
                <a:solidFill>
                  <a:srgbClr val="FF0000"/>
                </a:solidFill>
              </a:rPr>
              <a:t>112 </a:t>
            </a:r>
            <a:r>
              <a:rPr lang="zh-TW" altLang="en-US" dirty="0">
                <a:solidFill>
                  <a:srgbClr val="FF0000"/>
                </a:solidFill>
              </a:rPr>
              <a:t>學年度精進教學品質計畫注意事項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0E5E85-A8C6-4C8A-BA13-E7E00F032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52775"/>
          </a:xfrm>
        </p:spPr>
        <p:txBody>
          <a:bodyPr/>
          <a:lstStyle/>
          <a:p>
            <a:r>
              <a:rPr lang="zh-TW" altLang="en-US" dirty="0"/>
              <a:t>審查委員提供地方政府</a:t>
            </a:r>
            <a:r>
              <a:rPr lang="zh-TW" altLang="en-US" b="1" dirty="0"/>
              <a:t>建議</a:t>
            </a:r>
            <a:r>
              <a:rPr lang="zh-TW" altLang="en-US" dirty="0"/>
              <a:t>，協助找到焦點與調修</a:t>
            </a:r>
            <a:endParaRPr lang="en-US" altLang="zh-TW" dirty="0"/>
          </a:p>
          <a:p>
            <a:pPr lvl="1"/>
            <a:r>
              <a:rPr lang="en-US" altLang="zh-TW" dirty="0"/>
              <a:t>(</a:t>
            </a:r>
            <a:r>
              <a:rPr lang="zh-TW" altLang="en-US" dirty="0"/>
              <a:t>如</a:t>
            </a:r>
            <a:r>
              <a:rPr lang="en-US" altLang="zh-TW" dirty="0"/>
              <a:t>:</a:t>
            </a:r>
            <a:r>
              <a:rPr lang="zh-TW" altLang="en-US" dirty="0"/>
              <a:t>組織運作及計畫架構、實施內容、推動重點、督導檢核與成效評估、費編列、中長程構思及規劃建議</a:t>
            </a:r>
            <a:r>
              <a:rPr lang="en-US" altLang="zh-TW" dirty="0"/>
              <a:t>)</a:t>
            </a:r>
            <a:endParaRPr lang="zh-TW" altLang="en-US" dirty="0"/>
          </a:p>
          <a:p>
            <a:endParaRPr lang="en-US" altLang="zh-TW" dirty="0"/>
          </a:p>
          <a:p>
            <a:r>
              <a:rPr lang="zh-TW" altLang="en-US" dirty="0"/>
              <a:t>依據精進教學品質計畫預定行事，擬定精進計畫執行之各項重點工作及</a:t>
            </a:r>
            <a:r>
              <a:rPr lang="zh-TW" altLang="en-US" b="1" dirty="0"/>
              <a:t>優先順序</a:t>
            </a:r>
            <a:r>
              <a:rPr lang="zh-TW" altLang="en-US" dirty="0"/>
              <a:t>，並具以核對縣市計畫執行時的實踐策略與注意事項。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0B23B11-8F52-4F72-8109-079B49DF2245}"/>
              </a:ext>
            </a:extLst>
          </p:cNvPr>
          <p:cNvSpPr/>
          <p:nvPr/>
        </p:nvSpPr>
        <p:spPr>
          <a:xfrm>
            <a:off x="5565085" y="5626882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</a:rPr>
              <a:t>註：兩大策略指引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087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993495-777A-4EEB-93C9-5A4433A8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131583" cy="635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表訂時間錨點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B3D9982-42C1-4439-BD26-4E744894A9B7}"/>
              </a:ext>
            </a:extLst>
          </p:cNvPr>
          <p:cNvSpPr/>
          <p:nvPr/>
        </p:nvSpPr>
        <p:spPr>
          <a:xfrm>
            <a:off x="9469294" y="234665"/>
            <a:ext cx="2456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預知  調配   保護</a:t>
            </a:r>
          </a:p>
        </p:txBody>
      </p:sp>
      <p:graphicFrame>
        <p:nvGraphicFramePr>
          <p:cNvPr id="18" name="資料庫圖表 17">
            <a:extLst>
              <a:ext uri="{FF2B5EF4-FFF2-40B4-BE49-F238E27FC236}">
                <a16:creationId xmlns:a16="http://schemas.microsoft.com/office/drawing/2014/main" id="{56105644-A38E-4DA1-8F6A-8F904E24C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494639"/>
              </p:ext>
            </p:extLst>
          </p:nvPr>
        </p:nvGraphicFramePr>
        <p:xfrm>
          <a:off x="385011" y="719666"/>
          <a:ext cx="112254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語音泡泡: 橢圓形 21">
            <a:extLst>
              <a:ext uri="{FF2B5EF4-FFF2-40B4-BE49-F238E27FC236}">
                <a16:creationId xmlns:a16="http://schemas.microsoft.com/office/drawing/2014/main" id="{8D7F53C1-8EF0-42D1-A88F-CBB86C1D9134}"/>
              </a:ext>
            </a:extLst>
          </p:cNvPr>
          <p:cNvSpPr/>
          <p:nvPr/>
        </p:nvSpPr>
        <p:spPr>
          <a:xfrm>
            <a:off x="581526" y="5125452"/>
            <a:ext cx="1443789" cy="1191126"/>
          </a:xfrm>
          <a:prstGeom prst="wedgeEllipseCallout">
            <a:avLst>
              <a:gd name="adj1" fmla="val 63258"/>
              <a:gd name="adj2" fmla="val -63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精進行事曆</a:t>
            </a:r>
          </a:p>
        </p:txBody>
      </p:sp>
      <p:sp>
        <p:nvSpPr>
          <p:cNvPr id="43" name="語音泡泡: 橢圓形 42">
            <a:extLst>
              <a:ext uri="{FF2B5EF4-FFF2-40B4-BE49-F238E27FC236}">
                <a16:creationId xmlns:a16="http://schemas.microsoft.com/office/drawing/2014/main" id="{B4A0602A-2F80-4232-833B-9127D3FAF8BC}"/>
              </a:ext>
            </a:extLst>
          </p:cNvPr>
          <p:cNvSpPr/>
          <p:nvPr/>
        </p:nvSpPr>
        <p:spPr>
          <a:xfrm>
            <a:off x="2550694" y="5185609"/>
            <a:ext cx="1443789" cy="1191126"/>
          </a:xfrm>
          <a:prstGeom prst="wedgeEllipseCallout">
            <a:avLst>
              <a:gd name="adj1" fmla="val 37425"/>
              <a:gd name="adj2" fmla="val -80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縣巿行事曆</a:t>
            </a:r>
          </a:p>
        </p:txBody>
      </p:sp>
      <p:sp>
        <p:nvSpPr>
          <p:cNvPr id="44" name="語音泡泡: 橢圓形 43">
            <a:extLst>
              <a:ext uri="{FF2B5EF4-FFF2-40B4-BE49-F238E27FC236}">
                <a16:creationId xmlns:a16="http://schemas.microsoft.com/office/drawing/2014/main" id="{08127BF6-4F7A-4B2E-AA43-6A0EE8B53071}"/>
              </a:ext>
            </a:extLst>
          </p:cNvPr>
          <p:cNvSpPr/>
          <p:nvPr/>
        </p:nvSpPr>
        <p:spPr>
          <a:xfrm>
            <a:off x="4389521" y="5125452"/>
            <a:ext cx="1443789" cy="1191126"/>
          </a:xfrm>
          <a:prstGeom prst="wedgeEllipseCallout">
            <a:avLst>
              <a:gd name="adj1" fmla="val 25758"/>
              <a:gd name="adj2" fmla="val -61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本巿教育願景</a:t>
            </a:r>
          </a:p>
        </p:txBody>
      </p:sp>
      <p:sp>
        <p:nvSpPr>
          <p:cNvPr id="45" name="語音泡泡: 橢圓形 44">
            <a:extLst>
              <a:ext uri="{FF2B5EF4-FFF2-40B4-BE49-F238E27FC236}">
                <a16:creationId xmlns:a16="http://schemas.microsoft.com/office/drawing/2014/main" id="{7052042F-E813-4D67-A162-257452DFE047}"/>
              </a:ext>
            </a:extLst>
          </p:cNvPr>
          <p:cNvSpPr/>
          <p:nvPr/>
        </p:nvSpPr>
        <p:spPr>
          <a:xfrm>
            <a:off x="8025064" y="481264"/>
            <a:ext cx="1786688" cy="1516860"/>
          </a:xfrm>
          <a:prstGeom prst="wedgeEllipseCallout">
            <a:avLst>
              <a:gd name="adj1" fmla="val 22424"/>
              <a:gd name="adj2" fmla="val 590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重大教育活動或政策</a:t>
            </a:r>
          </a:p>
        </p:txBody>
      </p:sp>
      <p:sp>
        <p:nvSpPr>
          <p:cNvPr id="46" name="語音泡泡: 橢圓形 45">
            <a:extLst>
              <a:ext uri="{FF2B5EF4-FFF2-40B4-BE49-F238E27FC236}">
                <a16:creationId xmlns:a16="http://schemas.microsoft.com/office/drawing/2014/main" id="{134E1CA1-39F5-429E-9681-618CB14BCB84}"/>
              </a:ext>
            </a:extLst>
          </p:cNvPr>
          <p:cNvSpPr/>
          <p:nvPr/>
        </p:nvSpPr>
        <p:spPr>
          <a:xfrm>
            <a:off x="5541098" y="443354"/>
            <a:ext cx="1912650" cy="1592679"/>
          </a:xfrm>
          <a:prstGeom prst="wedgeEllipseCallout">
            <a:avLst>
              <a:gd name="adj1" fmla="val -41203"/>
              <a:gd name="adj2" fmla="val 51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重大教育活動或政策</a:t>
            </a:r>
          </a:p>
        </p:txBody>
      </p:sp>
      <p:sp>
        <p:nvSpPr>
          <p:cNvPr id="47" name="語音泡泡: 橢圓形 46">
            <a:extLst>
              <a:ext uri="{FF2B5EF4-FFF2-40B4-BE49-F238E27FC236}">
                <a16:creationId xmlns:a16="http://schemas.microsoft.com/office/drawing/2014/main" id="{109634E1-EC7F-4EDE-8651-7871DA7263B7}"/>
              </a:ext>
            </a:extLst>
          </p:cNvPr>
          <p:cNvSpPr/>
          <p:nvPr/>
        </p:nvSpPr>
        <p:spPr>
          <a:xfrm>
            <a:off x="7828548" y="4897785"/>
            <a:ext cx="1786688" cy="1516860"/>
          </a:xfrm>
          <a:prstGeom prst="wedgeEllipseCallout">
            <a:avLst>
              <a:gd name="adj1" fmla="val 26464"/>
              <a:gd name="adj2" fmla="val -52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三年計畫周期</a:t>
            </a:r>
          </a:p>
        </p:txBody>
      </p:sp>
    </p:spTree>
    <p:extLst>
      <p:ext uri="{BB962C8B-B14F-4D97-AF65-F5344CB8AC3E}">
        <p14:creationId xmlns:p14="http://schemas.microsoft.com/office/powerpoint/2010/main" val="29132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F5146A-98D4-4326-9415-5827269B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</a:t>
            </a:r>
            <a:r>
              <a:rPr lang="en-US" altLang="zh-TW" dirty="0"/>
              <a:t>111</a:t>
            </a:r>
            <a:r>
              <a:rPr lang="zh-TW" altLang="en-US" dirty="0"/>
              <a:t>年執行概況與</a:t>
            </a:r>
            <a:r>
              <a:rPr lang="en-US" altLang="zh-TW" dirty="0"/>
              <a:t>112</a:t>
            </a:r>
            <a:r>
              <a:rPr lang="zh-TW" altLang="en-US" dirty="0"/>
              <a:t>年注意事項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84528-4ABF-4525-99CA-E378F4189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)111</a:t>
            </a:r>
            <a:r>
              <a:rPr lang="zh-TW" altLang="en-US" dirty="0"/>
              <a:t>學年度本巿執行概況</a:t>
            </a:r>
            <a:r>
              <a:rPr lang="zh-TW" altLang="zh-TW" dirty="0"/>
              <a:t>：</a:t>
            </a:r>
            <a:endParaRPr lang="en-US" altLang="zh-TW" dirty="0"/>
          </a:p>
          <a:p>
            <a:pPr lvl="1"/>
            <a:r>
              <a:rPr lang="en-US" altLang="zh-TW" sz="2800" dirty="0"/>
              <a:t>1.</a:t>
            </a:r>
            <a:r>
              <a:rPr lang="zh-TW" altLang="en-US" sz="2800" dirty="0"/>
              <a:t>時間錨點參考</a:t>
            </a:r>
            <a:endParaRPr lang="en-US" altLang="zh-TW" sz="2800" dirty="0"/>
          </a:p>
          <a:p>
            <a:pPr lvl="2"/>
            <a:r>
              <a:rPr lang="zh-TW" altLang="en-US" sz="2400" dirty="0"/>
              <a:t>精進計畫行事曆。</a:t>
            </a:r>
            <a:endParaRPr lang="en-US" altLang="zh-TW" sz="2400" dirty="0"/>
          </a:p>
          <a:p>
            <a:pPr lvl="2"/>
            <a:r>
              <a:rPr lang="zh-TW" altLang="en-US" sz="2400" dirty="0"/>
              <a:t>本縣巿教育行事曆。</a:t>
            </a:r>
            <a:endParaRPr lang="en-US" altLang="zh-TW" sz="2400" dirty="0"/>
          </a:p>
          <a:p>
            <a:pPr lvl="2"/>
            <a:r>
              <a:rPr lang="zh-TW" altLang="en-US" sz="2400" dirty="0"/>
              <a:t>思考</a:t>
            </a:r>
            <a:r>
              <a:rPr lang="en-US" altLang="zh-TW" sz="2400" dirty="0"/>
              <a:t>: </a:t>
            </a:r>
            <a:r>
              <a:rPr lang="zh-TW" altLang="en-US" sz="2400" dirty="0"/>
              <a:t>重大教育計畫結合或避開</a:t>
            </a:r>
            <a:r>
              <a:rPr lang="en-US" altLang="zh-TW" sz="2400" dirty="0"/>
              <a:t>(</a:t>
            </a:r>
            <a:r>
              <a:rPr lang="zh-TW" altLang="en-US" sz="2400" dirty="0"/>
              <a:t>灯塔教育節等</a:t>
            </a:r>
            <a:r>
              <a:rPr lang="en-US" altLang="zh-TW" sz="2400" dirty="0"/>
              <a:t>)</a:t>
            </a:r>
          </a:p>
          <a:p>
            <a:pPr lvl="1"/>
            <a:r>
              <a:rPr lang="en-US" altLang="zh-TW" sz="2800" dirty="0"/>
              <a:t>2.</a:t>
            </a:r>
            <a:r>
              <a:rPr lang="zh-TW" altLang="en-US" sz="2800" dirty="0"/>
              <a:t>計畫之背景參數與難題</a:t>
            </a:r>
            <a:endParaRPr lang="en-US" altLang="zh-TW" sz="2800" dirty="0"/>
          </a:p>
          <a:p>
            <a:pPr lvl="2"/>
            <a:r>
              <a:rPr lang="en-US" altLang="zh-TW" sz="2400" dirty="0"/>
              <a:t>(1)</a:t>
            </a:r>
            <a:r>
              <a:rPr lang="zh-TW" altLang="en-US" sz="2400" dirty="0"/>
              <a:t>遇見</a:t>
            </a:r>
            <a:r>
              <a:rPr lang="zh-TW" altLang="en-US" sz="2400" b="1" dirty="0"/>
              <a:t>新巿長</a:t>
            </a:r>
            <a:r>
              <a:rPr lang="zh-TW" altLang="en-US" sz="2400" dirty="0"/>
              <a:t>與</a:t>
            </a:r>
            <a:r>
              <a:rPr lang="zh-TW" altLang="en-US" sz="2400" b="1" dirty="0"/>
              <a:t>新處長</a:t>
            </a:r>
            <a:r>
              <a:rPr lang="zh-TW" altLang="en-US" sz="2400" dirty="0"/>
              <a:t>之教育願景</a:t>
            </a:r>
            <a:r>
              <a:rPr lang="en-US" altLang="zh-TW" sz="2400" dirty="0"/>
              <a:t>-</a:t>
            </a:r>
            <a:r>
              <a:rPr lang="zh-TW" altLang="zh-TW" sz="2400" dirty="0"/>
              <a:t>｢</a:t>
            </a:r>
            <a:r>
              <a:rPr lang="zh-TW" altLang="en-US" sz="2400" dirty="0"/>
              <a:t>美好基隆</a:t>
            </a:r>
            <a:r>
              <a:rPr lang="en-US" altLang="zh-TW" sz="2400" dirty="0"/>
              <a:t>,</a:t>
            </a:r>
            <a:r>
              <a:rPr lang="zh-TW" altLang="en-US" sz="2400" dirty="0"/>
              <a:t>教育</a:t>
            </a:r>
            <a:r>
              <a:rPr lang="en-US" altLang="zh-TW" sz="2400" dirty="0"/>
              <a:t>A-Plus</a:t>
            </a:r>
            <a:r>
              <a:rPr lang="zh-TW" altLang="zh-TW" sz="2400" dirty="0"/>
              <a:t>｣</a:t>
            </a:r>
          </a:p>
          <a:p>
            <a:pPr lvl="2"/>
            <a:r>
              <a:rPr lang="en-US" altLang="zh-TW" sz="2400" dirty="0"/>
              <a:t>(2)</a:t>
            </a:r>
            <a:r>
              <a:rPr lang="zh-TW" altLang="en-US" sz="2400" dirty="0"/>
              <a:t>三年一期的計畫新周期。</a:t>
            </a:r>
            <a:r>
              <a:rPr lang="en-US" altLang="zh-TW" sz="2400" dirty="0"/>
              <a:t>112-114</a:t>
            </a:r>
          </a:p>
          <a:p>
            <a:pPr lvl="2"/>
            <a:endParaRPr lang="en-US" altLang="zh-TW" dirty="0"/>
          </a:p>
          <a:p>
            <a:pPr marL="261938" lvl="2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002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3348</Words>
  <Application>Microsoft Office PowerPoint</Application>
  <PresentationFormat>寬螢幕</PresentationFormat>
  <Paragraphs>586</Paragraphs>
  <Slides>50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8" baseType="lpstr">
      <vt:lpstr>HY헤드라인M</vt:lpstr>
      <vt:lpstr>HY얕은샘물M</vt:lpstr>
      <vt:lpstr>Microsoft YaHei</vt:lpstr>
      <vt:lpstr>Microsoft YaHei</vt:lpstr>
      <vt:lpstr>Poppins Light</vt:lpstr>
      <vt:lpstr>宋体</vt:lpstr>
      <vt:lpstr>华文仿宋</vt:lpstr>
      <vt:lpstr>微軟正黑體</vt:lpstr>
      <vt:lpstr>微軟正黑體</vt:lpstr>
      <vt:lpstr>新細明體</vt:lpstr>
      <vt:lpstr>標楷體</vt:lpstr>
      <vt:lpstr>Arial</vt:lpstr>
      <vt:lpstr>Calibri</vt:lpstr>
      <vt:lpstr>Impact</vt:lpstr>
      <vt:lpstr>Times New Roman</vt:lpstr>
      <vt:lpstr>Tw Cen MT</vt:lpstr>
      <vt:lpstr>Wingdings</vt:lpstr>
      <vt:lpstr>Office 佈景主題</vt:lpstr>
      <vt:lpstr>主題五：  地方政府精進教學品質計畫執行經驗 傳承及分享</vt:lpstr>
      <vt:lpstr>子題一： 111學年度精進教學品質計畫執行概況分享及執行112 學年度精進教學品質計畫注意事項  子題二：數位學習課程的規劃、實踐與成果分享  子題三：整合後之國民教育輔導體系運作經驗分享 </vt:lpstr>
      <vt:lpstr>PowerPoint 簡報</vt:lpstr>
      <vt:lpstr>子題一 111學年度精進教學品質計畫執行概況分享及執行112 學年度精進教學品質計畫注意事項</vt:lpstr>
      <vt:lpstr>Part 1、計畫架構面</vt:lpstr>
      <vt:lpstr>一、精進教學品質計畫執行概況分享</vt:lpstr>
      <vt:lpstr>二、112 學年度精進教學品質計畫注意事項</vt:lpstr>
      <vt:lpstr>表訂時間錨點</vt:lpstr>
      <vt:lpstr>一、111年執行概況與112年注意事項A</vt:lpstr>
      <vt:lpstr>思考時間錨點</vt:lpstr>
      <vt:lpstr>Part2、運籌帷幄面</vt:lpstr>
      <vt:lpstr>子題一：從整體推動計畫摘要開始</vt:lpstr>
      <vt:lpstr>子題一： 貳、推動組織運作</vt:lpstr>
      <vt:lpstr>子題一：參、計畫目標與推動重點</vt:lpstr>
      <vt:lpstr>委員的建議與回應調整</vt:lpstr>
      <vt:lpstr>112精進計畫規畫圍繞需求　寫作基底</vt:lpstr>
      <vt:lpstr>二、111年執行概況與112年注意事項B</vt:lpstr>
      <vt:lpstr>教育新願景轉化與調整</vt:lpstr>
      <vt:lpstr>子題一：肆、整體發展藍圖或架構</vt:lpstr>
      <vt:lpstr>子題一：整體發展藍圖</vt:lpstr>
      <vt:lpstr>112-114年核心目標與做法</vt:lpstr>
      <vt:lpstr>112-114執行主軸與目標</vt:lpstr>
      <vt:lpstr>子題一：伍、實施重點與行動方案</vt:lpstr>
      <vt:lpstr>委員的建議與回應調整(針對112)!</vt:lpstr>
      <vt:lpstr>問題分析與對策舉隅</vt:lpstr>
      <vt:lpstr>委員的建議與回應調整</vt:lpstr>
      <vt:lpstr>子題一：陸、督導檢核與成效評估</vt:lpstr>
      <vt:lpstr>PowerPoint 簡報</vt:lpstr>
      <vt:lpstr>子題一：討論對話</vt:lpstr>
      <vt:lpstr>子題二：數位學習課程的規劃、實踐與成果分享</vt:lpstr>
      <vt:lpstr>二、數位學習課程的規劃、實踐與成果分享</vt:lpstr>
      <vt:lpstr>子題二：數位學習相關計畫與組織間的合作與分工</vt:lpstr>
      <vt:lpstr>子題二：數位學習相關計畫與組織間的合作與分工</vt:lpstr>
      <vt:lpstr>子題二：數位學習相關計畫與組織間的合作與分工</vt:lpstr>
      <vt:lpstr>子題二：數位學習相關計畫與組織間的合作與分工</vt:lpstr>
      <vt:lpstr>子題二：數位學習相關計畫與組織間的合作與分工</vt:lpstr>
      <vt:lpstr>子題二：數位學習相關計畫與組織間的合作與分工</vt:lpstr>
      <vt:lpstr>子題二：數位學習相關計畫與組織間的合作與分工</vt:lpstr>
      <vt:lpstr>子題二：數位學習課程設計與教學實施</vt:lpstr>
      <vt:lpstr>PowerPoint 簡報</vt:lpstr>
      <vt:lpstr>PowerPoint 簡報</vt:lpstr>
      <vt:lpstr>子題二：討論對話:</vt:lpstr>
      <vt:lpstr>子題三：整合後之國民教育輔導體系運作經驗分享</vt:lpstr>
      <vt:lpstr>國教輔導團及地方輔導群整合需求與脈絡</vt:lpstr>
      <vt:lpstr>地方輔導群整合及任務-簡圖</vt:lpstr>
      <vt:lpstr>三、整合後之國民教育輔導體系運作經驗分享</vt:lpstr>
      <vt:lpstr>子題三：如何進行任務盤整，活絡人力資源運用</vt:lpstr>
      <vt:lpstr>地方輔導群整合及任務</vt:lpstr>
      <vt:lpstr>子題三：討論對話：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kledu849</cp:lastModifiedBy>
  <cp:revision>148</cp:revision>
  <cp:lastPrinted>2023-09-21T04:31:18Z</cp:lastPrinted>
  <dcterms:created xsi:type="dcterms:W3CDTF">2023-08-21T05:54:52Z</dcterms:created>
  <dcterms:modified xsi:type="dcterms:W3CDTF">2023-09-22T03:23:35Z</dcterms:modified>
</cp:coreProperties>
</file>