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SCHOOL+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代收代辦費繳費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方式說明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BC0314A3-D3F5-4692-849E-1202C10E6B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4659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7895" y="210671"/>
            <a:ext cx="10396882" cy="1151965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進入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School+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家長版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746919" y="1627095"/>
            <a:ext cx="4495800" cy="3400425"/>
            <a:chOff x="665629" y="1639140"/>
            <a:chExt cx="4495800" cy="3400425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629" y="2029104"/>
              <a:ext cx="4495800" cy="3010461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219233" y="1639140"/>
              <a:ext cx="2779059" cy="293146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zh-TW" altLang="en-US" sz="36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點選</a:t>
              </a:r>
            </a:p>
          </p:txBody>
        </p:sp>
      </p:grpSp>
      <p:sp>
        <p:nvSpPr>
          <p:cNvPr id="12" name="向右箭號 11"/>
          <p:cNvSpPr/>
          <p:nvPr/>
        </p:nvSpPr>
        <p:spPr>
          <a:xfrm>
            <a:off x="5513294" y="3155576"/>
            <a:ext cx="954944" cy="735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4AB621E5-78C6-4929-A994-43B4164BD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822" y="325238"/>
            <a:ext cx="3111978" cy="553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9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812" y="24653"/>
            <a:ext cx="10396882" cy="1151965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點選應用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學雜費繳費</a:t>
            </a:r>
          </a:p>
        </p:txBody>
      </p:sp>
      <p:sp>
        <p:nvSpPr>
          <p:cNvPr id="11" name="向右箭號 10"/>
          <p:cNvSpPr/>
          <p:nvPr/>
        </p:nvSpPr>
        <p:spPr>
          <a:xfrm>
            <a:off x="5172635" y="3352800"/>
            <a:ext cx="954944" cy="735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164E36C5-7790-4340-AC73-3B414C2EE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7153" y="865123"/>
            <a:ext cx="2840078" cy="5051553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55169FA3-0B61-4CAF-9189-679AF4B95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301" y="2603501"/>
            <a:ext cx="824648" cy="93980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0C503BBF-E547-4CEA-8EBA-0CBE9E4C7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306" y="1020870"/>
            <a:ext cx="2842890" cy="5051554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1F3D0096-61A0-45A2-AE09-AFCF154720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6742" y="5232400"/>
            <a:ext cx="847457" cy="84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8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812" y="24653"/>
            <a:ext cx="10396882" cy="1151965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”&gt;”/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適合的繳費方式</a:t>
            </a:r>
          </a:p>
        </p:txBody>
      </p:sp>
      <p:sp>
        <p:nvSpPr>
          <p:cNvPr id="11" name="向右箭號 10"/>
          <p:cNvSpPr/>
          <p:nvPr/>
        </p:nvSpPr>
        <p:spPr>
          <a:xfrm>
            <a:off x="5513294" y="3287806"/>
            <a:ext cx="954944" cy="735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BBE0E3E-8557-4305-83A0-3239553FF8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037"/>
          <a:stretch/>
        </p:blipFill>
        <p:spPr>
          <a:xfrm>
            <a:off x="555812" y="943535"/>
            <a:ext cx="4323493" cy="522638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F5E424A-B092-4707-A70B-9C91A7DDA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457" y="2742642"/>
            <a:ext cx="676715" cy="1203512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561B35A2-7BC6-4A0F-BED0-6CEEEAE98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005" y="943535"/>
            <a:ext cx="2978395" cy="5297572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BA93D96C-5BA2-412E-B302-5EE5EFBE2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2321" y="3086100"/>
            <a:ext cx="2914179" cy="150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1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154438"/>
            <a:ext cx="11396043" cy="1151965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出現對應條碼或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QRCODE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依說明進行繳費</a:t>
            </a:r>
          </a:p>
        </p:txBody>
      </p:sp>
      <p:sp>
        <p:nvSpPr>
          <p:cNvPr id="26" name="標題 1"/>
          <p:cNvSpPr txBox="1">
            <a:spLocks/>
          </p:cNvSpPr>
          <p:nvPr/>
        </p:nvSpPr>
        <p:spPr>
          <a:xfrm>
            <a:off x="8695765" y="1538871"/>
            <a:ext cx="3200400" cy="3572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請將繳費完成圖片截圖傳給導師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77A9990-B1AC-4587-B3ED-A75E8F1E9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1" y="905163"/>
            <a:ext cx="2992829" cy="532324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9DB9BBD9-2193-417D-9B27-93DB158B4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880" y="905163"/>
            <a:ext cx="2992829" cy="532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154438"/>
            <a:ext cx="11396043" cy="1151965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出現對應條碼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請持條碼至超商進行繳費</a:t>
            </a: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5425006" y="1423350"/>
            <a:ext cx="5674658" cy="3572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請將繳費完成圖片截圖傳給導師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或超商繳費證明繳交給老師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341D4FB-D5C6-45E3-B224-5093F1972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336" y="889206"/>
            <a:ext cx="2984364" cy="53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4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154438"/>
            <a:ext cx="11396043" cy="1151965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使用學校提供紙本至郵局進行繳費</a:t>
            </a: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817147" y="997527"/>
            <a:ext cx="10578896" cy="3572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請將繳費單註冊聯繳交給老師</a:t>
            </a:r>
          </a:p>
        </p:txBody>
      </p:sp>
    </p:spTree>
    <p:extLst>
      <p:ext uri="{BB962C8B-B14F-4D97-AF65-F5344CB8AC3E}">
        <p14:creationId xmlns:p14="http://schemas.microsoft.com/office/powerpoint/2010/main" val="110544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賽事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TM04033927[[fn=主要賽事]]</Template>
  <TotalTime>73</TotalTime>
  <Words>93</Words>
  <Application>Microsoft Office PowerPoint</Application>
  <PresentationFormat>寬螢幕</PresentationFormat>
  <Paragraphs>12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新細明體</vt:lpstr>
      <vt:lpstr>標楷體</vt:lpstr>
      <vt:lpstr>Arial</vt:lpstr>
      <vt:lpstr>Impact</vt:lpstr>
      <vt:lpstr>主要賽事</vt:lpstr>
      <vt:lpstr>SCHOOL+代收代辦費繳費方式說明</vt:lpstr>
      <vt:lpstr>進入School+家長版</vt:lpstr>
      <vt:lpstr>點選應用/學雜費繳費</vt:lpstr>
      <vt:lpstr>點選”&gt;”/適合的繳費方式</vt:lpstr>
      <vt:lpstr>出現對應條碼或QRCODE—依說明進行繳費</vt:lpstr>
      <vt:lpstr>出現對應條碼—請持條碼至超商進行繳費</vt:lpstr>
      <vt:lpstr>使用學校提供紙本至郵局進行繳費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SCHOOL+繳註冊費方式</dc:title>
  <dc:creator>User</dc:creator>
  <cp:lastModifiedBy>Administrator</cp:lastModifiedBy>
  <cp:revision>14</cp:revision>
  <dcterms:created xsi:type="dcterms:W3CDTF">2021-08-25T06:20:20Z</dcterms:created>
  <dcterms:modified xsi:type="dcterms:W3CDTF">2022-08-24T08:03:08Z</dcterms:modified>
</cp:coreProperties>
</file>