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A162C-E1AE-409A-8B06-C19E00102673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0F180-45DC-4EA3-AD3D-847BA193C3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00A37A-F280-4910-824E-04A35653A817}" type="datetimeFigureOut">
              <a:rPr lang="zh-TW" altLang="en-US" smtClean="0"/>
              <a:pPr/>
              <a:t>2020/11/4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FBCC1-CA38-4612-8C3F-E713FE94CF61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707185162%20707862/" TargetMode="External"/><Relationship Id="rId2" Type="http://schemas.openxmlformats.org/officeDocument/2006/relationships/hyperlink" Target="https://www.facebook.com/groups/780188175%2034633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unyiacademy.org/" TargetMode="External"/><Relationship Id="rId4" Type="http://schemas.openxmlformats.org/officeDocument/2006/relationships/hyperlink" Target="https://www.facebook.com/groups/264913330%20343248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v.moe.edu.tw/" TargetMode="External"/><Relationship Id="rId2" Type="http://schemas.openxmlformats.org/officeDocument/2006/relationships/hyperlink" Target="http://fiansekuo.blogspot.t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t.yhsh.tn.edu.tw/~music/edu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alk.news.pts.org.tw/" TargetMode="External"/><Relationship Id="rId2" Type="http://schemas.openxmlformats.org/officeDocument/2006/relationships/hyperlink" Target="http://www.mdnkid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se.is/NT8L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se.is/QK8DZ" TargetMode="External"/><Relationship Id="rId2" Type="http://schemas.openxmlformats.org/officeDocument/2006/relationships/hyperlink" Target="https://pse.is/Q8RB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channel/UCqlneNCZ1B253KlEKp0XW-w" TargetMode="External"/><Relationship Id="rId4" Type="http://schemas.openxmlformats.org/officeDocument/2006/relationships/hyperlink" Target="https://pse.is/PSHF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214577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dirty="0">
                <a:solidFill>
                  <a:srgbClr val="FFFF00"/>
                </a:solidFill>
              </a:rPr>
              <a:t>基隆市社會領域輔導團</a:t>
            </a:r>
            <a:br>
              <a:rPr lang="en-US" altLang="zh-TW" sz="6000" dirty="0">
                <a:solidFill>
                  <a:srgbClr val="FFFF00"/>
                </a:solidFill>
              </a:rPr>
            </a:br>
            <a:r>
              <a:rPr lang="zh-TW" altLang="en-US" sz="6000" dirty="0">
                <a:solidFill>
                  <a:srgbClr val="FFFF00"/>
                </a:solidFill>
              </a:rPr>
              <a:t>社會自學資源</a:t>
            </a:r>
            <a:br>
              <a:rPr lang="zh-TW" altLang="en-US" sz="6000" dirty="0"/>
            </a:br>
            <a:endParaRPr lang="zh-TW" altLang="en-US" sz="6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57546" y="3143248"/>
            <a:ext cx="2971776" cy="3571900"/>
          </a:xfrm>
        </p:spPr>
        <p:txBody>
          <a:bodyPr>
            <a:normAutofit lnSpcReduction="10000"/>
          </a:bodyPr>
          <a:lstStyle/>
          <a:p>
            <a:r>
              <a:rPr lang="zh-TW" altLang="zh-TW" sz="2000" dirty="0"/>
              <a:t>八斗國小羅世彬</a:t>
            </a:r>
            <a:r>
              <a:rPr lang="zh-TW" altLang="en-US" sz="2000" dirty="0"/>
              <a:t> </a:t>
            </a:r>
            <a:r>
              <a:rPr lang="zh-TW" altLang="zh-TW" sz="2000" dirty="0"/>
              <a:t> 召集人</a:t>
            </a:r>
          </a:p>
          <a:p>
            <a:r>
              <a:rPr lang="zh-TW" altLang="zh-TW" sz="2000" dirty="0"/>
              <a:t>八斗國小潘建祿 </a:t>
            </a:r>
            <a:r>
              <a:rPr lang="zh-TW" altLang="en-US" sz="2000" dirty="0"/>
              <a:t> </a:t>
            </a:r>
            <a:r>
              <a:rPr lang="zh-TW" altLang="zh-TW" sz="2000" dirty="0"/>
              <a:t>執</a:t>
            </a:r>
            <a:r>
              <a:rPr lang="en-US" altLang="zh-TW" sz="2000" dirty="0"/>
              <a:t> </a:t>
            </a:r>
            <a:r>
              <a:rPr lang="zh-TW" altLang="en-US" sz="2000" dirty="0"/>
              <a:t> </a:t>
            </a:r>
            <a:r>
              <a:rPr lang="en-US" altLang="zh-TW" sz="2000" dirty="0"/>
              <a:t> </a:t>
            </a:r>
            <a:r>
              <a:rPr lang="zh-TW" altLang="en-US" sz="2000" dirty="0"/>
              <a:t> </a:t>
            </a:r>
            <a:r>
              <a:rPr lang="zh-TW" altLang="zh-TW" sz="2000" dirty="0"/>
              <a:t>秘</a:t>
            </a:r>
          </a:p>
          <a:p>
            <a:r>
              <a:rPr lang="zh-TW" altLang="zh-TW" sz="2000" dirty="0"/>
              <a:t>碇內國小李明霞 </a:t>
            </a:r>
            <a:r>
              <a:rPr lang="zh-TW" altLang="en-US" sz="2000" dirty="0"/>
              <a:t> </a:t>
            </a:r>
            <a:r>
              <a:rPr lang="zh-TW" altLang="zh-TW" sz="2000" dirty="0"/>
              <a:t>團</a:t>
            </a:r>
            <a:r>
              <a:rPr lang="en-US" altLang="zh-TW" sz="2000" dirty="0"/>
              <a:t>  </a:t>
            </a:r>
            <a:r>
              <a:rPr lang="zh-TW" altLang="en-US" sz="2000" dirty="0"/>
              <a:t>  </a:t>
            </a:r>
            <a:r>
              <a:rPr lang="zh-TW" altLang="zh-TW" sz="2000" dirty="0"/>
              <a:t>員</a:t>
            </a:r>
          </a:p>
          <a:p>
            <a:r>
              <a:rPr lang="zh-TW" altLang="zh-TW" sz="2000" dirty="0"/>
              <a:t>正濱國小陳釗文 </a:t>
            </a:r>
            <a:r>
              <a:rPr lang="zh-TW" altLang="en-US" sz="2000" dirty="0"/>
              <a:t> </a:t>
            </a:r>
            <a:r>
              <a:rPr lang="zh-TW" altLang="zh-TW" sz="2000" dirty="0"/>
              <a:t>團</a:t>
            </a:r>
            <a:r>
              <a:rPr lang="zh-TW" altLang="en-US" sz="2000" dirty="0"/>
              <a:t> </a:t>
            </a:r>
            <a:r>
              <a:rPr lang="en-US" altLang="zh-TW" sz="2000" dirty="0"/>
              <a:t>  </a:t>
            </a:r>
            <a:r>
              <a:rPr lang="zh-TW" altLang="en-US" sz="2000" dirty="0"/>
              <a:t> </a:t>
            </a:r>
            <a:r>
              <a:rPr lang="zh-TW" altLang="zh-TW" sz="2000" dirty="0"/>
              <a:t>員</a:t>
            </a:r>
          </a:p>
          <a:p>
            <a:r>
              <a:rPr lang="zh-TW" altLang="zh-TW" sz="2000" dirty="0"/>
              <a:t>東光國小羅健霖 </a:t>
            </a:r>
            <a:r>
              <a:rPr lang="zh-TW" altLang="en-US" sz="2000" dirty="0"/>
              <a:t> </a:t>
            </a:r>
            <a:r>
              <a:rPr lang="zh-TW" altLang="zh-TW" sz="2000" dirty="0"/>
              <a:t>團</a:t>
            </a:r>
            <a:r>
              <a:rPr lang="en-US" altLang="zh-TW" sz="2000" dirty="0"/>
              <a:t>  </a:t>
            </a:r>
            <a:r>
              <a:rPr lang="zh-TW" altLang="en-US" sz="2000" dirty="0"/>
              <a:t>  </a:t>
            </a:r>
            <a:r>
              <a:rPr lang="zh-TW" altLang="zh-TW" sz="2000" dirty="0"/>
              <a:t>員</a:t>
            </a:r>
          </a:p>
          <a:p>
            <a:r>
              <a:rPr lang="zh-TW" altLang="zh-TW" sz="2000" dirty="0"/>
              <a:t>八堵國小駱欣梅 </a:t>
            </a:r>
            <a:r>
              <a:rPr lang="zh-TW" altLang="en-US" sz="2000" dirty="0"/>
              <a:t> </a:t>
            </a:r>
            <a:r>
              <a:rPr lang="zh-TW" altLang="zh-TW" sz="2000" dirty="0"/>
              <a:t>團</a:t>
            </a:r>
            <a:r>
              <a:rPr lang="en-US" altLang="zh-TW" sz="2000" dirty="0"/>
              <a:t>  </a:t>
            </a:r>
            <a:r>
              <a:rPr lang="zh-TW" altLang="en-US" sz="2000" dirty="0"/>
              <a:t>  </a:t>
            </a:r>
            <a:r>
              <a:rPr lang="zh-TW" altLang="zh-TW" sz="2000" dirty="0"/>
              <a:t>員</a:t>
            </a:r>
          </a:p>
          <a:p>
            <a:r>
              <a:rPr lang="zh-TW" altLang="zh-TW" sz="2000" dirty="0"/>
              <a:t>西定國小林展寬</a:t>
            </a:r>
            <a:r>
              <a:rPr lang="zh-TW" altLang="en-US" sz="2000" dirty="0"/>
              <a:t> </a:t>
            </a:r>
            <a:r>
              <a:rPr lang="zh-TW" altLang="zh-TW" sz="2000" dirty="0"/>
              <a:t> 團</a:t>
            </a:r>
            <a:r>
              <a:rPr lang="en-US" altLang="zh-TW" sz="2000" dirty="0"/>
              <a:t>  </a:t>
            </a:r>
            <a:r>
              <a:rPr lang="zh-TW" altLang="en-US" sz="2000" dirty="0"/>
              <a:t>  </a:t>
            </a:r>
            <a:r>
              <a:rPr lang="zh-TW" altLang="zh-TW" sz="2000" dirty="0"/>
              <a:t>員</a:t>
            </a:r>
          </a:p>
          <a:p>
            <a:r>
              <a:rPr lang="zh-TW" altLang="zh-TW" sz="2000" dirty="0"/>
              <a:t>建德國小蔡文珮 </a:t>
            </a:r>
            <a:r>
              <a:rPr lang="zh-TW" altLang="en-US" sz="2000" dirty="0"/>
              <a:t> </a:t>
            </a:r>
            <a:r>
              <a:rPr lang="zh-TW" altLang="zh-TW" sz="2000" dirty="0"/>
              <a:t>團</a:t>
            </a:r>
            <a:r>
              <a:rPr lang="en-US" altLang="zh-TW" sz="2000" dirty="0"/>
              <a:t>  </a:t>
            </a:r>
            <a:r>
              <a:rPr lang="zh-TW" altLang="en-US" sz="2000" dirty="0"/>
              <a:t>  </a:t>
            </a:r>
            <a:r>
              <a:rPr lang="zh-TW" altLang="zh-TW" sz="2000" dirty="0"/>
              <a:t>員</a:t>
            </a:r>
          </a:p>
          <a:p>
            <a:r>
              <a:rPr lang="zh-TW" altLang="zh-TW" sz="2000" dirty="0"/>
              <a:t>七堵國小黃德芳 </a:t>
            </a:r>
            <a:r>
              <a:rPr lang="zh-TW" altLang="en-US" sz="2000" dirty="0"/>
              <a:t> </a:t>
            </a:r>
            <a:r>
              <a:rPr lang="zh-TW" altLang="zh-TW" sz="2000" dirty="0"/>
              <a:t>團</a:t>
            </a:r>
            <a:r>
              <a:rPr lang="en-US" altLang="zh-TW" sz="2000" dirty="0"/>
              <a:t> </a:t>
            </a:r>
            <a:r>
              <a:rPr lang="zh-TW" altLang="en-US" sz="2000" dirty="0"/>
              <a:t> </a:t>
            </a:r>
            <a:r>
              <a:rPr lang="en-US" altLang="zh-TW" sz="2000" dirty="0"/>
              <a:t> </a:t>
            </a:r>
            <a:r>
              <a:rPr lang="zh-TW" altLang="en-US" sz="2000" dirty="0"/>
              <a:t> </a:t>
            </a:r>
            <a:r>
              <a:rPr lang="zh-TW" altLang="zh-TW" sz="2000" dirty="0"/>
              <a:t>員</a:t>
            </a:r>
          </a:p>
          <a:p>
            <a:r>
              <a:rPr lang="zh-TW" altLang="zh-TW" sz="2000" dirty="0"/>
              <a:t>八斗國小陳心瑩 </a:t>
            </a:r>
            <a:r>
              <a:rPr lang="zh-TW" altLang="en-US" sz="2000" dirty="0"/>
              <a:t> </a:t>
            </a:r>
            <a:r>
              <a:rPr lang="zh-TW" altLang="zh-TW" sz="2000" dirty="0"/>
              <a:t>團</a:t>
            </a:r>
            <a:r>
              <a:rPr lang="en-US" altLang="zh-TW" sz="2000" dirty="0"/>
              <a:t>  </a:t>
            </a:r>
            <a:r>
              <a:rPr lang="zh-TW" altLang="en-US" sz="2000" dirty="0"/>
              <a:t>  </a:t>
            </a:r>
            <a:r>
              <a:rPr lang="zh-TW" altLang="zh-TW" sz="2000" dirty="0"/>
              <a:t>員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296974"/>
          </a:xfrm>
        </p:spPr>
        <p:txBody>
          <a:bodyPr>
            <a:normAutofit/>
          </a:bodyPr>
          <a:lstStyle/>
          <a:p>
            <a:r>
              <a:rPr lang="zh-TW" altLang="en-US" dirty="0"/>
              <a:t>自學方案學習資源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14580"/>
            <a:ext cx="8258204" cy="3400436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dirty="0"/>
              <a:t>學思達教學社群 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2"/>
              </a:rPr>
              <a:t>https://www.facebook.com/groups/780188175 346334/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/>
              <a:t>一起玩吧</a:t>
            </a:r>
            <a:r>
              <a:rPr lang="en-US" altLang="zh-TW" dirty="0"/>
              <a:t>!</a:t>
            </a:r>
            <a:r>
              <a:rPr lang="zh-TW" altLang="zh-TW" dirty="0"/>
              <a:t>教學社群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3"/>
              </a:rPr>
              <a:t>https://www.facebook.com/groups/707185162 707862/</a:t>
            </a:r>
            <a:endParaRPr lang="zh-TW" altLang="zh-TW" dirty="0"/>
          </a:p>
          <a:p>
            <a:r>
              <a:rPr lang="zh-TW" altLang="zh-TW" dirty="0"/>
              <a:t>公民教學社群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4"/>
              </a:rPr>
              <a:t>https://www.facebook.com/groups/264913330 343248/</a:t>
            </a:r>
            <a:endParaRPr lang="en-US" altLang="zh-TW" u="sng" dirty="0"/>
          </a:p>
          <a:p>
            <a:r>
              <a:rPr lang="zh-TW" altLang="en-US" dirty="0"/>
              <a:t>均一教育平台</a:t>
            </a:r>
            <a:endParaRPr lang="en-US" altLang="zh-TW" dirty="0"/>
          </a:p>
          <a:p>
            <a:pPr>
              <a:buNone/>
            </a:pPr>
            <a:r>
              <a:rPr lang="en-US" altLang="zh-TW" dirty="0">
                <a:hlinkClick r:id="rId5"/>
              </a:rPr>
              <a:t>https://www.junyiacademy.org/</a:t>
            </a:r>
            <a:r>
              <a:rPr lang="en-US" altLang="zh-TW" dirty="0"/>
              <a:t> </a:t>
            </a:r>
            <a:endParaRPr lang="zh-TW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296974"/>
          </a:xfrm>
        </p:spPr>
        <p:txBody>
          <a:bodyPr>
            <a:normAutofit/>
          </a:bodyPr>
          <a:lstStyle/>
          <a:p>
            <a:r>
              <a:rPr lang="zh-TW" altLang="en-US" dirty="0"/>
              <a:t>自學方案學習資源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28868"/>
            <a:ext cx="8258204" cy="3186122"/>
          </a:xfrm>
        </p:spPr>
        <p:txBody>
          <a:bodyPr>
            <a:normAutofit/>
          </a:bodyPr>
          <a:lstStyle/>
          <a:p>
            <a:r>
              <a:rPr lang="zh-TW" altLang="zh-TW" dirty="0"/>
              <a:t>高雄市英明國中公民科天王教師郭進成老師網站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2"/>
              </a:rPr>
              <a:t>http://fiansekuo.blogspot.tw/</a:t>
            </a:r>
            <a:endParaRPr lang="zh-TW" altLang="zh-TW" dirty="0"/>
          </a:p>
          <a:p>
            <a:r>
              <a:rPr lang="zh-TW" altLang="zh-TW" dirty="0"/>
              <a:t>愛學網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3"/>
              </a:rPr>
              <a:t>http://stv.moe.edu.tw/</a:t>
            </a:r>
            <a:endParaRPr lang="zh-TW" altLang="zh-TW" dirty="0"/>
          </a:p>
          <a:p>
            <a:r>
              <a:rPr lang="zh-TW" altLang="zh-TW" dirty="0"/>
              <a:t>教育部六大學習網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4"/>
              </a:rPr>
              <a:t>http://net.yhsh.tn.edu.tw/~music/edu.htm</a:t>
            </a:r>
            <a:endParaRPr lang="zh-TW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296974"/>
          </a:xfrm>
        </p:spPr>
        <p:txBody>
          <a:bodyPr>
            <a:normAutofit/>
          </a:bodyPr>
          <a:lstStyle/>
          <a:p>
            <a:r>
              <a:rPr lang="zh-TW" altLang="en-US" dirty="0"/>
              <a:t>自學方案學習資源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0332"/>
            <a:ext cx="8258204" cy="3257560"/>
          </a:xfrm>
        </p:spPr>
        <p:txBody>
          <a:bodyPr>
            <a:normAutofit/>
          </a:bodyPr>
          <a:lstStyle/>
          <a:p>
            <a:r>
              <a:rPr lang="zh-TW" altLang="zh-TW" dirty="0"/>
              <a:t>國語日報社網站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2"/>
              </a:rPr>
              <a:t>http://www.mdnkids.com/</a:t>
            </a:r>
            <a:endParaRPr lang="zh-TW" altLang="zh-TW" dirty="0"/>
          </a:p>
          <a:p>
            <a:r>
              <a:rPr lang="zh-TW" altLang="zh-TW" dirty="0"/>
              <a:t>公共電視有話好說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3"/>
              </a:rPr>
              <a:t>http://talk.news.pts.org.tw/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/>
              <a:t>酷課雲理財 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4"/>
              </a:rPr>
              <a:t>https://pse.is/NT8LR</a:t>
            </a:r>
            <a:endParaRPr lang="zh-TW" altLang="zh-TW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296974"/>
          </a:xfrm>
        </p:spPr>
        <p:txBody>
          <a:bodyPr>
            <a:normAutofit/>
          </a:bodyPr>
          <a:lstStyle/>
          <a:p>
            <a:r>
              <a:rPr lang="zh-TW" altLang="en-US" dirty="0"/>
              <a:t>自學方案學習資源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43116"/>
            <a:ext cx="8258204" cy="4043378"/>
          </a:xfrm>
        </p:spPr>
        <p:txBody>
          <a:bodyPr>
            <a:normAutofit lnSpcReduction="10000"/>
          </a:bodyPr>
          <a:lstStyle/>
          <a:p>
            <a:r>
              <a:rPr lang="zh-TW" altLang="zh-TW" dirty="0"/>
              <a:t>經濟科學普動畫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2"/>
              </a:rPr>
              <a:t>https://pse.is/Q8RBN</a:t>
            </a:r>
            <a:endParaRPr lang="zh-TW" altLang="zh-TW" dirty="0"/>
          </a:p>
          <a:p>
            <a:r>
              <a:rPr lang="zh-TW" altLang="zh-TW" dirty="0"/>
              <a:t>法律科普動畫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3"/>
              </a:rPr>
              <a:t>https://pse.is/QK8DZ</a:t>
            </a:r>
            <a:endParaRPr lang="zh-TW" altLang="zh-TW" dirty="0"/>
          </a:p>
          <a:p>
            <a:r>
              <a:rPr lang="zh-TW" altLang="zh-TW" dirty="0"/>
              <a:t>台灣吧歷史</a:t>
            </a:r>
            <a:endParaRPr lang="en-US" altLang="zh-TW" dirty="0"/>
          </a:p>
          <a:p>
            <a:pPr>
              <a:buNone/>
            </a:pPr>
            <a:r>
              <a:rPr lang="en-US" altLang="zh-TW" u="sng" dirty="0">
                <a:hlinkClick r:id="rId4"/>
              </a:rPr>
              <a:t>https://pse.is/PSHFT</a:t>
            </a:r>
            <a:endParaRPr lang="zh-TW" altLang="zh-TW" dirty="0"/>
          </a:p>
          <a:p>
            <a:r>
              <a:rPr lang="zh-TW" altLang="zh-TW" dirty="0"/>
              <a:t>公民叮</a:t>
            </a:r>
            <a:r>
              <a:rPr lang="zh-TW" altLang="en-US" dirty="0"/>
              <a:t>教學影片分享平台</a:t>
            </a:r>
            <a:r>
              <a:rPr lang="en-US" altLang="zh-TW" dirty="0"/>
              <a:t>(</a:t>
            </a:r>
            <a:r>
              <a:rPr lang="zh-TW" altLang="en-US" dirty="0"/>
              <a:t>七至九年級</a:t>
            </a:r>
            <a:r>
              <a:rPr lang="en-US" altLang="zh-TW" dirty="0"/>
              <a:t>)</a:t>
            </a:r>
            <a:br>
              <a:rPr lang="en-US" altLang="zh-TW" dirty="0"/>
            </a:br>
            <a:r>
              <a:rPr lang="en-US" altLang="zh-TW" dirty="0">
                <a:hlinkClick r:id="rId5"/>
              </a:rPr>
              <a:t>https://www.youtube.com/channel/UCqlneNCZ1B253KlEKp0XW-w</a:t>
            </a:r>
            <a:endParaRPr lang="en-US" altLang="zh-TW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425</TotalTime>
  <Words>290</Words>
  <Application>Microsoft Office PowerPoint</Application>
  <PresentationFormat>如螢幕大小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微軟正黑體</vt:lpstr>
      <vt:lpstr>新細明體</vt:lpstr>
      <vt:lpstr>Calibri</vt:lpstr>
      <vt:lpstr>Constantia</vt:lpstr>
      <vt:lpstr>Wingdings 2</vt:lpstr>
      <vt:lpstr>流線</vt:lpstr>
      <vt:lpstr>基隆市社會領域輔導團 社會自學資源 </vt:lpstr>
      <vt:lpstr>自學方案學習資源</vt:lpstr>
      <vt:lpstr>自學方案學習資源</vt:lpstr>
      <vt:lpstr>自學方案學習資源</vt:lpstr>
      <vt:lpstr>自學方案學習資源</vt:lpstr>
    </vt:vector>
  </TitlesOfParts>
  <Company>Keelung-EDU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68</cp:revision>
  <dcterms:created xsi:type="dcterms:W3CDTF">2013-02-01T17:35:07Z</dcterms:created>
  <dcterms:modified xsi:type="dcterms:W3CDTF">2020-11-04T15:42:25Z</dcterms:modified>
</cp:coreProperties>
</file>