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1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6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F8F3-5EE1-41C0-9604-D233BFFDF8A4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3D6C-6DD1-4A5A-8AD9-79550443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57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F8F3-5EE1-41C0-9604-D233BFFDF8A4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3D6C-6DD1-4A5A-8AD9-79550443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20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F8F3-5EE1-41C0-9604-D233BFFDF8A4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3D6C-6DD1-4A5A-8AD9-79550443C30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89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F8F3-5EE1-41C0-9604-D233BFFDF8A4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3D6C-6DD1-4A5A-8AD9-79550443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104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F8F3-5EE1-41C0-9604-D233BFFDF8A4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3D6C-6DD1-4A5A-8AD9-79550443C30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1620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F8F3-5EE1-41C0-9604-D233BFFDF8A4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3D6C-6DD1-4A5A-8AD9-79550443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067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F8F3-5EE1-41C0-9604-D233BFFDF8A4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3D6C-6DD1-4A5A-8AD9-79550443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217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F8F3-5EE1-41C0-9604-D233BFFDF8A4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3D6C-6DD1-4A5A-8AD9-79550443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62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F8F3-5EE1-41C0-9604-D233BFFDF8A4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3D6C-6DD1-4A5A-8AD9-79550443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14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F8F3-5EE1-41C0-9604-D233BFFDF8A4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3D6C-6DD1-4A5A-8AD9-79550443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43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F8F3-5EE1-41C0-9604-D233BFFDF8A4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3D6C-6DD1-4A5A-8AD9-79550443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19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F8F3-5EE1-41C0-9604-D233BFFDF8A4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3D6C-6DD1-4A5A-8AD9-79550443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7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F8F3-5EE1-41C0-9604-D233BFFDF8A4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3D6C-6DD1-4A5A-8AD9-79550443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4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F8F3-5EE1-41C0-9604-D233BFFDF8A4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3D6C-6DD1-4A5A-8AD9-79550443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3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F8F3-5EE1-41C0-9604-D233BFFDF8A4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3D6C-6DD1-4A5A-8AD9-79550443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00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3D6C-6DD1-4A5A-8AD9-79550443C30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F8F3-5EE1-41C0-9604-D233BFFDF8A4}" type="datetimeFigureOut">
              <a:rPr lang="zh-TW" altLang="en-US" smtClean="0"/>
              <a:t>2021/8/25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77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5F8F3-5EE1-41C0-9604-D233BFFDF8A4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353D6C-6DD1-4A5A-8AD9-79550443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4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yps.kl.edu.tw/news/1309" TargetMode="External"/><Relationship Id="rId2" Type="http://schemas.openxmlformats.org/officeDocument/2006/relationships/hyperlink" Target="https://forms.gle/7cgPB7owpwaJjiNt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librarian.lib.ntnu.edu.tw/vj-attachment/109libLesson/%E5%9C%8B%E5%B0%8F%E5%9C%96%E8%B3%87%E5%88%A9%E7%94%A8%E7%B6%B1%E8%A6%812020%28%E9%80%A3%E7%B5%90%E7%89%88%29.pdf" TargetMode="External"/><Relationship Id="rId2" Type="http://schemas.openxmlformats.org/officeDocument/2006/relationships/hyperlink" Target="https://readsource.kl.edu.tw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irn.moe.edu.tw/WebContent/index.aspx?sid=1186&amp;mid=11733" TargetMode="External"/><Relationship Id="rId4" Type="http://schemas.openxmlformats.org/officeDocument/2006/relationships/hyperlink" Target="https://cirn.moe.edu.tw/Facet/Group/index.aspx?HtmlName=readinde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C806E80-B29F-49CB-83E0-C0487E857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09605"/>
            <a:ext cx="9855200" cy="1096899"/>
          </a:xfrm>
        </p:spPr>
        <p:txBody>
          <a:bodyPr>
            <a:normAutofit/>
          </a:bodyPr>
          <a:lstStyle/>
          <a:p>
            <a:pPr algn="l"/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基隆市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110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年度閱讀理解策略融入【多文本】教學推動計畫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線上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研習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課程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3F14E5-FE9C-48B4-AF38-EADD695B1040}"/>
              </a:ext>
            </a:extLst>
          </p:cNvPr>
          <p:cNvSpPr/>
          <p:nvPr/>
        </p:nvSpPr>
        <p:spPr>
          <a:xfrm>
            <a:off x="568960" y="1624116"/>
            <a:ext cx="114909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ea typeface="標楷體" panose="03000509000000000000" pitchFamily="65" charset="-120"/>
                <a:cs typeface="標楷體" panose="03000509000000000000" pitchFamily="65" charset="-120"/>
                <a:sym typeface="Wingdings 2" panose="05020102010507070707" pitchFamily="18" charset="2"/>
              </a:rPr>
              <a:t></a:t>
            </a:r>
            <a:r>
              <a:rPr lang="zh-TW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請您在課程開始前</a:t>
            </a:r>
            <a:r>
              <a:rPr lang="en-US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8:45-9:15</a:t>
            </a:r>
            <a:r>
              <a:rPr lang="zh-TW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進入視訊教室，</a:t>
            </a:r>
            <a:endParaRPr lang="en-US" altLang="zh-TW" sz="3200" dirty="0"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r>
              <a:rPr lang="en-US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  </a:t>
            </a:r>
            <a:r>
              <a:rPr lang="zh-TW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於「通話中的訊息」</a:t>
            </a:r>
            <a:r>
              <a:rPr lang="en-US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   </a:t>
            </a:r>
            <a:r>
              <a:rPr lang="zh-TW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打上簽到：</a:t>
            </a:r>
            <a:endParaRPr lang="en-US" altLang="zh-TW" sz="3200" dirty="0"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r>
              <a:rPr lang="en-US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  </a:t>
            </a:r>
            <a:r>
              <a:rPr lang="zh-TW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ＯＯ縣市ＯＯ國小</a:t>
            </a:r>
            <a:r>
              <a:rPr lang="en-US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中</a:t>
            </a:r>
            <a:r>
              <a:rPr lang="en-US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ＯＯＯ簽到</a:t>
            </a:r>
            <a:r>
              <a:rPr lang="en-US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  </a:t>
            </a:r>
            <a:r>
              <a:rPr lang="zh-TW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（縣市</a:t>
            </a:r>
            <a:r>
              <a:rPr lang="en-US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+</a:t>
            </a:r>
            <a:r>
              <a:rPr lang="zh-TW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學校</a:t>
            </a:r>
            <a:r>
              <a:rPr lang="en-US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+</a:t>
            </a:r>
            <a:r>
              <a:rPr lang="zh-TW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姓名</a:t>
            </a:r>
            <a:r>
              <a:rPr lang="en-US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+</a:t>
            </a:r>
            <a:r>
              <a:rPr lang="zh-TW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簽到）。</a:t>
            </a:r>
            <a:endParaRPr lang="zh-TW" altLang="en-US" sz="32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D55F368-D9B5-480D-984C-C39D4E950EEF}"/>
              </a:ext>
            </a:extLst>
          </p:cNvPr>
          <p:cNvSpPr/>
          <p:nvPr/>
        </p:nvSpPr>
        <p:spPr>
          <a:xfrm>
            <a:off x="568960" y="3429000"/>
            <a:ext cx="1046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ea typeface="標楷體" panose="03000509000000000000" pitchFamily="65" charset="-120"/>
                <a:cs typeface="標楷體" panose="03000509000000000000" pitchFamily="65" charset="-120"/>
                <a:sym typeface="Wingdings 2" panose="05020102010507070707" pitchFamily="18" charset="2"/>
              </a:rPr>
              <a:t></a:t>
            </a:r>
            <a:r>
              <a:rPr lang="zh-TW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每天下午</a:t>
            </a:r>
            <a:r>
              <a:rPr lang="zh-TW" altLang="zh-TW" sz="3200" dirty="0">
                <a:ea typeface="標楷體" panose="03000509000000000000" pitchFamily="65" charset="-120"/>
                <a:cs typeface="Times New Roman" panose="02020603050405020304" pitchFamily="18" charset="0"/>
              </a:rPr>
              <a:t>課程結束，</a:t>
            </a:r>
            <a:r>
              <a:rPr lang="zh-TW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請</a:t>
            </a:r>
            <a:r>
              <a:rPr lang="zh-TW" altLang="zh-TW" sz="3200" dirty="0">
                <a:ea typeface="標楷體" panose="03000509000000000000" pitchFamily="65" charset="-120"/>
                <a:cs typeface="Times New Roman" panose="02020603050405020304" pitchFamily="18" charset="0"/>
              </a:rPr>
              <a:t>記得填寫</a:t>
            </a:r>
            <a:r>
              <a:rPr lang="en-US" altLang="zh-TW" sz="3200" dirty="0">
                <a:latin typeface="標楷體" panose="03000509000000000000" pitchFamily="65" charset="-120"/>
                <a:cs typeface="標楷體" panose="03000509000000000000" pitchFamily="65" charset="-120"/>
              </a:rPr>
              <a:t>google</a:t>
            </a:r>
            <a:r>
              <a:rPr lang="zh-TW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表單的</a:t>
            </a:r>
            <a:r>
              <a:rPr lang="zh-TW" altLang="zh-TW" sz="3200" dirty="0">
                <a:ea typeface="標楷體" panose="03000509000000000000" pitchFamily="65" charset="-120"/>
                <a:cs typeface="Times New Roman" panose="02020603050405020304" pitchFamily="18" charset="0"/>
              </a:rPr>
              <a:t>學習單內容，以</a:t>
            </a:r>
            <a:r>
              <a:rPr lang="zh-TW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列為研習簽退證明（學習單網址：</a:t>
            </a:r>
            <a:r>
              <a:rPr lang="en-US" altLang="zh-TW" sz="3200" u="sng" dirty="0">
                <a:solidFill>
                  <a:srgbClr val="0563C1"/>
                </a:solidFill>
                <a:latin typeface="標楷體" panose="03000509000000000000" pitchFamily="65" charset="-120"/>
                <a:ea typeface="新細明體" panose="02020500000000000000" pitchFamily="18" charset="-120"/>
                <a:cs typeface="標楷體" panose="03000509000000000000" pitchFamily="65" charset="-120"/>
                <a:hlinkClick r:id="rId2"/>
              </a:rPr>
              <a:t>https://forms.gle/7cgPB7owpwaJjiNt8</a:t>
            </a:r>
            <a:r>
              <a:rPr lang="zh-TW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）</a:t>
            </a:r>
            <a:endParaRPr lang="zh-TW" altLang="en-US" sz="32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8C24898-E2A6-4580-9AA3-9F077BD169F2}"/>
              </a:ext>
            </a:extLst>
          </p:cNvPr>
          <p:cNvSpPr/>
          <p:nvPr/>
        </p:nvSpPr>
        <p:spPr>
          <a:xfrm>
            <a:off x="267547" y="4998660"/>
            <a:ext cx="1192445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lnSpc>
                <a:spcPct val="150000"/>
              </a:lnSpc>
              <a:spcAft>
                <a:spcPts val="0"/>
              </a:spcAft>
            </a:pPr>
            <a:endParaRPr lang="zh-TW" alt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DA66DBC-E73C-4D8F-BDBB-65567508D99F}"/>
              </a:ext>
            </a:extLst>
          </p:cNvPr>
          <p:cNvSpPr/>
          <p:nvPr/>
        </p:nvSpPr>
        <p:spPr>
          <a:xfrm>
            <a:off x="497839" y="5233884"/>
            <a:ext cx="11426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3200" dirty="0">
                <a:ea typeface="標楷體" panose="03000509000000000000" pitchFamily="65" charset="-120"/>
                <a:sym typeface="Wingdings 2" panose="05020102010507070707" pitchFamily="18" charset="2"/>
              </a:rPr>
              <a:t></a:t>
            </a:r>
            <a:r>
              <a:rPr lang="zh-TW" altLang="zh-TW" sz="3200" dirty="0">
                <a:ea typeface="標楷體" panose="03000509000000000000" pitchFamily="65" charset="-120"/>
              </a:rPr>
              <a:t>基隆市</a:t>
            </a:r>
            <a:r>
              <a:rPr lang="en-US" altLang="zh-TW" sz="3200" dirty="0">
                <a:ea typeface="標楷體" panose="03000509000000000000" pitchFamily="65" charset="-120"/>
              </a:rPr>
              <a:t>110</a:t>
            </a:r>
            <a:r>
              <a:rPr lang="zh-TW" altLang="zh-TW" sz="3200" dirty="0">
                <a:ea typeface="標楷體" panose="03000509000000000000" pitchFamily="65" charset="-120"/>
              </a:rPr>
              <a:t>年度閱讀理解策略融入【多文本】教學 動計畫線上課程</a:t>
            </a:r>
            <a:r>
              <a:rPr lang="zh-TW" altLang="en-US" sz="3200" dirty="0">
                <a:ea typeface="標楷體" panose="03000509000000000000" pitchFamily="65" charset="-120"/>
              </a:rPr>
              <a:t>最新消息課程簡報</a:t>
            </a:r>
            <a:r>
              <a:rPr lang="zh-TW" altLang="zh-TW" sz="3200" dirty="0">
                <a:ea typeface="標楷體" panose="03000509000000000000" pitchFamily="65" charset="-120"/>
              </a:rPr>
              <a:t>連結</a:t>
            </a:r>
            <a:r>
              <a:rPr lang="en-US" altLang="zh-TW" sz="3200" u="sng" kern="100" dirty="0">
                <a:solidFill>
                  <a:srgbClr val="0563C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hlinkClick r:id="rId3"/>
              </a:rPr>
              <a:t>https://syps.kl.edu.tw/news/1309</a:t>
            </a:r>
            <a:endParaRPr lang="zh-TW" alt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3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44BF02-4BF9-4F5E-A08C-FE14AA05E8C0}"/>
              </a:ext>
            </a:extLst>
          </p:cNvPr>
          <p:cNvSpPr/>
          <p:nvPr/>
        </p:nvSpPr>
        <p:spPr>
          <a:xfrm>
            <a:off x="502920" y="1875797"/>
            <a:ext cx="116890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ea typeface="標楷體" panose="03000509000000000000" pitchFamily="65" charset="-120"/>
                <a:cs typeface="標楷體" panose="03000509000000000000" pitchFamily="65" charset="-120"/>
                <a:sym typeface="Wingdings 2" panose="05020102010507070707" pitchFamily="18" charset="2"/>
              </a:rPr>
              <a:t></a:t>
            </a:r>
            <a:r>
              <a:rPr lang="zh-TW" altLang="zh-TW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基隆市低、中、高年級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圖書館</a:t>
            </a:r>
            <a:r>
              <a:rPr lang="zh-TW" altLang="zh-TW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學習手冊電子版線上網址</a:t>
            </a:r>
            <a:endParaRPr lang="en-US" altLang="zh-TW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  </a:t>
            </a:r>
            <a:r>
              <a:rPr lang="zh-TW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r>
              <a:rPr lang="en-US" altLang="zh-TW" sz="3200" dirty="0">
                <a:ea typeface="標楷體" panose="03000509000000000000" pitchFamily="65" charset="-120"/>
                <a:cs typeface="標楷體" panose="03000509000000000000" pitchFamily="65" charset="-120"/>
              </a:rPr>
              <a:t>  </a:t>
            </a:r>
            <a:r>
              <a:rPr lang="en-US" altLang="zh-TW" sz="3200" u="sng" dirty="0">
                <a:solidFill>
                  <a:srgbClr val="0563C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hlinkClick r:id="rId2"/>
              </a:rPr>
              <a:t>https://readsource.kl.edu.tw/</a:t>
            </a:r>
            <a:endParaRPr lang="zh-TW" altLang="en-US" sz="32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0B7DC9-D47E-43A8-B057-5401D1D59A1E}"/>
              </a:ext>
            </a:extLst>
          </p:cNvPr>
          <p:cNvSpPr txBox="1">
            <a:spLocks/>
          </p:cNvSpPr>
          <p:nvPr/>
        </p:nvSpPr>
        <p:spPr>
          <a:xfrm>
            <a:off x="73762" y="264160"/>
            <a:ext cx="1204447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基隆市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110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年度閱讀理解策略融入【多文本】教學推動計畫線上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研習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課程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110.08.24. 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曾品方老師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課程網站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56161F5-796E-489D-B4A0-7FD42ED89773}"/>
              </a:ext>
            </a:extLst>
          </p:cNvPr>
          <p:cNvSpPr/>
          <p:nvPr/>
        </p:nvSpPr>
        <p:spPr>
          <a:xfrm>
            <a:off x="594360" y="3407783"/>
            <a:ext cx="9184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ym typeface="Wingdings 2" panose="05020102010507070707" pitchFamily="18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全國</a:t>
            </a:r>
            <a:r>
              <a:rPr lang="zh-TW" altLang="en-US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國小圖資利用綱要</a:t>
            </a:r>
            <a:r>
              <a:rPr lang="en-US" altLang="zh-TW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2020(</a:t>
            </a:r>
            <a:r>
              <a:rPr lang="zh-TW" altLang="en-US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連結版</a:t>
            </a:r>
            <a:r>
              <a:rPr lang="en-US" altLang="zh-TW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altLang="zh-TW" sz="3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EA640B7-A7B0-4605-9680-0877FCCBE555}"/>
              </a:ext>
            </a:extLst>
          </p:cNvPr>
          <p:cNvSpPr/>
          <p:nvPr/>
        </p:nvSpPr>
        <p:spPr>
          <a:xfrm>
            <a:off x="594360" y="4412816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ea typeface="標楷體" panose="03000509000000000000" pitchFamily="65" charset="-120"/>
                <a:cs typeface="標楷體" panose="03000509000000000000" pitchFamily="65" charset="-120"/>
                <a:sym typeface="Wingdings 2" panose="05020102010507070707" pitchFamily="18" charset="2"/>
              </a:rPr>
              <a:t></a:t>
            </a:r>
            <a:r>
              <a:rPr lang="en-US" altLang="zh-TW" sz="3600" dirty="0">
                <a:ea typeface="標楷體" panose="03000509000000000000" pitchFamily="65" charset="-120"/>
                <a:cs typeface="標楷體" panose="03000509000000000000" pitchFamily="65" charset="-120"/>
              </a:rPr>
              <a:t>CIRN/</a:t>
            </a:r>
            <a:r>
              <a:rPr lang="zh-TW" altLang="en-US" sz="3600" dirty="0">
                <a:ea typeface="標楷體" panose="03000509000000000000" pitchFamily="65" charset="-120"/>
                <a:cs typeface="標楷體" panose="03000509000000000000" pitchFamily="65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閱讀</a:t>
            </a:r>
            <a:r>
              <a:rPr lang="en-US" altLang="zh-TW" sz="3600" dirty="0">
                <a:ea typeface="標楷體" panose="03000509000000000000" pitchFamily="65" charset="-120"/>
                <a:cs typeface="標楷體" panose="03000509000000000000" pitchFamily="65" charset="-120"/>
              </a:rPr>
              <a:t>/</a:t>
            </a:r>
            <a:endParaRPr lang="zh-TW" altLang="en-US" sz="36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F60B4BF-0804-4D7D-AF50-156EFE530F6E}"/>
              </a:ext>
            </a:extLst>
          </p:cNvPr>
          <p:cNvSpPr/>
          <p:nvPr/>
        </p:nvSpPr>
        <p:spPr>
          <a:xfrm>
            <a:off x="594360" y="5349830"/>
            <a:ext cx="7152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ea typeface="標楷體" panose="03000509000000000000" pitchFamily="65" charset="-120"/>
                <a:cs typeface="標楷體" panose="03000509000000000000" pitchFamily="65" charset="-120"/>
                <a:sym typeface="Wingdings 2" panose="05020102010507070707" pitchFamily="18" charset="2"/>
              </a:rPr>
              <a:t></a:t>
            </a:r>
            <a:r>
              <a:rPr lang="en-US" altLang="zh-TW" sz="3600" dirty="0">
                <a:ea typeface="標楷體" panose="03000509000000000000" pitchFamily="65" charset="-120"/>
                <a:cs typeface="標楷體" panose="03000509000000000000" pitchFamily="65" charset="-120"/>
              </a:rPr>
              <a:t>CIRN/</a:t>
            </a:r>
            <a:r>
              <a:rPr lang="zh-TW" altLang="en-US" sz="3600" dirty="0">
                <a:ea typeface="標楷體" panose="03000509000000000000" pitchFamily="65" charset="-120"/>
                <a:cs typeface="標楷體" panose="03000509000000000000" pitchFamily="65" charset="-120"/>
              </a:rPr>
              <a:t>閱讀</a:t>
            </a:r>
            <a:r>
              <a:rPr lang="en-US" altLang="zh-TW" sz="3600" dirty="0">
                <a:ea typeface="標楷體" panose="03000509000000000000" pitchFamily="65" charset="-120"/>
                <a:cs typeface="標楷體" panose="03000509000000000000" pitchFamily="65" charset="-120"/>
              </a:rPr>
              <a:t>/</a:t>
            </a:r>
            <a:r>
              <a:rPr lang="zh-TW" altLang="en-US" sz="3600" dirty="0">
                <a:ea typeface="標楷體" panose="03000509000000000000" pitchFamily="65" charset="-120"/>
                <a:cs typeface="標楷體" panose="03000509000000000000" pitchFamily="65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全國圖書教師輔導團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2671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B12E085-287D-450F-B5B5-3B0D29285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t="11556" r="3667" b="14371"/>
          <a:stretch/>
        </p:blipFill>
        <p:spPr>
          <a:xfrm>
            <a:off x="73761" y="975360"/>
            <a:ext cx="12044477" cy="5963920"/>
          </a:xfrm>
          <a:prstGeom prst="rect">
            <a:avLst/>
          </a:prstGeom>
        </p:spPr>
      </p:pic>
      <p:sp>
        <p:nvSpPr>
          <p:cNvPr id="8" name="副標題 2">
            <a:extLst>
              <a:ext uri="{FF2B5EF4-FFF2-40B4-BE49-F238E27FC236}">
                <a16:creationId xmlns:a16="http://schemas.microsoft.com/office/drawing/2014/main" id="{054F2C6E-615F-48B2-8D4A-105240783D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04447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基隆市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110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年度閱讀理解策略融入【多文本】教學推動計畫線上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研習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課程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110.08.25.  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陳欣希老師課程 請登入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IRS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系統</a:t>
            </a:r>
          </a:p>
        </p:txBody>
      </p:sp>
    </p:spTree>
    <p:extLst>
      <p:ext uri="{BB962C8B-B14F-4D97-AF65-F5344CB8AC3E}">
        <p14:creationId xmlns:p14="http://schemas.microsoft.com/office/powerpoint/2010/main" val="337774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67C1946-676D-482B-857F-B12029C8C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" y="0"/>
            <a:ext cx="12114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7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2">
            <a:extLst>
              <a:ext uri="{FF2B5EF4-FFF2-40B4-BE49-F238E27FC236}">
                <a16:creationId xmlns:a16="http://schemas.microsoft.com/office/drawing/2014/main" id="{71040776-1742-40E7-A30B-09FB0DEC9528}"/>
              </a:ext>
            </a:extLst>
          </p:cNvPr>
          <p:cNvSpPr txBox="1">
            <a:spLocks/>
          </p:cNvSpPr>
          <p:nvPr/>
        </p:nvSpPr>
        <p:spPr>
          <a:xfrm>
            <a:off x="518160" y="399445"/>
            <a:ext cx="11379200" cy="10968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TW" sz="3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基隆市</a:t>
            </a:r>
            <a:r>
              <a:rPr lang="en-US" altLang="zh-TW" sz="3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110</a:t>
            </a:r>
            <a:r>
              <a:rPr lang="zh-TW" altLang="zh-TW" sz="3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年度閱讀理解策略融入【多文本】教學推動計畫</a:t>
            </a:r>
            <a:endParaRPr lang="en-US" altLang="zh-TW" sz="3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基隆市閱讀專業社群</a:t>
            </a:r>
            <a:r>
              <a:rPr lang="zh-TW" altLang="en-US" sz="2800" dirty="0"/>
              <a:t>網址   https://line.me/R/ti/g/VUn4Skc9_v</a:t>
            </a:r>
          </a:p>
          <a:p>
            <a:pPr marL="0" indent="0">
              <a:buNone/>
            </a:pP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F6FFB01-A34F-4A89-BCA8-4BCA6C6C4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1614962"/>
            <a:ext cx="5049043" cy="50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3077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1462</TotalTime>
  <Words>295</Words>
  <Application>Microsoft Office PowerPoint</Application>
  <PresentationFormat>寬螢幕</PresentationFormat>
  <Paragraphs>18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5" baseType="lpstr">
      <vt:lpstr>微軟正黑體</vt:lpstr>
      <vt:lpstr>新細明體</vt:lpstr>
      <vt:lpstr>標楷體</vt:lpstr>
      <vt:lpstr>Arial</vt:lpstr>
      <vt:lpstr>Calibri</vt:lpstr>
      <vt:lpstr>Times New Roman</vt:lpstr>
      <vt:lpstr>Trebuchet MS</vt:lpstr>
      <vt:lpstr>Wingdings 2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15</cp:revision>
  <dcterms:created xsi:type="dcterms:W3CDTF">2021-08-24T00:41:40Z</dcterms:created>
  <dcterms:modified xsi:type="dcterms:W3CDTF">2021-08-25T03:03:13Z</dcterms:modified>
</cp:coreProperties>
</file>