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795548" y="1978430"/>
            <a:ext cx="83376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600" b="1" dirty="0"/>
              <a:t>綜合</a:t>
            </a:r>
            <a:r>
              <a:rPr lang="zh-TW" altLang="en-US" sz="9600" b="1" dirty="0" smtClean="0"/>
              <a:t>高中宣導</a:t>
            </a:r>
            <a:endParaRPr lang="zh-TW" alt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02824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22711" y="515390"/>
            <a:ext cx="94183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600" b="1" dirty="0" smtClean="0"/>
              <a:t>基隆</a:t>
            </a:r>
            <a:r>
              <a:rPr lang="zh-TW" altLang="en-US" sz="9600" b="1" dirty="0"/>
              <a:t>區</a:t>
            </a:r>
            <a:r>
              <a:rPr lang="zh-TW" altLang="en-US" sz="9600" b="1" dirty="0" smtClean="0"/>
              <a:t>綜合高中</a:t>
            </a:r>
            <a:endParaRPr lang="zh-TW" altLang="en-US" sz="9600" b="1" dirty="0"/>
          </a:p>
        </p:txBody>
      </p:sp>
      <p:sp>
        <p:nvSpPr>
          <p:cNvPr id="5" name="文字方塊 4"/>
          <p:cNvSpPr txBox="1"/>
          <p:nvPr/>
        </p:nvSpPr>
        <p:spPr>
          <a:xfrm>
            <a:off x="1014151" y="2008791"/>
            <a:ext cx="56692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>
                <a:solidFill>
                  <a:schemeClr val="accent1">
                    <a:lumMod val="75000"/>
                  </a:schemeClr>
                </a:solidFill>
              </a:rPr>
              <a:t>基隆商工</a:t>
            </a:r>
            <a:r>
              <a:rPr lang="en-US" altLang="zh-TW" sz="66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en-US" altLang="zh-TW" sz="6600" b="1" dirty="0" smtClean="0">
                <a:solidFill>
                  <a:schemeClr val="accent1">
                    <a:lumMod val="75000"/>
                  </a:schemeClr>
                </a:solidFill>
              </a:rPr>
              <a:t>(1)</a:t>
            </a:r>
            <a:r>
              <a:rPr lang="zh-TW" altLang="en-US" sz="6600" b="1" dirty="0" smtClean="0">
                <a:solidFill>
                  <a:schemeClr val="accent1">
                    <a:lumMod val="75000"/>
                  </a:schemeClr>
                </a:solidFill>
              </a:rPr>
              <a:t>社會學程</a:t>
            </a:r>
            <a:endParaRPr lang="en-US" altLang="zh-TW" sz="6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zh-TW" sz="6600" b="1" dirty="0" smtClean="0">
                <a:solidFill>
                  <a:schemeClr val="accent1">
                    <a:lumMod val="75000"/>
                  </a:schemeClr>
                </a:solidFill>
              </a:rPr>
              <a:t>(2)</a:t>
            </a:r>
            <a:r>
              <a:rPr lang="zh-TW" altLang="en-US" sz="6600" b="1" dirty="0" smtClean="0">
                <a:solidFill>
                  <a:schemeClr val="accent1">
                    <a:lumMod val="75000"/>
                  </a:schemeClr>
                </a:solidFill>
              </a:rPr>
              <a:t>自然學程</a:t>
            </a:r>
            <a:endParaRPr lang="zh-TW" alt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91989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22</Words>
  <Application>Microsoft Office PowerPoint</Application>
  <PresentationFormat>寬螢幕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Arial</vt:lpstr>
      <vt:lpstr>Trebuchet MS</vt:lpstr>
      <vt:lpstr>Wingdings 3</vt:lpstr>
      <vt:lpstr>多面向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mdjh113</dc:creator>
  <cp:lastModifiedBy>mdjh113</cp:lastModifiedBy>
  <cp:revision>1</cp:revision>
  <dcterms:created xsi:type="dcterms:W3CDTF">2024-03-25T00:11:05Z</dcterms:created>
  <dcterms:modified xsi:type="dcterms:W3CDTF">2024-03-25T00:15:12Z</dcterms:modified>
</cp:coreProperties>
</file>